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7" r:id="rId10"/>
    <p:sldId id="278" r:id="rId11"/>
    <p:sldId id="282" r:id="rId12"/>
    <p:sldId id="283" r:id="rId13"/>
    <p:sldId id="284" r:id="rId14"/>
    <p:sldId id="279" r:id="rId15"/>
    <p:sldId id="269" r:id="rId16"/>
    <p:sldId id="270" r:id="rId17"/>
    <p:sldId id="274" r:id="rId18"/>
    <p:sldId id="275" r:id="rId19"/>
    <p:sldId id="276" r:id="rId20"/>
    <p:sldId id="277" r:id="rId21"/>
    <p:sldId id="280" r:id="rId22"/>
    <p:sldId id="281" r:id="rId2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958882-6710-44F4-9397-BD2346964664}" type="doc">
      <dgm:prSet loTypeId="urn:microsoft.com/office/officeart/2005/8/layout/vList2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C78CA0AF-77BF-4D21-BCD1-3547F756E896}">
      <dgm:prSet custT="1"/>
      <dgm:spPr/>
      <dgm:t>
        <a:bodyPr/>
        <a:lstStyle/>
        <a:p>
          <a:pPr algn="ctr" rtl="0"/>
          <a:r>
            <a:rPr lang="en-US" sz="4800" b="1" i="1" dirty="0" smtClean="0">
              <a:solidFill>
                <a:schemeClr val="tx2"/>
              </a:solidFill>
            </a:rPr>
            <a:t>Salmonella</a:t>
          </a:r>
          <a:r>
            <a:rPr lang="en-US" sz="4800" b="1" dirty="0" smtClean="0">
              <a:solidFill>
                <a:schemeClr val="tx2"/>
              </a:solidFill>
            </a:rPr>
            <a:t> Risk in Poultry Meat</a:t>
          </a:r>
          <a:endParaRPr lang="tr-TR" sz="4800" b="1" dirty="0">
            <a:solidFill>
              <a:schemeClr val="tx2"/>
            </a:solidFill>
          </a:endParaRPr>
        </a:p>
      </dgm:t>
    </dgm:pt>
    <dgm:pt modelId="{2945ED22-ED33-4C4E-9BE8-FCB9B68DC8C4}" type="parTrans" cxnId="{1910CD78-C23B-426B-9059-9B466C1B7185}">
      <dgm:prSet/>
      <dgm:spPr/>
      <dgm:t>
        <a:bodyPr/>
        <a:lstStyle/>
        <a:p>
          <a:endParaRPr lang="tr-TR" sz="4800"/>
        </a:p>
      </dgm:t>
    </dgm:pt>
    <dgm:pt modelId="{0FB8B8AA-2296-4CDC-9A80-9B7DB6F8E104}" type="sibTrans" cxnId="{1910CD78-C23B-426B-9059-9B466C1B7185}">
      <dgm:prSet/>
      <dgm:spPr/>
      <dgm:t>
        <a:bodyPr/>
        <a:lstStyle/>
        <a:p>
          <a:endParaRPr lang="tr-TR" sz="4800"/>
        </a:p>
      </dgm:t>
    </dgm:pt>
    <dgm:pt modelId="{4445FC65-BF0F-47C3-B066-900088612F33}" type="pres">
      <dgm:prSet presAssocID="{99958882-6710-44F4-9397-BD23469646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B483997-772C-4014-83C7-DBE91709AD68}" type="pres">
      <dgm:prSet presAssocID="{C78CA0AF-77BF-4D21-BCD1-3547F756E89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7526A61-502E-4C19-B01F-4B86EC27645C}" type="presOf" srcId="{99958882-6710-44F4-9397-BD2346964664}" destId="{4445FC65-BF0F-47C3-B066-900088612F33}" srcOrd="0" destOrd="0" presId="urn:microsoft.com/office/officeart/2005/8/layout/vList2"/>
    <dgm:cxn modelId="{1910CD78-C23B-426B-9059-9B466C1B7185}" srcId="{99958882-6710-44F4-9397-BD2346964664}" destId="{C78CA0AF-77BF-4D21-BCD1-3547F756E896}" srcOrd="0" destOrd="0" parTransId="{2945ED22-ED33-4C4E-9BE8-FCB9B68DC8C4}" sibTransId="{0FB8B8AA-2296-4CDC-9A80-9B7DB6F8E104}"/>
    <dgm:cxn modelId="{AC41D936-3CA2-42BC-8400-132A4D916691}" type="presOf" srcId="{C78CA0AF-77BF-4D21-BCD1-3547F756E896}" destId="{AB483997-772C-4014-83C7-DBE91709AD68}" srcOrd="0" destOrd="0" presId="urn:microsoft.com/office/officeart/2005/8/layout/vList2"/>
    <dgm:cxn modelId="{92C01471-E510-49AE-8661-DB608A70AB5B}" type="presParOf" srcId="{4445FC65-BF0F-47C3-B066-900088612F33}" destId="{AB483997-772C-4014-83C7-DBE91709AD6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18C158-ACC7-4C57-877A-4047BF269D49}" type="doc">
      <dgm:prSet loTypeId="urn:microsoft.com/office/officeart/2005/8/layout/vList2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F761D4EA-6DFA-4B7E-A6D5-CB824AF935B2}">
      <dgm:prSet/>
      <dgm:spPr/>
      <dgm:t>
        <a:bodyPr/>
        <a:lstStyle/>
        <a:p>
          <a:pPr algn="ctr" rtl="0"/>
          <a:r>
            <a:rPr lang="en-US" b="1" dirty="0" smtClean="0">
              <a:solidFill>
                <a:srgbClr val="000066"/>
              </a:solidFill>
            </a:rPr>
            <a:t>World Congress on Infection Prevention and Control </a:t>
          </a:r>
          <a:endParaRPr lang="tr-TR" b="1" dirty="0">
            <a:solidFill>
              <a:srgbClr val="000066"/>
            </a:solidFill>
          </a:endParaRPr>
        </a:p>
      </dgm:t>
    </dgm:pt>
    <dgm:pt modelId="{EAA883D8-A005-4114-866C-1C54E989BA5F}" type="parTrans" cxnId="{E30D15D9-AC38-441E-94E1-88AD7514B2D2}">
      <dgm:prSet/>
      <dgm:spPr/>
      <dgm:t>
        <a:bodyPr/>
        <a:lstStyle/>
        <a:p>
          <a:endParaRPr lang="tr-TR" b="1">
            <a:solidFill>
              <a:srgbClr val="000066"/>
            </a:solidFill>
          </a:endParaRPr>
        </a:p>
      </dgm:t>
    </dgm:pt>
    <dgm:pt modelId="{224667D0-AEC2-4C0E-A477-E6CC3B9690B8}" type="sibTrans" cxnId="{E30D15D9-AC38-441E-94E1-88AD7514B2D2}">
      <dgm:prSet/>
      <dgm:spPr/>
      <dgm:t>
        <a:bodyPr/>
        <a:lstStyle/>
        <a:p>
          <a:endParaRPr lang="tr-TR" b="1">
            <a:solidFill>
              <a:srgbClr val="000066"/>
            </a:solidFill>
          </a:endParaRPr>
        </a:p>
      </dgm:t>
    </dgm:pt>
    <dgm:pt modelId="{B81D631B-3A12-4A80-8A5B-B272E22E0680}" type="pres">
      <dgm:prSet presAssocID="{F018C158-ACC7-4C57-877A-4047BF269D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6E469F1-C6B8-49A0-9C6E-141C7ABE67DA}" type="pres">
      <dgm:prSet presAssocID="{F761D4EA-6DFA-4B7E-A6D5-CB824AF935B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30D15D9-AC38-441E-94E1-88AD7514B2D2}" srcId="{F018C158-ACC7-4C57-877A-4047BF269D49}" destId="{F761D4EA-6DFA-4B7E-A6D5-CB824AF935B2}" srcOrd="0" destOrd="0" parTransId="{EAA883D8-A005-4114-866C-1C54E989BA5F}" sibTransId="{224667D0-AEC2-4C0E-A477-E6CC3B9690B8}"/>
    <dgm:cxn modelId="{DDD3798F-364F-481B-8FCE-B43F3B2E44D0}" type="presOf" srcId="{F761D4EA-6DFA-4B7E-A6D5-CB824AF935B2}" destId="{06E469F1-C6B8-49A0-9C6E-141C7ABE67DA}" srcOrd="0" destOrd="0" presId="urn:microsoft.com/office/officeart/2005/8/layout/vList2"/>
    <dgm:cxn modelId="{0BC4ECFF-A8A9-42EC-AD85-26B1897E1DF1}" type="presOf" srcId="{F018C158-ACC7-4C57-877A-4047BF269D49}" destId="{B81D631B-3A12-4A80-8A5B-B272E22E0680}" srcOrd="0" destOrd="0" presId="urn:microsoft.com/office/officeart/2005/8/layout/vList2"/>
    <dgm:cxn modelId="{F11A099A-491E-4FBA-812A-076085C9EDA8}" type="presParOf" srcId="{B81D631B-3A12-4A80-8A5B-B272E22E0680}" destId="{06E469F1-C6B8-49A0-9C6E-141C7ABE67D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CDDEFB-4214-4EB3-B453-A56CC88C129B}" type="doc">
      <dgm:prSet loTypeId="urn:microsoft.com/office/officeart/2005/8/layout/vList2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ECF6705D-5D60-47FB-88E2-A0FF9AE63E9E}">
      <dgm:prSet/>
      <dgm:spPr/>
      <dgm:t>
        <a:bodyPr/>
        <a:lstStyle/>
        <a:p>
          <a:pPr rtl="0"/>
          <a:r>
            <a:rPr lang="tr-TR" b="1" dirty="0" smtClean="0"/>
            <a:t>No </a:t>
          </a:r>
          <a:r>
            <a:rPr lang="tr-TR" b="1" dirty="0" err="1" smtClean="0"/>
            <a:t>guarantee</a:t>
          </a:r>
          <a:r>
            <a:rPr lang="tr-TR" b="1" dirty="0" smtClean="0"/>
            <a:t> in post-</a:t>
          </a:r>
          <a:r>
            <a:rPr lang="tr-TR" b="1" dirty="0" err="1" smtClean="0"/>
            <a:t>mortem</a:t>
          </a:r>
          <a:r>
            <a:rPr lang="tr-TR" b="1" dirty="0" smtClean="0"/>
            <a:t> </a:t>
          </a:r>
          <a:r>
            <a:rPr lang="tr-TR" b="1" dirty="0" err="1" smtClean="0"/>
            <a:t>inspection</a:t>
          </a:r>
          <a:r>
            <a:rPr lang="tr-TR" b="1" dirty="0" smtClean="0"/>
            <a:t> </a:t>
          </a:r>
          <a:r>
            <a:rPr lang="tr-TR" b="1" dirty="0" err="1" smtClean="0"/>
            <a:t>and</a:t>
          </a:r>
          <a:r>
            <a:rPr lang="tr-TR" b="1" dirty="0" smtClean="0"/>
            <a:t> </a:t>
          </a:r>
          <a:r>
            <a:rPr lang="tr-TR" b="1" dirty="0" err="1" smtClean="0"/>
            <a:t>sampling</a:t>
          </a:r>
          <a:endParaRPr lang="tr-TR" dirty="0"/>
        </a:p>
      </dgm:t>
    </dgm:pt>
    <dgm:pt modelId="{484E864A-7FD4-4C83-A54C-52F224D1A6ED}" type="parTrans" cxnId="{05E4DF13-A8A9-4BAA-B75E-0C8D1550D065}">
      <dgm:prSet/>
      <dgm:spPr/>
      <dgm:t>
        <a:bodyPr/>
        <a:lstStyle/>
        <a:p>
          <a:endParaRPr lang="tr-TR"/>
        </a:p>
      </dgm:t>
    </dgm:pt>
    <dgm:pt modelId="{3290B2D5-A1E3-482A-AEE6-BACC254EC041}" type="sibTrans" cxnId="{05E4DF13-A8A9-4BAA-B75E-0C8D1550D065}">
      <dgm:prSet/>
      <dgm:spPr/>
      <dgm:t>
        <a:bodyPr/>
        <a:lstStyle/>
        <a:p>
          <a:endParaRPr lang="tr-TR"/>
        </a:p>
      </dgm:t>
    </dgm:pt>
    <dgm:pt modelId="{B39C953D-3BC7-4415-8763-8217B7C1FF83}">
      <dgm:prSet/>
      <dgm:spPr/>
      <dgm:t>
        <a:bodyPr/>
        <a:lstStyle/>
        <a:p>
          <a:pPr rtl="0"/>
          <a:r>
            <a:rPr lang="tr-TR" b="1" dirty="0" smtClean="0"/>
            <a:t>May be </a:t>
          </a:r>
          <a:r>
            <a:rPr lang="tr-TR" b="1" dirty="0" err="1" smtClean="0"/>
            <a:t>different</a:t>
          </a:r>
          <a:r>
            <a:rPr lang="tr-TR" b="1" dirty="0" smtClean="0"/>
            <a:t> </a:t>
          </a:r>
          <a:r>
            <a:rPr lang="tr-TR" b="1" dirty="0" err="1" smtClean="0"/>
            <a:t>contamination</a:t>
          </a:r>
          <a:r>
            <a:rPr lang="tr-TR" b="1" dirty="0" smtClean="0"/>
            <a:t> </a:t>
          </a:r>
          <a:r>
            <a:rPr lang="tr-TR" b="1" dirty="0" err="1" smtClean="0"/>
            <a:t>steps</a:t>
          </a:r>
          <a:endParaRPr lang="tr-TR" dirty="0"/>
        </a:p>
      </dgm:t>
    </dgm:pt>
    <dgm:pt modelId="{1809DDAE-C363-4EA6-B6A3-39F4D9EE9CA6}" type="parTrans" cxnId="{434FA5C8-3860-44CB-8AEC-9A57CDFDDDD8}">
      <dgm:prSet/>
      <dgm:spPr/>
      <dgm:t>
        <a:bodyPr/>
        <a:lstStyle/>
        <a:p>
          <a:endParaRPr lang="tr-TR"/>
        </a:p>
      </dgm:t>
    </dgm:pt>
    <dgm:pt modelId="{6F580695-7E2D-4CF1-B578-2522AAB3883B}" type="sibTrans" cxnId="{434FA5C8-3860-44CB-8AEC-9A57CDFDDDD8}">
      <dgm:prSet/>
      <dgm:spPr/>
      <dgm:t>
        <a:bodyPr/>
        <a:lstStyle/>
        <a:p>
          <a:endParaRPr lang="tr-TR"/>
        </a:p>
      </dgm:t>
    </dgm:pt>
    <dgm:pt modelId="{19285911-518D-4F4F-876C-626E54EF721A}">
      <dgm:prSet/>
      <dgm:spPr/>
      <dgm:t>
        <a:bodyPr/>
        <a:lstStyle/>
        <a:p>
          <a:pPr rtl="0"/>
          <a:r>
            <a:rPr lang="tr-TR" b="1" dirty="0" err="1" smtClean="0"/>
            <a:t>Inadequate</a:t>
          </a:r>
          <a:r>
            <a:rPr lang="tr-TR" b="1" dirty="0" smtClean="0"/>
            <a:t> </a:t>
          </a:r>
          <a:r>
            <a:rPr lang="tr-TR" b="1" dirty="0" err="1" smtClean="0"/>
            <a:t>rules</a:t>
          </a:r>
          <a:r>
            <a:rPr lang="tr-TR" b="1" dirty="0" smtClean="0"/>
            <a:t>/</a:t>
          </a:r>
          <a:r>
            <a:rPr lang="tr-TR" b="1" dirty="0" err="1" smtClean="0"/>
            <a:t>laws</a:t>
          </a:r>
          <a:r>
            <a:rPr lang="tr-TR" b="1" dirty="0" smtClean="0"/>
            <a:t> </a:t>
          </a:r>
          <a:r>
            <a:rPr lang="tr-TR" b="1" dirty="0" err="1" smtClean="0"/>
            <a:t>across</a:t>
          </a:r>
          <a:r>
            <a:rPr lang="tr-TR" b="1" dirty="0" smtClean="0"/>
            <a:t> </a:t>
          </a:r>
          <a:r>
            <a:rPr lang="tr-TR" b="1" dirty="0" err="1" smtClean="0"/>
            <a:t>advanced</a:t>
          </a:r>
          <a:r>
            <a:rPr lang="tr-TR" b="1" dirty="0" smtClean="0"/>
            <a:t> </a:t>
          </a:r>
          <a:r>
            <a:rPr lang="tr-TR" b="1" dirty="0" err="1" smtClean="0"/>
            <a:t>knowledge</a:t>
          </a:r>
          <a:r>
            <a:rPr lang="tr-TR" b="1" dirty="0" smtClean="0"/>
            <a:t> </a:t>
          </a:r>
          <a:endParaRPr lang="tr-TR" dirty="0"/>
        </a:p>
      </dgm:t>
    </dgm:pt>
    <dgm:pt modelId="{C7F70AF2-1F54-4E25-8709-67527A8301E3}" type="parTrans" cxnId="{7771C31D-ECB3-44A3-BBFD-453747BDBDEE}">
      <dgm:prSet/>
      <dgm:spPr/>
      <dgm:t>
        <a:bodyPr/>
        <a:lstStyle/>
        <a:p>
          <a:endParaRPr lang="tr-TR"/>
        </a:p>
      </dgm:t>
    </dgm:pt>
    <dgm:pt modelId="{6ACEC0A9-0820-4D96-9102-7BF49EA7A5F5}" type="sibTrans" cxnId="{7771C31D-ECB3-44A3-BBFD-453747BDBDEE}">
      <dgm:prSet/>
      <dgm:spPr/>
      <dgm:t>
        <a:bodyPr/>
        <a:lstStyle/>
        <a:p>
          <a:endParaRPr lang="tr-TR"/>
        </a:p>
      </dgm:t>
    </dgm:pt>
    <dgm:pt modelId="{EA0C374D-99DA-4C27-8568-20DB955259CC}">
      <dgm:prSet/>
      <dgm:spPr/>
      <dgm:t>
        <a:bodyPr/>
        <a:lstStyle/>
        <a:p>
          <a:pPr rtl="0"/>
          <a:r>
            <a:rPr lang="tr-TR" b="1" dirty="0" err="1" smtClean="0"/>
            <a:t>Need</a:t>
          </a:r>
          <a:r>
            <a:rPr lang="tr-TR" b="1" dirty="0" smtClean="0"/>
            <a:t> of </a:t>
          </a:r>
          <a:r>
            <a:rPr lang="tr-TR" b="1" dirty="0" err="1" smtClean="0"/>
            <a:t>international</a:t>
          </a:r>
          <a:r>
            <a:rPr lang="tr-TR" b="1" dirty="0" smtClean="0"/>
            <a:t> </a:t>
          </a:r>
          <a:r>
            <a:rPr lang="tr-TR" b="1" dirty="0" err="1" smtClean="0"/>
            <a:t>rules</a:t>
          </a:r>
          <a:r>
            <a:rPr lang="tr-TR" b="1" dirty="0" smtClean="0"/>
            <a:t>/</a:t>
          </a:r>
          <a:r>
            <a:rPr lang="tr-TR" b="1" dirty="0" err="1" smtClean="0"/>
            <a:t>laws</a:t>
          </a:r>
          <a:r>
            <a:rPr lang="tr-TR" b="1" dirty="0" smtClean="0"/>
            <a:t>/</a:t>
          </a:r>
          <a:r>
            <a:rPr lang="tr-TR" b="1" dirty="0" err="1" smtClean="0"/>
            <a:t>guide</a:t>
          </a:r>
          <a:endParaRPr lang="tr-TR" dirty="0"/>
        </a:p>
      </dgm:t>
    </dgm:pt>
    <dgm:pt modelId="{3D261453-932F-403E-8B8A-8F098AA93BE9}" type="parTrans" cxnId="{E8266766-6176-48B8-B131-44A4893DC954}">
      <dgm:prSet/>
      <dgm:spPr/>
      <dgm:t>
        <a:bodyPr/>
        <a:lstStyle/>
        <a:p>
          <a:endParaRPr lang="tr-TR"/>
        </a:p>
      </dgm:t>
    </dgm:pt>
    <dgm:pt modelId="{F60DB013-D943-4939-93A8-48D625B4EA43}" type="sibTrans" cxnId="{E8266766-6176-48B8-B131-44A4893DC954}">
      <dgm:prSet/>
      <dgm:spPr/>
      <dgm:t>
        <a:bodyPr/>
        <a:lstStyle/>
        <a:p>
          <a:endParaRPr lang="tr-TR"/>
        </a:p>
      </dgm:t>
    </dgm:pt>
    <dgm:pt modelId="{8AB6C789-400A-489D-AB16-B4333F12EA88}">
      <dgm:prSet/>
      <dgm:spPr/>
      <dgm:t>
        <a:bodyPr/>
        <a:lstStyle/>
        <a:p>
          <a:pPr rtl="0"/>
          <a:r>
            <a:rPr lang="tr-TR" b="1" dirty="0" err="1" smtClean="0"/>
            <a:t>Common</a:t>
          </a:r>
          <a:r>
            <a:rPr lang="tr-TR" b="1" dirty="0" smtClean="0"/>
            <a:t> </a:t>
          </a:r>
          <a:r>
            <a:rPr lang="tr-TR" b="1" dirty="0" err="1" smtClean="0"/>
            <a:t>principles</a:t>
          </a:r>
          <a:r>
            <a:rPr lang="tr-TR" b="1" dirty="0" smtClean="0"/>
            <a:t> in </a:t>
          </a:r>
          <a:r>
            <a:rPr lang="tr-TR" b="1" dirty="0" err="1" smtClean="0"/>
            <a:t>human</a:t>
          </a:r>
          <a:r>
            <a:rPr lang="tr-TR" b="1" dirty="0" smtClean="0"/>
            <a:t> </a:t>
          </a:r>
          <a:r>
            <a:rPr lang="tr-TR" b="1" dirty="0" err="1" smtClean="0"/>
            <a:t>and</a:t>
          </a:r>
          <a:r>
            <a:rPr lang="tr-TR" b="1" dirty="0" smtClean="0"/>
            <a:t> </a:t>
          </a:r>
          <a:r>
            <a:rPr lang="tr-TR" b="1" dirty="0" err="1" smtClean="0"/>
            <a:t>animal</a:t>
          </a:r>
          <a:r>
            <a:rPr lang="tr-TR" b="1" dirty="0" smtClean="0"/>
            <a:t> </a:t>
          </a:r>
          <a:r>
            <a:rPr lang="tr-TR" b="1" dirty="0" err="1" smtClean="0"/>
            <a:t>health</a:t>
          </a:r>
          <a:r>
            <a:rPr lang="tr-TR" b="1" dirty="0" smtClean="0"/>
            <a:t> </a:t>
          </a:r>
          <a:r>
            <a:rPr lang="tr-TR" b="1" dirty="0" err="1" smtClean="0"/>
            <a:t>approach</a:t>
          </a:r>
          <a:endParaRPr lang="tr-TR" dirty="0"/>
        </a:p>
      </dgm:t>
    </dgm:pt>
    <dgm:pt modelId="{02F78A42-0B8A-4464-9B31-D54C83B68EFB}" type="parTrans" cxnId="{02716F87-495E-43E7-86C5-2F3EEC517D94}">
      <dgm:prSet/>
      <dgm:spPr/>
      <dgm:t>
        <a:bodyPr/>
        <a:lstStyle/>
        <a:p>
          <a:endParaRPr lang="tr-TR"/>
        </a:p>
      </dgm:t>
    </dgm:pt>
    <dgm:pt modelId="{65C203FB-8512-48D8-AD70-D3C34166D7B4}" type="sibTrans" cxnId="{02716F87-495E-43E7-86C5-2F3EEC517D94}">
      <dgm:prSet/>
      <dgm:spPr/>
      <dgm:t>
        <a:bodyPr/>
        <a:lstStyle/>
        <a:p>
          <a:endParaRPr lang="tr-TR"/>
        </a:p>
      </dgm:t>
    </dgm:pt>
    <dgm:pt modelId="{28D58330-3761-4FBD-AD33-B223891D59BE}" type="pres">
      <dgm:prSet presAssocID="{A7CDDEFB-4214-4EB3-B453-A56CC88C129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1FA6B06-B1B0-4AF1-8042-2DE702B29BCF}" type="pres">
      <dgm:prSet presAssocID="{ECF6705D-5D60-47FB-88E2-A0FF9AE63E9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D2AD7A6-591D-4E79-90B4-0634513EEDE2}" type="pres">
      <dgm:prSet presAssocID="{3290B2D5-A1E3-482A-AEE6-BACC254EC041}" presName="spacer" presStyleCnt="0"/>
      <dgm:spPr/>
    </dgm:pt>
    <dgm:pt modelId="{C42DD7FD-D193-4D14-BAFB-F42B46939DC0}" type="pres">
      <dgm:prSet presAssocID="{B39C953D-3BC7-4415-8763-8217B7C1FF83}" presName="parentText" presStyleLbl="node1" presStyleIdx="1" presStyleCnt="5" custLinFactNeighborX="-892" custLinFactNeighborY="1593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C7DDA77-6E7B-4CDB-BCE0-01D829B604E5}" type="pres">
      <dgm:prSet presAssocID="{6F580695-7E2D-4CF1-B578-2522AAB3883B}" presName="spacer" presStyleCnt="0"/>
      <dgm:spPr/>
    </dgm:pt>
    <dgm:pt modelId="{2E996667-2433-4C6A-BF36-085752F57F7F}" type="pres">
      <dgm:prSet presAssocID="{19285911-518D-4F4F-876C-626E54EF721A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24905A3-00B0-4404-ADE0-D05FBEB320F5}" type="pres">
      <dgm:prSet presAssocID="{6ACEC0A9-0820-4D96-9102-7BF49EA7A5F5}" presName="spacer" presStyleCnt="0"/>
      <dgm:spPr/>
    </dgm:pt>
    <dgm:pt modelId="{1299A440-6938-4916-B896-6AC98969ABE7}" type="pres">
      <dgm:prSet presAssocID="{EA0C374D-99DA-4C27-8568-20DB955259CC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453D8E2-D36C-43A7-A32C-F785AAB25FA2}" type="pres">
      <dgm:prSet presAssocID="{F60DB013-D943-4939-93A8-48D625B4EA43}" presName="spacer" presStyleCnt="0"/>
      <dgm:spPr/>
    </dgm:pt>
    <dgm:pt modelId="{80CF64D4-86A2-4743-BB44-0A3B4C238AB5}" type="pres">
      <dgm:prSet presAssocID="{8AB6C789-400A-489D-AB16-B4333F12EA88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075AC80-B169-474E-9B30-C697833E5893}" type="presOf" srcId="{A7CDDEFB-4214-4EB3-B453-A56CC88C129B}" destId="{28D58330-3761-4FBD-AD33-B223891D59BE}" srcOrd="0" destOrd="0" presId="urn:microsoft.com/office/officeart/2005/8/layout/vList2"/>
    <dgm:cxn modelId="{02716F87-495E-43E7-86C5-2F3EEC517D94}" srcId="{A7CDDEFB-4214-4EB3-B453-A56CC88C129B}" destId="{8AB6C789-400A-489D-AB16-B4333F12EA88}" srcOrd="4" destOrd="0" parTransId="{02F78A42-0B8A-4464-9B31-D54C83B68EFB}" sibTransId="{65C203FB-8512-48D8-AD70-D3C34166D7B4}"/>
    <dgm:cxn modelId="{C2BDC1F6-836E-4F95-8780-3F593D809926}" type="presOf" srcId="{EA0C374D-99DA-4C27-8568-20DB955259CC}" destId="{1299A440-6938-4916-B896-6AC98969ABE7}" srcOrd="0" destOrd="0" presId="urn:microsoft.com/office/officeart/2005/8/layout/vList2"/>
    <dgm:cxn modelId="{05E4DF13-A8A9-4BAA-B75E-0C8D1550D065}" srcId="{A7CDDEFB-4214-4EB3-B453-A56CC88C129B}" destId="{ECF6705D-5D60-47FB-88E2-A0FF9AE63E9E}" srcOrd="0" destOrd="0" parTransId="{484E864A-7FD4-4C83-A54C-52F224D1A6ED}" sibTransId="{3290B2D5-A1E3-482A-AEE6-BACC254EC041}"/>
    <dgm:cxn modelId="{24C1B618-7352-4375-8AAA-50AF2E368E2A}" type="presOf" srcId="{8AB6C789-400A-489D-AB16-B4333F12EA88}" destId="{80CF64D4-86A2-4743-BB44-0A3B4C238AB5}" srcOrd="0" destOrd="0" presId="urn:microsoft.com/office/officeart/2005/8/layout/vList2"/>
    <dgm:cxn modelId="{67DA4D60-99E6-4255-9FE3-724A975AD45D}" type="presOf" srcId="{B39C953D-3BC7-4415-8763-8217B7C1FF83}" destId="{C42DD7FD-D193-4D14-BAFB-F42B46939DC0}" srcOrd="0" destOrd="0" presId="urn:microsoft.com/office/officeart/2005/8/layout/vList2"/>
    <dgm:cxn modelId="{0CD14E8C-5759-4A6D-8E77-D68D3AD1B34B}" type="presOf" srcId="{ECF6705D-5D60-47FB-88E2-A0FF9AE63E9E}" destId="{A1FA6B06-B1B0-4AF1-8042-2DE702B29BCF}" srcOrd="0" destOrd="0" presId="urn:microsoft.com/office/officeart/2005/8/layout/vList2"/>
    <dgm:cxn modelId="{434FA5C8-3860-44CB-8AEC-9A57CDFDDDD8}" srcId="{A7CDDEFB-4214-4EB3-B453-A56CC88C129B}" destId="{B39C953D-3BC7-4415-8763-8217B7C1FF83}" srcOrd="1" destOrd="0" parTransId="{1809DDAE-C363-4EA6-B6A3-39F4D9EE9CA6}" sibTransId="{6F580695-7E2D-4CF1-B578-2522AAB3883B}"/>
    <dgm:cxn modelId="{0B663DE2-F3E8-41D8-8485-EA5036B45E58}" type="presOf" srcId="{19285911-518D-4F4F-876C-626E54EF721A}" destId="{2E996667-2433-4C6A-BF36-085752F57F7F}" srcOrd="0" destOrd="0" presId="urn:microsoft.com/office/officeart/2005/8/layout/vList2"/>
    <dgm:cxn modelId="{E8266766-6176-48B8-B131-44A4893DC954}" srcId="{A7CDDEFB-4214-4EB3-B453-A56CC88C129B}" destId="{EA0C374D-99DA-4C27-8568-20DB955259CC}" srcOrd="3" destOrd="0" parTransId="{3D261453-932F-403E-8B8A-8F098AA93BE9}" sibTransId="{F60DB013-D943-4939-93A8-48D625B4EA43}"/>
    <dgm:cxn modelId="{7771C31D-ECB3-44A3-BBFD-453747BDBDEE}" srcId="{A7CDDEFB-4214-4EB3-B453-A56CC88C129B}" destId="{19285911-518D-4F4F-876C-626E54EF721A}" srcOrd="2" destOrd="0" parTransId="{C7F70AF2-1F54-4E25-8709-67527A8301E3}" sibTransId="{6ACEC0A9-0820-4D96-9102-7BF49EA7A5F5}"/>
    <dgm:cxn modelId="{8DC02979-C448-4133-9CF5-238133360A66}" type="presParOf" srcId="{28D58330-3761-4FBD-AD33-B223891D59BE}" destId="{A1FA6B06-B1B0-4AF1-8042-2DE702B29BCF}" srcOrd="0" destOrd="0" presId="urn:microsoft.com/office/officeart/2005/8/layout/vList2"/>
    <dgm:cxn modelId="{24E6B1AF-AF42-422C-A88B-BD1760E5A11F}" type="presParOf" srcId="{28D58330-3761-4FBD-AD33-B223891D59BE}" destId="{9D2AD7A6-591D-4E79-90B4-0634513EEDE2}" srcOrd="1" destOrd="0" presId="urn:microsoft.com/office/officeart/2005/8/layout/vList2"/>
    <dgm:cxn modelId="{2175E49F-571B-4151-A41B-39BEF6C8AF0E}" type="presParOf" srcId="{28D58330-3761-4FBD-AD33-B223891D59BE}" destId="{C42DD7FD-D193-4D14-BAFB-F42B46939DC0}" srcOrd="2" destOrd="0" presId="urn:microsoft.com/office/officeart/2005/8/layout/vList2"/>
    <dgm:cxn modelId="{FE4A4F72-C0E2-435C-AC4D-D48F8D897171}" type="presParOf" srcId="{28D58330-3761-4FBD-AD33-B223891D59BE}" destId="{6C7DDA77-6E7B-4CDB-BCE0-01D829B604E5}" srcOrd="3" destOrd="0" presId="urn:microsoft.com/office/officeart/2005/8/layout/vList2"/>
    <dgm:cxn modelId="{F22B4E9C-E06F-40C5-8BC0-F70300E87490}" type="presParOf" srcId="{28D58330-3761-4FBD-AD33-B223891D59BE}" destId="{2E996667-2433-4C6A-BF36-085752F57F7F}" srcOrd="4" destOrd="0" presId="urn:microsoft.com/office/officeart/2005/8/layout/vList2"/>
    <dgm:cxn modelId="{D9CFEF76-888F-44D4-96E8-0BC77E9E310F}" type="presParOf" srcId="{28D58330-3761-4FBD-AD33-B223891D59BE}" destId="{B24905A3-00B0-4404-ADE0-D05FBEB320F5}" srcOrd="5" destOrd="0" presId="urn:microsoft.com/office/officeart/2005/8/layout/vList2"/>
    <dgm:cxn modelId="{EC64DAB2-E905-4D69-BB29-69FA030DE336}" type="presParOf" srcId="{28D58330-3761-4FBD-AD33-B223891D59BE}" destId="{1299A440-6938-4916-B896-6AC98969ABE7}" srcOrd="6" destOrd="0" presId="urn:microsoft.com/office/officeart/2005/8/layout/vList2"/>
    <dgm:cxn modelId="{D03B750E-C4B3-4FD4-B4C0-B99745BE96D1}" type="presParOf" srcId="{28D58330-3761-4FBD-AD33-B223891D59BE}" destId="{A453D8E2-D36C-43A7-A32C-F785AAB25FA2}" srcOrd="7" destOrd="0" presId="urn:microsoft.com/office/officeart/2005/8/layout/vList2"/>
    <dgm:cxn modelId="{03E6E9BD-7C83-4A19-83AE-7689F4F5CBBF}" type="presParOf" srcId="{28D58330-3761-4FBD-AD33-B223891D59BE}" destId="{80CF64D4-86A2-4743-BB44-0A3B4C238AB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0F23FAA-0414-46B8-9EA3-05FB9A6914C4}" type="doc">
      <dgm:prSet loTypeId="urn:microsoft.com/office/officeart/2005/8/layout/cycle8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CC9CA5C4-7405-4B27-9F1B-7CB77605956B}">
      <dgm:prSet custT="1"/>
      <dgm:spPr/>
      <dgm:t>
        <a:bodyPr/>
        <a:lstStyle/>
        <a:p>
          <a:pPr rtl="0"/>
          <a:r>
            <a:rPr lang="tr-TR" sz="1600" b="1" dirty="0" err="1" smtClean="0"/>
            <a:t>Emerging</a:t>
          </a:r>
          <a:r>
            <a:rPr lang="tr-TR" sz="1600" b="1" dirty="0" smtClean="0"/>
            <a:t>/re-</a:t>
          </a:r>
          <a:r>
            <a:rPr lang="tr-TR" sz="1600" b="1" dirty="0" err="1" smtClean="0"/>
            <a:t>emerging</a:t>
          </a:r>
          <a:r>
            <a:rPr lang="tr-TR" sz="1600" b="1" dirty="0" smtClean="0"/>
            <a:t> </a:t>
          </a:r>
          <a:r>
            <a:rPr lang="tr-TR" sz="1600" b="1" dirty="0" err="1" smtClean="0"/>
            <a:t>zoonoses</a:t>
          </a:r>
          <a:endParaRPr lang="tr-TR" sz="1600" b="1" dirty="0"/>
        </a:p>
      </dgm:t>
    </dgm:pt>
    <dgm:pt modelId="{4B070D91-1950-4CC6-BABD-F19A5FD11EEF}" type="parTrans" cxnId="{DAB96E6C-A2AE-4611-8F8B-69BF74FD367B}">
      <dgm:prSet/>
      <dgm:spPr/>
      <dgm:t>
        <a:bodyPr/>
        <a:lstStyle/>
        <a:p>
          <a:endParaRPr lang="tr-TR"/>
        </a:p>
      </dgm:t>
    </dgm:pt>
    <dgm:pt modelId="{CE7FDEF1-6F50-448F-BDF3-C85E33ED56D8}" type="sibTrans" cxnId="{DAB96E6C-A2AE-4611-8F8B-69BF74FD367B}">
      <dgm:prSet/>
      <dgm:spPr/>
      <dgm:t>
        <a:bodyPr/>
        <a:lstStyle/>
        <a:p>
          <a:endParaRPr lang="tr-TR"/>
        </a:p>
      </dgm:t>
    </dgm:pt>
    <dgm:pt modelId="{E785B849-DA96-48DE-BE1C-1827552E82D4}">
      <dgm:prSet custT="1"/>
      <dgm:spPr/>
      <dgm:t>
        <a:bodyPr/>
        <a:lstStyle/>
        <a:p>
          <a:pPr rtl="0"/>
          <a:r>
            <a:rPr lang="tr-TR" sz="1600" b="1" dirty="0" err="1" smtClean="0"/>
            <a:t>Increase</a:t>
          </a:r>
          <a:r>
            <a:rPr lang="tr-TR" sz="1600" b="1" dirty="0" smtClean="0"/>
            <a:t> of </a:t>
          </a:r>
          <a:r>
            <a:rPr lang="tr-TR" sz="1600" b="1" dirty="0" err="1" smtClean="0"/>
            <a:t>foodborne</a:t>
          </a:r>
          <a:r>
            <a:rPr lang="tr-TR" sz="1600" b="1" dirty="0" smtClean="0"/>
            <a:t> </a:t>
          </a:r>
          <a:r>
            <a:rPr lang="tr-TR" sz="1600" b="1" dirty="0" err="1" smtClean="0"/>
            <a:t>illnesses</a:t>
          </a:r>
          <a:endParaRPr lang="tr-TR" sz="1600" dirty="0"/>
        </a:p>
      </dgm:t>
    </dgm:pt>
    <dgm:pt modelId="{2BF38665-4D55-4DB8-A3B0-F01CF4F9DE6C}" type="parTrans" cxnId="{E037C4C2-7BCD-4920-89DF-386FD565FED7}">
      <dgm:prSet/>
      <dgm:spPr/>
      <dgm:t>
        <a:bodyPr/>
        <a:lstStyle/>
        <a:p>
          <a:endParaRPr lang="tr-TR"/>
        </a:p>
      </dgm:t>
    </dgm:pt>
    <dgm:pt modelId="{9FC7F61E-F854-4FC2-90F8-F4F284CD341C}" type="sibTrans" cxnId="{E037C4C2-7BCD-4920-89DF-386FD565FED7}">
      <dgm:prSet/>
      <dgm:spPr/>
      <dgm:t>
        <a:bodyPr/>
        <a:lstStyle/>
        <a:p>
          <a:endParaRPr lang="tr-TR"/>
        </a:p>
      </dgm:t>
    </dgm:pt>
    <dgm:pt modelId="{2322313E-32F5-4F47-B564-C3AE60863B9A}">
      <dgm:prSet custT="1"/>
      <dgm:spPr/>
      <dgm:t>
        <a:bodyPr/>
        <a:lstStyle/>
        <a:p>
          <a:pPr rtl="0"/>
          <a:r>
            <a:rPr lang="tr-TR" sz="1600" b="1" dirty="0" err="1" smtClean="0"/>
            <a:t>Rapid</a:t>
          </a:r>
          <a:r>
            <a:rPr lang="tr-TR" sz="1600" b="1" dirty="0" smtClean="0"/>
            <a:t> </a:t>
          </a:r>
          <a:r>
            <a:rPr lang="tr-TR" sz="1600" b="1" dirty="0" err="1" smtClean="0"/>
            <a:t>changes</a:t>
          </a:r>
          <a:r>
            <a:rPr lang="tr-TR" sz="1600" b="1" dirty="0" smtClean="0"/>
            <a:t> in </a:t>
          </a:r>
          <a:r>
            <a:rPr lang="tr-TR" sz="1600" b="1" dirty="0" err="1" smtClean="0"/>
            <a:t>food</a:t>
          </a:r>
          <a:r>
            <a:rPr lang="tr-TR" sz="1600" b="1" dirty="0" smtClean="0"/>
            <a:t> </a:t>
          </a:r>
          <a:r>
            <a:rPr lang="tr-TR" sz="1600" b="1" dirty="0" err="1" smtClean="0"/>
            <a:t>industry</a:t>
          </a:r>
          <a:endParaRPr lang="tr-TR" sz="1600" dirty="0"/>
        </a:p>
      </dgm:t>
    </dgm:pt>
    <dgm:pt modelId="{15C37750-05D6-43BD-9FAB-FB9BBA9E9613}" type="parTrans" cxnId="{DCB89F65-3E08-4E22-9107-00BAF219CBE4}">
      <dgm:prSet/>
      <dgm:spPr/>
      <dgm:t>
        <a:bodyPr/>
        <a:lstStyle/>
        <a:p>
          <a:endParaRPr lang="tr-TR"/>
        </a:p>
      </dgm:t>
    </dgm:pt>
    <dgm:pt modelId="{6613E76A-F196-4DC2-8D00-3CED36CC0E95}" type="sibTrans" cxnId="{DCB89F65-3E08-4E22-9107-00BAF219CBE4}">
      <dgm:prSet/>
      <dgm:spPr/>
      <dgm:t>
        <a:bodyPr/>
        <a:lstStyle/>
        <a:p>
          <a:endParaRPr lang="tr-TR"/>
        </a:p>
      </dgm:t>
    </dgm:pt>
    <dgm:pt modelId="{61922CBD-D267-44D5-9A63-024BD2936BF0}">
      <dgm:prSet custT="1"/>
      <dgm:spPr/>
      <dgm:t>
        <a:bodyPr/>
        <a:lstStyle/>
        <a:p>
          <a:pPr rtl="0"/>
          <a:r>
            <a:rPr lang="tr-TR" sz="1600" b="1" dirty="0" err="1" smtClean="0"/>
            <a:t>Increase</a:t>
          </a:r>
          <a:r>
            <a:rPr lang="tr-TR" sz="1600" b="1" dirty="0" smtClean="0"/>
            <a:t> of </a:t>
          </a:r>
          <a:r>
            <a:rPr lang="tr-TR" sz="1600" b="1" dirty="0" err="1" smtClean="0"/>
            <a:t>international</a:t>
          </a:r>
          <a:r>
            <a:rPr lang="tr-TR" sz="1600" b="1" dirty="0" smtClean="0"/>
            <a:t> transport/</a:t>
          </a:r>
          <a:r>
            <a:rPr lang="tr-TR" sz="1600" b="1" dirty="0" err="1" smtClean="0"/>
            <a:t>trade</a:t>
          </a:r>
          <a:endParaRPr lang="tr-TR" sz="1600" dirty="0"/>
        </a:p>
      </dgm:t>
    </dgm:pt>
    <dgm:pt modelId="{7AC77139-E543-41CB-A2D6-007E77BA2CAB}" type="parTrans" cxnId="{115DAE33-0211-4AC6-B1EA-58E7A535C7A3}">
      <dgm:prSet/>
      <dgm:spPr/>
      <dgm:t>
        <a:bodyPr/>
        <a:lstStyle/>
        <a:p>
          <a:endParaRPr lang="tr-TR"/>
        </a:p>
      </dgm:t>
    </dgm:pt>
    <dgm:pt modelId="{3AAC4400-E56C-41D9-B166-30F57C6C7603}" type="sibTrans" cxnId="{115DAE33-0211-4AC6-B1EA-58E7A535C7A3}">
      <dgm:prSet/>
      <dgm:spPr/>
      <dgm:t>
        <a:bodyPr/>
        <a:lstStyle/>
        <a:p>
          <a:endParaRPr lang="tr-TR"/>
        </a:p>
      </dgm:t>
    </dgm:pt>
    <dgm:pt modelId="{D985E235-FBE6-4252-9E20-47A1E927E671}">
      <dgm:prSet custT="1"/>
      <dgm:spPr/>
      <dgm:t>
        <a:bodyPr/>
        <a:lstStyle/>
        <a:p>
          <a:pPr rtl="0"/>
          <a:r>
            <a:rPr lang="tr-TR" sz="1600" b="1" dirty="0" err="1" smtClean="0"/>
            <a:t>Evaluate</a:t>
          </a:r>
          <a:r>
            <a:rPr lang="tr-TR" sz="1600" b="1" dirty="0" smtClean="0"/>
            <a:t> </a:t>
          </a:r>
          <a:r>
            <a:rPr lang="tr-TR" sz="1600" b="1" dirty="0" err="1" smtClean="0"/>
            <a:t>and</a:t>
          </a:r>
          <a:r>
            <a:rPr lang="tr-TR" sz="1600" b="1" dirty="0" smtClean="0"/>
            <a:t> </a:t>
          </a:r>
          <a:r>
            <a:rPr lang="tr-TR" sz="1600" b="1" dirty="0" err="1" smtClean="0"/>
            <a:t>power</a:t>
          </a:r>
          <a:r>
            <a:rPr lang="tr-TR" sz="1600" b="1" dirty="0" smtClean="0"/>
            <a:t> </a:t>
          </a:r>
          <a:r>
            <a:rPr lang="tr-TR" sz="1600" b="1" dirty="0" err="1" smtClean="0"/>
            <a:t>up</a:t>
          </a:r>
          <a:r>
            <a:rPr lang="tr-TR" sz="1600" b="1" dirty="0" smtClean="0"/>
            <a:t> </a:t>
          </a:r>
          <a:r>
            <a:rPr lang="tr-TR" sz="1600" b="1" dirty="0" err="1" smtClean="0"/>
            <a:t>food</a:t>
          </a:r>
          <a:r>
            <a:rPr lang="tr-TR" sz="1600" b="1" dirty="0" smtClean="0"/>
            <a:t> </a:t>
          </a:r>
          <a:r>
            <a:rPr lang="tr-TR" sz="1600" b="1" dirty="0" err="1" smtClean="0"/>
            <a:t>control</a:t>
          </a:r>
          <a:r>
            <a:rPr lang="tr-TR" sz="1600" b="1" dirty="0" smtClean="0"/>
            <a:t> </a:t>
          </a:r>
          <a:r>
            <a:rPr lang="tr-TR" sz="1600" b="1" dirty="0" err="1" smtClean="0"/>
            <a:t>strategy</a:t>
          </a:r>
          <a:endParaRPr lang="tr-TR" sz="1600" dirty="0"/>
        </a:p>
      </dgm:t>
    </dgm:pt>
    <dgm:pt modelId="{189C13DE-833A-40FE-BEE5-C28DA7013183}" type="parTrans" cxnId="{D7B2B0FB-7E31-4AF4-A709-6E3654FCC00F}">
      <dgm:prSet/>
      <dgm:spPr/>
      <dgm:t>
        <a:bodyPr/>
        <a:lstStyle/>
        <a:p>
          <a:endParaRPr lang="tr-TR"/>
        </a:p>
      </dgm:t>
    </dgm:pt>
    <dgm:pt modelId="{D0F53337-F7B6-4232-BA04-70081E38FFF1}" type="sibTrans" cxnId="{D7B2B0FB-7E31-4AF4-A709-6E3654FCC00F}">
      <dgm:prSet/>
      <dgm:spPr/>
      <dgm:t>
        <a:bodyPr/>
        <a:lstStyle/>
        <a:p>
          <a:endParaRPr lang="tr-TR"/>
        </a:p>
      </dgm:t>
    </dgm:pt>
    <dgm:pt modelId="{6543AA41-1FEB-4363-95B6-9B842A00FA1D}" type="pres">
      <dgm:prSet presAssocID="{80F23FAA-0414-46B8-9EA3-05FB9A6914C4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A59B6A0-E102-4335-90B4-7BA6B1AD7C0D}" type="pres">
      <dgm:prSet presAssocID="{80F23FAA-0414-46B8-9EA3-05FB9A6914C4}" presName="wedge1" presStyleLbl="node1" presStyleIdx="0" presStyleCnt="5"/>
      <dgm:spPr/>
      <dgm:t>
        <a:bodyPr/>
        <a:lstStyle/>
        <a:p>
          <a:endParaRPr lang="tr-TR"/>
        </a:p>
      </dgm:t>
    </dgm:pt>
    <dgm:pt modelId="{198B92F8-3D5A-4EDC-8689-DE7FA7FD1628}" type="pres">
      <dgm:prSet presAssocID="{80F23FAA-0414-46B8-9EA3-05FB9A6914C4}" presName="dummy1a" presStyleCnt="0"/>
      <dgm:spPr/>
    </dgm:pt>
    <dgm:pt modelId="{6EA3D03A-1EED-4741-B31E-79BBA5B171E8}" type="pres">
      <dgm:prSet presAssocID="{80F23FAA-0414-46B8-9EA3-05FB9A6914C4}" presName="dummy1b" presStyleCnt="0"/>
      <dgm:spPr/>
    </dgm:pt>
    <dgm:pt modelId="{CE7DCF9E-0555-4BFC-9868-A6DC692CF754}" type="pres">
      <dgm:prSet presAssocID="{80F23FAA-0414-46B8-9EA3-05FB9A6914C4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A0BE01F-A098-4B9D-A37E-BCD064DDFF6F}" type="pres">
      <dgm:prSet presAssocID="{80F23FAA-0414-46B8-9EA3-05FB9A6914C4}" presName="wedge2" presStyleLbl="node1" presStyleIdx="1" presStyleCnt="5" custAng="0"/>
      <dgm:spPr/>
      <dgm:t>
        <a:bodyPr/>
        <a:lstStyle/>
        <a:p>
          <a:endParaRPr lang="tr-TR"/>
        </a:p>
      </dgm:t>
    </dgm:pt>
    <dgm:pt modelId="{62E397C8-BA94-4D59-AB48-DC8ACB958FC4}" type="pres">
      <dgm:prSet presAssocID="{80F23FAA-0414-46B8-9EA3-05FB9A6914C4}" presName="dummy2a" presStyleCnt="0"/>
      <dgm:spPr/>
    </dgm:pt>
    <dgm:pt modelId="{DAA820D6-85C1-482F-A221-89B12A6FE8F2}" type="pres">
      <dgm:prSet presAssocID="{80F23FAA-0414-46B8-9EA3-05FB9A6914C4}" presName="dummy2b" presStyleCnt="0"/>
      <dgm:spPr/>
    </dgm:pt>
    <dgm:pt modelId="{9D5E6802-7194-4B34-A147-7FD3E07D8630}" type="pres">
      <dgm:prSet presAssocID="{80F23FAA-0414-46B8-9EA3-05FB9A6914C4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CD39E9D-EB53-447A-95F0-F33E6F730C21}" type="pres">
      <dgm:prSet presAssocID="{80F23FAA-0414-46B8-9EA3-05FB9A6914C4}" presName="wedge3" presStyleLbl="node1" presStyleIdx="2" presStyleCnt="5"/>
      <dgm:spPr/>
      <dgm:t>
        <a:bodyPr/>
        <a:lstStyle/>
        <a:p>
          <a:endParaRPr lang="tr-TR"/>
        </a:p>
      </dgm:t>
    </dgm:pt>
    <dgm:pt modelId="{426C5AEC-982E-417B-BF49-1A89A62BC71B}" type="pres">
      <dgm:prSet presAssocID="{80F23FAA-0414-46B8-9EA3-05FB9A6914C4}" presName="dummy3a" presStyleCnt="0"/>
      <dgm:spPr/>
    </dgm:pt>
    <dgm:pt modelId="{3A515D29-9D9D-437F-A317-3FBAE8780B39}" type="pres">
      <dgm:prSet presAssocID="{80F23FAA-0414-46B8-9EA3-05FB9A6914C4}" presName="dummy3b" presStyleCnt="0"/>
      <dgm:spPr/>
    </dgm:pt>
    <dgm:pt modelId="{390DE8D5-50B9-48DD-A807-0FE210F29EED}" type="pres">
      <dgm:prSet presAssocID="{80F23FAA-0414-46B8-9EA3-05FB9A6914C4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1B53E4B-7A2E-424A-8F53-164EFCF96B20}" type="pres">
      <dgm:prSet presAssocID="{80F23FAA-0414-46B8-9EA3-05FB9A6914C4}" presName="wedge4" presStyleLbl="node1" presStyleIdx="3" presStyleCnt="5" custScaleX="107249" custScaleY="105600"/>
      <dgm:spPr/>
      <dgm:t>
        <a:bodyPr/>
        <a:lstStyle/>
        <a:p>
          <a:endParaRPr lang="tr-TR"/>
        </a:p>
      </dgm:t>
    </dgm:pt>
    <dgm:pt modelId="{E9E221D5-CD2B-459C-A24E-144E5BD1114A}" type="pres">
      <dgm:prSet presAssocID="{80F23FAA-0414-46B8-9EA3-05FB9A6914C4}" presName="dummy4a" presStyleCnt="0"/>
      <dgm:spPr/>
    </dgm:pt>
    <dgm:pt modelId="{60D519A2-E633-4DB8-9D7E-037AAEF2DA9B}" type="pres">
      <dgm:prSet presAssocID="{80F23FAA-0414-46B8-9EA3-05FB9A6914C4}" presName="dummy4b" presStyleCnt="0"/>
      <dgm:spPr/>
    </dgm:pt>
    <dgm:pt modelId="{B2F6F1EA-C4E0-4E73-A70B-75818C8EC210}" type="pres">
      <dgm:prSet presAssocID="{80F23FAA-0414-46B8-9EA3-05FB9A6914C4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1AE2277-1929-4F3C-ABD0-90D381BD566A}" type="pres">
      <dgm:prSet presAssocID="{80F23FAA-0414-46B8-9EA3-05FB9A6914C4}" presName="wedge5" presStyleLbl="node1" presStyleIdx="4" presStyleCnt="5"/>
      <dgm:spPr/>
      <dgm:t>
        <a:bodyPr/>
        <a:lstStyle/>
        <a:p>
          <a:endParaRPr lang="tr-TR"/>
        </a:p>
      </dgm:t>
    </dgm:pt>
    <dgm:pt modelId="{623F757A-2546-4523-8346-8D920C977643}" type="pres">
      <dgm:prSet presAssocID="{80F23FAA-0414-46B8-9EA3-05FB9A6914C4}" presName="dummy5a" presStyleCnt="0"/>
      <dgm:spPr/>
    </dgm:pt>
    <dgm:pt modelId="{16E3324F-379B-4BA7-87A9-9526D15A3303}" type="pres">
      <dgm:prSet presAssocID="{80F23FAA-0414-46B8-9EA3-05FB9A6914C4}" presName="dummy5b" presStyleCnt="0"/>
      <dgm:spPr/>
    </dgm:pt>
    <dgm:pt modelId="{4A63279E-DDA4-46A3-93EA-F65CBCE0A6B8}" type="pres">
      <dgm:prSet presAssocID="{80F23FAA-0414-46B8-9EA3-05FB9A6914C4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B772E62-BE25-4400-9747-59C77921A6AE}" type="pres">
      <dgm:prSet presAssocID="{CE7FDEF1-6F50-448F-BDF3-C85E33ED56D8}" presName="arrowWedge1" presStyleLbl="fgSibTrans2D1" presStyleIdx="0" presStyleCnt="5"/>
      <dgm:spPr/>
    </dgm:pt>
    <dgm:pt modelId="{64D0843D-3975-4C55-9100-EB54D24B39A3}" type="pres">
      <dgm:prSet presAssocID="{9FC7F61E-F854-4FC2-90F8-F4F284CD341C}" presName="arrowWedge2" presStyleLbl="fgSibTrans2D1" presStyleIdx="1" presStyleCnt="5"/>
      <dgm:spPr/>
    </dgm:pt>
    <dgm:pt modelId="{9E1F9C44-10EF-482B-9CAB-12525FB2EB58}" type="pres">
      <dgm:prSet presAssocID="{6613E76A-F196-4DC2-8D00-3CED36CC0E95}" presName="arrowWedge3" presStyleLbl="fgSibTrans2D1" presStyleIdx="2" presStyleCnt="5"/>
      <dgm:spPr/>
    </dgm:pt>
    <dgm:pt modelId="{8A575F97-A247-4C09-8CE2-42EDD5055208}" type="pres">
      <dgm:prSet presAssocID="{3AAC4400-E56C-41D9-B166-30F57C6C7603}" presName="arrowWedge4" presStyleLbl="fgSibTrans2D1" presStyleIdx="3" presStyleCnt="5" custScaleX="103187"/>
      <dgm:spPr/>
    </dgm:pt>
    <dgm:pt modelId="{2D67DF4E-0843-417E-921D-D3BA0C9FE4BF}" type="pres">
      <dgm:prSet presAssocID="{D0F53337-F7B6-4232-BA04-70081E38FFF1}" presName="arrowWedge5" presStyleLbl="fgSibTrans2D1" presStyleIdx="4" presStyleCnt="5"/>
      <dgm:spPr/>
    </dgm:pt>
  </dgm:ptLst>
  <dgm:cxnLst>
    <dgm:cxn modelId="{DAB96E6C-A2AE-4611-8F8B-69BF74FD367B}" srcId="{80F23FAA-0414-46B8-9EA3-05FB9A6914C4}" destId="{CC9CA5C4-7405-4B27-9F1B-7CB77605956B}" srcOrd="0" destOrd="0" parTransId="{4B070D91-1950-4CC6-BABD-F19A5FD11EEF}" sibTransId="{CE7FDEF1-6F50-448F-BDF3-C85E33ED56D8}"/>
    <dgm:cxn modelId="{79751BAB-7434-4004-9CBA-CD468D5575B9}" type="presOf" srcId="{D985E235-FBE6-4252-9E20-47A1E927E671}" destId="{4A63279E-DDA4-46A3-93EA-F65CBCE0A6B8}" srcOrd="1" destOrd="0" presId="urn:microsoft.com/office/officeart/2005/8/layout/cycle8"/>
    <dgm:cxn modelId="{51EA8111-5128-44EA-8DCB-C4C5DE64DCF7}" type="presOf" srcId="{61922CBD-D267-44D5-9A63-024BD2936BF0}" destId="{B2F6F1EA-C4E0-4E73-A70B-75818C8EC210}" srcOrd="1" destOrd="0" presId="urn:microsoft.com/office/officeart/2005/8/layout/cycle8"/>
    <dgm:cxn modelId="{DCB89F65-3E08-4E22-9107-00BAF219CBE4}" srcId="{80F23FAA-0414-46B8-9EA3-05FB9A6914C4}" destId="{2322313E-32F5-4F47-B564-C3AE60863B9A}" srcOrd="2" destOrd="0" parTransId="{15C37750-05D6-43BD-9FAB-FB9BBA9E9613}" sibTransId="{6613E76A-F196-4DC2-8D00-3CED36CC0E95}"/>
    <dgm:cxn modelId="{D1539C44-9CE6-4DDD-A5B9-B056664A20EB}" type="presOf" srcId="{80F23FAA-0414-46B8-9EA3-05FB9A6914C4}" destId="{6543AA41-1FEB-4363-95B6-9B842A00FA1D}" srcOrd="0" destOrd="0" presId="urn:microsoft.com/office/officeart/2005/8/layout/cycle8"/>
    <dgm:cxn modelId="{D7B2B0FB-7E31-4AF4-A709-6E3654FCC00F}" srcId="{80F23FAA-0414-46B8-9EA3-05FB9A6914C4}" destId="{D985E235-FBE6-4252-9E20-47A1E927E671}" srcOrd="4" destOrd="0" parTransId="{189C13DE-833A-40FE-BEE5-C28DA7013183}" sibTransId="{D0F53337-F7B6-4232-BA04-70081E38FFF1}"/>
    <dgm:cxn modelId="{59619FDE-67A6-4E1A-BEFD-3C0F71B30330}" type="presOf" srcId="{CC9CA5C4-7405-4B27-9F1B-7CB77605956B}" destId="{FA59B6A0-E102-4335-90B4-7BA6B1AD7C0D}" srcOrd="0" destOrd="0" presId="urn:microsoft.com/office/officeart/2005/8/layout/cycle8"/>
    <dgm:cxn modelId="{81621836-E479-420D-97FC-7E44E45533B9}" type="presOf" srcId="{D985E235-FBE6-4252-9E20-47A1E927E671}" destId="{31AE2277-1929-4F3C-ABD0-90D381BD566A}" srcOrd="0" destOrd="0" presId="urn:microsoft.com/office/officeart/2005/8/layout/cycle8"/>
    <dgm:cxn modelId="{055A7590-2BE1-4B82-B491-970F188EF6AE}" type="presOf" srcId="{2322313E-32F5-4F47-B564-C3AE60863B9A}" destId="{CCD39E9D-EB53-447A-95F0-F33E6F730C21}" srcOrd="0" destOrd="0" presId="urn:microsoft.com/office/officeart/2005/8/layout/cycle8"/>
    <dgm:cxn modelId="{1E31F4FB-EEB4-4EDE-97DF-B96227DEB6AA}" type="presOf" srcId="{61922CBD-D267-44D5-9A63-024BD2936BF0}" destId="{E1B53E4B-7A2E-424A-8F53-164EFCF96B20}" srcOrd="0" destOrd="0" presId="urn:microsoft.com/office/officeart/2005/8/layout/cycle8"/>
    <dgm:cxn modelId="{F5841C07-2BFC-4EE0-A54F-BA208C4CB8ED}" type="presOf" srcId="{CC9CA5C4-7405-4B27-9F1B-7CB77605956B}" destId="{CE7DCF9E-0555-4BFC-9868-A6DC692CF754}" srcOrd="1" destOrd="0" presId="urn:microsoft.com/office/officeart/2005/8/layout/cycle8"/>
    <dgm:cxn modelId="{115DAE33-0211-4AC6-B1EA-58E7A535C7A3}" srcId="{80F23FAA-0414-46B8-9EA3-05FB9A6914C4}" destId="{61922CBD-D267-44D5-9A63-024BD2936BF0}" srcOrd="3" destOrd="0" parTransId="{7AC77139-E543-41CB-A2D6-007E77BA2CAB}" sibTransId="{3AAC4400-E56C-41D9-B166-30F57C6C7603}"/>
    <dgm:cxn modelId="{BC74B946-0509-4476-9536-16508FD9F786}" type="presOf" srcId="{E785B849-DA96-48DE-BE1C-1827552E82D4}" destId="{3A0BE01F-A098-4B9D-A37E-BCD064DDFF6F}" srcOrd="0" destOrd="0" presId="urn:microsoft.com/office/officeart/2005/8/layout/cycle8"/>
    <dgm:cxn modelId="{E037C4C2-7BCD-4920-89DF-386FD565FED7}" srcId="{80F23FAA-0414-46B8-9EA3-05FB9A6914C4}" destId="{E785B849-DA96-48DE-BE1C-1827552E82D4}" srcOrd="1" destOrd="0" parTransId="{2BF38665-4D55-4DB8-A3B0-F01CF4F9DE6C}" sibTransId="{9FC7F61E-F854-4FC2-90F8-F4F284CD341C}"/>
    <dgm:cxn modelId="{64DF94F4-05BB-4CFF-ABC8-929E41A2446D}" type="presOf" srcId="{E785B849-DA96-48DE-BE1C-1827552E82D4}" destId="{9D5E6802-7194-4B34-A147-7FD3E07D8630}" srcOrd="1" destOrd="0" presId="urn:microsoft.com/office/officeart/2005/8/layout/cycle8"/>
    <dgm:cxn modelId="{FFDC8404-D55C-4C3F-91D6-3608737566D4}" type="presOf" srcId="{2322313E-32F5-4F47-B564-C3AE60863B9A}" destId="{390DE8D5-50B9-48DD-A807-0FE210F29EED}" srcOrd="1" destOrd="0" presId="urn:microsoft.com/office/officeart/2005/8/layout/cycle8"/>
    <dgm:cxn modelId="{8645E68C-0BC8-497D-AA74-1663183AB496}" type="presParOf" srcId="{6543AA41-1FEB-4363-95B6-9B842A00FA1D}" destId="{FA59B6A0-E102-4335-90B4-7BA6B1AD7C0D}" srcOrd="0" destOrd="0" presId="urn:microsoft.com/office/officeart/2005/8/layout/cycle8"/>
    <dgm:cxn modelId="{E13CCF86-ECF2-48C0-BC41-0AF9B10ED288}" type="presParOf" srcId="{6543AA41-1FEB-4363-95B6-9B842A00FA1D}" destId="{198B92F8-3D5A-4EDC-8689-DE7FA7FD1628}" srcOrd="1" destOrd="0" presId="urn:microsoft.com/office/officeart/2005/8/layout/cycle8"/>
    <dgm:cxn modelId="{47C66B8A-191A-4DCB-9B4F-B7B761E11E7A}" type="presParOf" srcId="{6543AA41-1FEB-4363-95B6-9B842A00FA1D}" destId="{6EA3D03A-1EED-4741-B31E-79BBA5B171E8}" srcOrd="2" destOrd="0" presId="urn:microsoft.com/office/officeart/2005/8/layout/cycle8"/>
    <dgm:cxn modelId="{49333122-6ABA-466A-BD1F-BA5F331CE4F0}" type="presParOf" srcId="{6543AA41-1FEB-4363-95B6-9B842A00FA1D}" destId="{CE7DCF9E-0555-4BFC-9868-A6DC692CF754}" srcOrd="3" destOrd="0" presId="urn:microsoft.com/office/officeart/2005/8/layout/cycle8"/>
    <dgm:cxn modelId="{323D2F95-BB11-471C-ADB7-2C5C838D7F43}" type="presParOf" srcId="{6543AA41-1FEB-4363-95B6-9B842A00FA1D}" destId="{3A0BE01F-A098-4B9D-A37E-BCD064DDFF6F}" srcOrd="4" destOrd="0" presId="urn:microsoft.com/office/officeart/2005/8/layout/cycle8"/>
    <dgm:cxn modelId="{EF37FDEE-4C0D-40B0-9B7B-3C86A87B72E6}" type="presParOf" srcId="{6543AA41-1FEB-4363-95B6-9B842A00FA1D}" destId="{62E397C8-BA94-4D59-AB48-DC8ACB958FC4}" srcOrd="5" destOrd="0" presId="urn:microsoft.com/office/officeart/2005/8/layout/cycle8"/>
    <dgm:cxn modelId="{FF35E039-41BD-4EEE-966F-1C4B5825D9BB}" type="presParOf" srcId="{6543AA41-1FEB-4363-95B6-9B842A00FA1D}" destId="{DAA820D6-85C1-482F-A221-89B12A6FE8F2}" srcOrd="6" destOrd="0" presId="urn:microsoft.com/office/officeart/2005/8/layout/cycle8"/>
    <dgm:cxn modelId="{6E5F97F9-E070-40C5-8C8F-569E7BADEB65}" type="presParOf" srcId="{6543AA41-1FEB-4363-95B6-9B842A00FA1D}" destId="{9D5E6802-7194-4B34-A147-7FD3E07D8630}" srcOrd="7" destOrd="0" presId="urn:microsoft.com/office/officeart/2005/8/layout/cycle8"/>
    <dgm:cxn modelId="{06D22CAA-FF93-40BE-9700-9634E1722FB7}" type="presParOf" srcId="{6543AA41-1FEB-4363-95B6-9B842A00FA1D}" destId="{CCD39E9D-EB53-447A-95F0-F33E6F730C21}" srcOrd="8" destOrd="0" presId="urn:microsoft.com/office/officeart/2005/8/layout/cycle8"/>
    <dgm:cxn modelId="{CD50462A-0194-4BEE-B72F-B10819118546}" type="presParOf" srcId="{6543AA41-1FEB-4363-95B6-9B842A00FA1D}" destId="{426C5AEC-982E-417B-BF49-1A89A62BC71B}" srcOrd="9" destOrd="0" presId="urn:microsoft.com/office/officeart/2005/8/layout/cycle8"/>
    <dgm:cxn modelId="{6D172C77-5EE7-421C-8DEC-F7A645173D4E}" type="presParOf" srcId="{6543AA41-1FEB-4363-95B6-9B842A00FA1D}" destId="{3A515D29-9D9D-437F-A317-3FBAE8780B39}" srcOrd="10" destOrd="0" presId="urn:microsoft.com/office/officeart/2005/8/layout/cycle8"/>
    <dgm:cxn modelId="{4F7FE52A-C733-4DBD-883B-4C125E51ED7C}" type="presParOf" srcId="{6543AA41-1FEB-4363-95B6-9B842A00FA1D}" destId="{390DE8D5-50B9-48DD-A807-0FE210F29EED}" srcOrd="11" destOrd="0" presId="urn:microsoft.com/office/officeart/2005/8/layout/cycle8"/>
    <dgm:cxn modelId="{6BEBDF96-335E-4E32-AF7A-3384E80B10F3}" type="presParOf" srcId="{6543AA41-1FEB-4363-95B6-9B842A00FA1D}" destId="{E1B53E4B-7A2E-424A-8F53-164EFCF96B20}" srcOrd="12" destOrd="0" presId="urn:microsoft.com/office/officeart/2005/8/layout/cycle8"/>
    <dgm:cxn modelId="{F81252A4-FB75-4111-82DE-1B7182248BA9}" type="presParOf" srcId="{6543AA41-1FEB-4363-95B6-9B842A00FA1D}" destId="{E9E221D5-CD2B-459C-A24E-144E5BD1114A}" srcOrd="13" destOrd="0" presId="urn:microsoft.com/office/officeart/2005/8/layout/cycle8"/>
    <dgm:cxn modelId="{27EB990F-7391-477F-8E0D-31CF006BBB39}" type="presParOf" srcId="{6543AA41-1FEB-4363-95B6-9B842A00FA1D}" destId="{60D519A2-E633-4DB8-9D7E-037AAEF2DA9B}" srcOrd="14" destOrd="0" presId="urn:microsoft.com/office/officeart/2005/8/layout/cycle8"/>
    <dgm:cxn modelId="{022632EA-032B-495F-8F6C-4DFF1E0A673F}" type="presParOf" srcId="{6543AA41-1FEB-4363-95B6-9B842A00FA1D}" destId="{B2F6F1EA-C4E0-4E73-A70B-75818C8EC210}" srcOrd="15" destOrd="0" presId="urn:microsoft.com/office/officeart/2005/8/layout/cycle8"/>
    <dgm:cxn modelId="{9A921589-227C-484E-981B-1669E8A2B855}" type="presParOf" srcId="{6543AA41-1FEB-4363-95B6-9B842A00FA1D}" destId="{31AE2277-1929-4F3C-ABD0-90D381BD566A}" srcOrd="16" destOrd="0" presId="urn:microsoft.com/office/officeart/2005/8/layout/cycle8"/>
    <dgm:cxn modelId="{E16E80FB-A693-43D5-B66A-F0D4F384F874}" type="presParOf" srcId="{6543AA41-1FEB-4363-95B6-9B842A00FA1D}" destId="{623F757A-2546-4523-8346-8D920C977643}" srcOrd="17" destOrd="0" presId="urn:microsoft.com/office/officeart/2005/8/layout/cycle8"/>
    <dgm:cxn modelId="{BE636E9C-4B4F-44F9-87B3-B16E3D9365AF}" type="presParOf" srcId="{6543AA41-1FEB-4363-95B6-9B842A00FA1D}" destId="{16E3324F-379B-4BA7-87A9-9526D15A3303}" srcOrd="18" destOrd="0" presId="urn:microsoft.com/office/officeart/2005/8/layout/cycle8"/>
    <dgm:cxn modelId="{AD086D77-9087-453A-AA57-14B1AE631911}" type="presParOf" srcId="{6543AA41-1FEB-4363-95B6-9B842A00FA1D}" destId="{4A63279E-DDA4-46A3-93EA-F65CBCE0A6B8}" srcOrd="19" destOrd="0" presId="urn:microsoft.com/office/officeart/2005/8/layout/cycle8"/>
    <dgm:cxn modelId="{1DB1FA8C-8DD2-4A20-89FB-C367CA3C7A05}" type="presParOf" srcId="{6543AA41-1FEB-4363-95B6-9B842A00FA1D}" destId="{5B772E62-BE25-4400-9747-59C77921A6AE}" srcOrd="20" destOrd="0" presId="urn:microsoft.com/office/officeart/2005/8/layout/cycle8"/>
    <dgm:cxn modelId="{635DDD09-5A00-4524-8D8A-A7CA88038D9B}" type="presParOf" srcId="{6543AA41-1FEB-4363-95B6-9B842A00FA1D}" destId="{64D0843D-3975-4C55-9100-EB54D24B39A3}" srcOrd="21" destOrd="0" presId="urn:microsoft.com/office/officeart/2005/8/layout/cycle8"/>
    <dgm:cxn modelId="{E29915BC-E9AB-4F40-93F7-5D550081D466}" type="presParOf" srcId="{6543AA41-1FEB-4363-95B6-9B842A00FA1D}" destId="{9E1F9C44-10EF-482B-9CAB-12525FB2EB58}" srcOrd="22" destOrd="0" presId="urn:microsoft.com/office/officeart/2005/8/layout/cycle8"/>
    <dgm:cxn modelId="{6A67A7B8-0DB2-4A12-AA4A-436243270D92}" type="presParOf" srcId="{6543AA41-1FEB-4363-95B6-9B842A00FA1D}" destId="{8A575F97-A247-4C09-8CE2-42EDD5055208}" srcOrd="23" destOrd="0" presId="urn:microsoft.com/office/officeart/2005/8/layout/cycle8"/>
    <dgm:cxn modelId="{B6458853-DB9D-40A3-BB32-B54B37B6FA63}" type="presParOf" srcId="{6543AA41-1FEB-4363-95B6-9B842A00FA1D}" destId="{2D67DF4E-0843-417E-921D-D3BA0C9FE4BF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1C4935-D459-4E93-A667-5F09324F8C1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61AA588-A55B-4AD8-86DE-1DB318C64D98}">
      <dgm:prSet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tr-TR" b="1" dirty="0" smtClean="0"/>
            <a:t>Risk </a:t>
          </a:r>
          <a:r>
            <a:rPr lang="tr-TR" b="1" dirty="0" err="1" smtClean="0"/>
            <a:t>analysis</a:t>
          </a:r>
          <a:endParaRPr lang="tr-TR" dirty="0"/>
        </a:p>
      </dgm:t>
    </dgm:pt>
    <dgm:pt modelId="{3DDB2737-B886-4869-85AA-BC57784D1387}" type="parTrans" cxnId="{B6F830C9-1F88-42A7-BEC0-5809F24B31C6}">
      <dgm:prSet/>
      <dgm:spPr/>
      <dgm:t>
        <a:bodyPr/>
        <a:lstStyle/>
        <a:p>
          <a:endParaRPr lang="tr-TR"/>
        </a:p>
      </dgm:t>
    </dgm:pt>
    <dgm:pt modelId="{98859AEE-86AB-410D-AD98-AF5709C78002}" type="sibTrans" cxnId="{B6F830C9-1F88-42A7-BEC0-5809F24B31C6}">
      <dgm:prSet/>
      <dgm:spPr/>
      <dgm:t>
        <a:bodyPr/>
        <a:lstStyle/>
        <a:p>
          <a:endParaRPr lang="tr-TR"/>
        </a:p>
      </dgm:t>
    </dgm:pt>
    <dgm:pt modelId="{58408349-E535-4901-8B7A-D8024E0B3D5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3600" b="1" dirty="0" smtClean="0"/>
            <a:t>Risk assessment</a:t>
          </a:r>
          <a:r>
            <a:rPr lang="tr-TR" sz="3600" b="1" baseline="30000" dirty="0" smtClean="0"/>
            <a:t>1</a:t>
          </a:r>
          <a:endParaRPr lang="tr-TR" sz="3600" b="1" dirty="0"/>
        </a:p>
      </dgm:t>
    </dgm:pt>
    <dgm:pt modelId="{6A332C30-7FAC-43AD-A67A-8EA7AF61885D}" type="parTrans" cxnId="{6707BACD-C120-40E9-BA2E-B9B1BDB43F8D}">
      <dgm:prSet/>
      <dgm:spPr/>
      <dgm:t>
        <a:bodyPr/>
        <a:lstStyle/>
        <a:p>
          <a:endParaRPr lang="tr-TR"/>
        </a:p>
      </dgm:t>
    </dgm:pt>
    <dgm:pt modelId="{069029AA-BA02-412F-A0E7-78BD5D4BB18F}" type="sibTrans" cxnId="{6707BACD-C120-40E9-BA2E-B9B1BDB43F8D}">
      <dgm:prSet/>
      <dgm:spPr/>
      <dgm:t>
        <a:bodyPr/>
        <a:lstStyle/>
        <a:p>
          <a:endParaRPr lang="tr-TR"/>
        </a:p>
      </dgm:t>
    </dgm:pt>
    <dgm:pt modelId="{032023BA-18CE-461A-8DCC-A275F2FFBEA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3600" b="1" dirty="0" smtClean="0"/>
            <a:t>Risk management</a:t>
          </a:r>
          <a:r>
            <a:rPr lang="tr-TR" sz="3600" b="1" baseline="30000" dirty="0" smtClean="0"/>
            <a:t>2</a:t>
          </a:r>
          <a:endParaRPr lang="tr-TR" sz="3600" b="1" dirty="0"/>
        </a:p>
      </dgm:t>
    </dgm:pt>
    <dgm:pt modelId="{9183080A-0D5E-4385-8F02-09F89D8B28FE}" type="parTrans" cxnId="{D2CD664A-3246-4243-BDE1-94E1D896B3AB}">
      <dgm:prSet/>
      <dgm:spPr/>
      <dgm:t>
        <a:bodyPr/>
        <a:lstStyle/>
        <a:p>
          <a:endParaRPr lang="tr-TR"/>
        </a:p>
      </dgm:t>
    </dgm:pt>
    <dgm:pt modelId="{AACF8BCD-5DFC-4524-9668-0E2F6FF1C35C}" type="sibTrans" cxnId="{D2CD664A-3246-4243-BDE1-94E1D896B3AB}">
      <dgm:prSet/>
      <dgm:spPr/>
      <dgm:t>
        <a:bodyPr/>
        <a:lstStyle/>
        <a:p>
          <a:endParaRPr lang="tr-TR"/>
        </a:p>
      </dgm:t>
    </dgm:pt>
    <dgm:pt modelId="{0F77CB47-BD05-4E15-B4C1-D8F09C1EB4C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3600" b="1" dirty="0" smtClean="0"/>
            <a:t>Risk communication</a:t>
          </a:r>
          <a:r>
            <a:rPr lang="tr-TR" sz="3600" b="1" baseline="30000" dirty="0" smtClean="0"/>
            <a:t>1-2</a:t>
          </a:r>
          <a:endParaRPr lang="tr-TR" sz="3600" b="1" dirty="0"/>
        </a:p>
      </dgm:t>
    </dgm:pt>
    <dgm:pt modelId="{A1A66315-A90A-417E-9A92-233BB199E61F}" type="parTrans" cxnId="{F5E54DFB-9818-4EA9-9C4C-C4A52890AAA6}">
      <dgm:prSet/>
      <dgm:spPr/>
      <dgm:t>
        <a:bodyPr/>
        <a:lstStyle/>
        <a:p>
          <a:endParaRPr lang="tr-TR"/>
        </a:p>
      </dgm:t>
    </dgm:pt>
    <dgm:pt modelId="{E3D6DC9E-019F-4887-B0D3-DF7D7FAF822E}" type="sibTrans" cxnId="{F5E54DFB-9818-4EA9-9C4C-C4A52890AAA6}">
      <dgm:prSet/>
      <dgm:spPr/>
      <dgm:t>
        <a:bodyPr/>
        <a:lstStyle/>
        <a:p>
          <a:endParaRPr lang="tr-TR"/>
        </a:p>
      </dgm:t>
    </dgm:pt>
    <dgm:pt modelId="{A4A250B8-AA60-4EA5-988D-95B3EA76782B}" type="pres">
      <dgm:prSet presAssocID="{D21C4935-D459-4E93-A667-5F09324F8C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8A3E627-7E0D-4FA0-9AD1-A754FBEB94F5}" type="pres">
      <dgm:prSet presAssocID="{561AA588-A55B-4AD8-86DE-1DB318C64D98}" presName="parentText" presStyleLbl="node1" presStyleIdx="0" presStyleCnt="1" custLinFactNeighborX="1001" custLinFactNeighborY="-2863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084C2FE-1F39-4B74-95E3-0B21B3040B3A}" type="pres">
      <dgm:prSet presAssocID="{561AA588-A55B-4AD8-86DE-1DB318C64D9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6F830C9-1F88-42A7-BEC0-5809F24B31C6}" srcId="{D21C4935-D459-4E93-A667-5F09324F8C19}" destId="{561AA588-A55B-4AD8-86DE-1DB318C64D98}" srcOrd="0" destOrd="0" parTransId="{3DDB2737-B886-4869-85AA-BC57784D1387}" sibTransId="{98859AEE-86AB-410D-AD98-AF5709C78002}"/>
    <dgm:cxn modelId="{CD0274E6-1B2D-4349-926F-0B4C4AC97061}" type="presOf" srcId="{D21C4935-D459-4E93-A667-5F09324F8C19}" destId="{A4A250B8-AA60-4EA5-988D-95B3EA76782B}" srcOrd="0" destOrd="0" presId="urn:microsoft.com/office/officeart/2005/8/layout/vList2"/>
    <dgm:cxn modelId="{5F2C317E-E6C1-41E9-A91C-C3C180A8B2C1}" type="presOf" srcId="{561AA588-A55B-4AD8-86DE-1DB318C64D98}" destId="{68A3E627-7E0D-4FA0-9AD1-A754FBEB94F5}" srcOrd="0" destOrd="0" presId="urn:microsoft.com/office/officeart/2005/8/layout/vList2"/>
    <dgm:cxn modelId="{6707BACD-C120-40E9-BA2E-B9B1BDB43F8D}" srcId="{561AA588-A55B-4AD8-86DE-1DB318C64D98}" destId="{58408349-E535-4901-8B7A-D8024E0B3D50}" srcOrd="0" destOrd="0" parTransId="{6A332C30-7FAC-43AD-A67A-8EA7AF61885D}" sibTransId="{069029AA-BA02-412F-A0E7-78BD5D4BB18F}"/>
    <dgm:cxn modelId="{F5E54DFB-9818-4EA9-9C4C-C4A52890AAA6}" srcId="{561AA588-A55B-4AD8-86DE-1DB318C64D98}" destId="{0F77CB47-BD05-4E15-B4C1-D8F09C1EB4C3}" srcOrd="2" destOrd="0" parTransId="{A1A66315-A90A-417E-9A92-233BB199E61F}" sibTransId="{E3D6DC9E-019F-4887-B0D3-DF7D7FAF822E}"/>
    <dgm:cxn modelId="{D2CD664A-3246-4243-BDE1-94E1D896B3AB}" srcId="{561AA588-A55B-4AD8-86DE-1DB318C64D98}" destId="{032023BA-18CE-461A-8DCC-A275F2FFBEA7}" srcOrd="1" destOrd="0" parTransId="{9183080A-0D5E-4385-8F02-09F89D8B28FE}" sibTransId="{AACF8BCD-5DFC-4524-9668-0E2F6FF1C35C}"/>
    <dgm:cxn modelId="{21002E6C-72AC-4028-93D8-8C02CD17B99A}" type="presOf" srcId="{58408349-E535-4901-8B7A-D8024E0B3D50}" destId="{B084C2FE-1F39-4B74-95E3-0B21B3040B3A}" srcOrd="0" destOrd="0" presId="urn:microsoft.com/office/officeart/2005/8/layout/vList2"/>
    <dgm:cxn modelId="{349CFE0A-4CB3-49C2-A0BE-0DE589360FE8}" type="presOf" srcId="{032023BA-18CE-461A-8DCC-A275F2FFBEA7}" destId="{B084C2FE-1F39-4B74-95E3-0B21B3040B3A}" srcOrd="0" destOrd="1" presId="urn:microsoft.com/office/officeart/2005/8/layout/vList2"/>
    <dgm:cxn modelId="{4DC585DC-28BC-4125-8A11-C51F3A6D4F63}" type="presOf" srcId="{0F77CB47-BD05-4E15-B4C1-D8F09C1EB4C3}" destId="{B084C2FE-1F39-4B74-95E3-0B21B3040B3A}" srcOrd="0" destOrd="2" presId="urn:microsoft.com/office/officeart/2005/8/layout/vList2"/>
    <dgm:cxn modelId="{135AFC07-E240-496B-8198-AEC14FCC429C}" type="presParOf" srcId="{A4A250B8-AA60-4EA5-988D-95B3EA76782B}" destId="{68A3E627-7E0D-4FA0-9AD1-A754FBEB94F5}" srcOrd="0" destOrd="0" presId="urn:microsoft.com/office/officeart/2005/8/layout/vList2"/>
    <dgm:cxn modelId="{E63E8661-4862-40CC-8110-A86688F8F801}" type="presParOf" srcId="{A4A250B8-AA60-4EA5-988D-95B3EA76782B}" destId="{B084C2FE-1F39-4B74-95E3-0B21B3040B3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DA11549-DF32-464D-AEE9-757D301200DD}" type="doc">
      <dgm:prSet loTypeId="urn:microsoft.com/office/officeart/2005/8/layout/cycle3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C65DEDBB-FEC1-4D88-BC3B-0F87B3657B8E}">
      <dgm:prSet custT="1"/>
      <dgm:spPr/>
      <dgm:t>
        <a:bodyPr/>
        <a:lstStyle/>
        <a:p>
          <a:pPr rtl="0"/>
          <a:r>
            <a:rPr lang="tr-TR" sz="1800" b="1" dirty="0" err="1" smtClean="0"/>
            <a:t>Modelling</a:t>
          </a:r>
          <a:r>
            <a:rPr lang="tr-TR" sz="1800" b="1" dirty="0" smtClean="0"/>
            <a:t> risk</a:t>
          </a:r>
          <a:endParaRPr lang="tr-TR" sz="1800" dirty="0"/>
        </a:p>
      </dgm:t>
    </dgm:pt>
    <dgm:pt modelId="{324072CC-26FA-49E0-9957-CF2B6409937E}" type="parTrans" cxnId="{276CF3A3-23CD-46C6-ADDB-BFB480A5F77D}">
      <dgm:prSet/>
      <dgm:spPr/>
      <dgm:t>
        <a:bodyPr/>
        <a:lstStyle/>
        <a:p>
          <a:endParaRPr lang="tr-TR"/>
        </a:p>
      </dgm:t>
    </dgm:pt>
    <dgm:pt modelId="{0972EE99-1115-403A-8B8A-DAEB0195EBFA}" type="sibTrans" cxnId="{276CF3A3-23CD-46C6-ADDB-BFB480A5F77D}">
      <dgm:prSet/>
      <dgm:spPr/>
      <dgm:t>
        <a:bodyPr/>
        <a:lstStyle/>
        <a:p>
          <a:endParaRPr lang="tr-TR"/>
        </a:p>
      </dgm:t>
    </dgm:pt>
    <dgm:pt modelId="{EDF8AF5E-620D-418E-BDA6-D9672B9BE963}">
      <dgm:prSet custT="1"/>
      <dgm:spPr/>
      <dgm:t>
        <a:bodyPr/>
        <a:lstStyle/>
        <a:p>
          <a:pPr rtl="0"/>
          <a:r>
            <a:rPr lang="tr-TR" sz="1800" b="1" dirty="0" err="1" smtClean="0"/>
            <a:t>Statistics</a:t>
          </a:r>
          <a:endParaRPr lang="tr-TR" sz="1800" dirty="0"/>
        </a:p>
      </dgm:t>
    </dgm:pt>
    <dgm:pt modelId="{64014116-206A-4505-ACEA-4B56246A741C}" type="parTrans" cxnId="{F1DD891F-82E3-4DB4-AA15-324910011445}">
      <dgm:prSet/>
      <dgm:spPr/>
      <dgm:t>
        <a:bodyPr/>
        <a:lstStyle/>
        <a:p>
          <a:endParaRPr lang="tr-TR"/>
        </a:p>
      </dgm:t>
    </dgm:pt>
    <dgm:pt modelId="{B2A4725B-72F3-452D-8F80-EB3D867CED3B}" type="sibTrans" cxnId="{F1DD891F-82E3-4DB4-AA15-324910011445}">
      <dgm:prSet/>
      <dgm:spPr/>
      <dgm:t>
        <a:bodyPr/>
        <a:lstStyle/>
        <a:p>
          <a:endParaRPr lang="tr-TR"/>
        </a:p>
      </dgm:t>
    </dgm:pt>
    <dgm:pt modelId="{E01EF58D-4A64-4C32-9D53-785479FF3F42}">
      <dgm:prSet custT="1"/>
      <dgm:spPr/>
      <dgm:t>
        <a:bodyPr/>
        <a:lstStyle/>
        <a:p>
          <a:pPr rtl="0"/>
          <a:r>
            <a:rPr lang="tr-TR" sz="1800" b="1" dirty="0" err="1" smtClean="0"/>
            <a:t>Preventive</a:t>
          </a:r>
          <a:r>
            <a:rPr lang="tr-TR" sz="1800" b="1" dirty="0" smtClean="0"/>
            <a:t> </a:t>
          </a:r>
          <a:r>
            <a:rPr lang="tr-TR" sz="1800" b="1" dirty="0" err="1" smtClean="0"/>
            <a:t>microbiology</a:t>
          </a:r>
          <a:endParaRPr lang="tr-TR" sz="1800" dirty="0"/>
        </a:p>
      </dgm:t>
    </dgm:pt>
    <dgm:pt modelId="{E2BCA15C-8AF2-4FD8-A981-EA6DEF0CA3BC}" type="parTrans" cxnId="{1E847A66-F871-444C-BD24-553FBCB5DE66}">
      <dgm:prSet/>
      <dgm:spPr/>
      <dgm:t>
        <a:bodyPr/>
        <a:lstStyle/>
        <a:p>
          <a:endParaRPr lang="tr-TR"/>
        </a:p>
      </dgm:t>
    </dgm:pt>
    <dgm:pt modelId="{39A8F0ED-4FBE-4B5C-ACA6-2DC7E9158BBD}" type="sibTrans" cxnId="{1E847A66-F871-444C-BD24-553FBCB5DE66}">
      <dgm:prSet/>
      <dgm:spPr/>
      <dgm:t>
        <a:bodyPr/>
        <a:lstStyle/>
        <a:p>
          <a:endParaRPr lang="tr-TR"/>
        </a:p>
      </dgm:t>
    </dgm:pt>
    <dgm:pt modelId="{20669CC7-7110-4F0E-9093-EBB9CEABEC6B}">
      <dgm:prSet custT="1"/>
      <dgm:spPr/>
      <dgm:t>
        <a:bodyPr/>
        <a:lstStyle/>
        <a:p>
          <a:pPr rtl="0"/>
          <a:r>
            <a:rPr lang="tr-TR" sz="1800" b="1" dirty="0" err="1" smtClean="0"/>
            <a:t>Previous</a:t>
          </a:r>
          <a:r>
            <a:rPr lang="tr-TR" sz="1800" b="1" dirty="0" smtClean="0"/>
            <a:t> </a:t>
          </a:r>
          <a:r>
            <a:rPr lang="tr-TR" sz="1800" b="1" dirty="0" err="1" smtClean="0"/>
            <a:t>studies</a:t>
          </a:r>
          <a:endParaRPr lang="tr-TR" sz="1800" b="1" dirty="0"/>
        </a:p>
      </dgm:t>
    </dgm:pt>
    <dgm:pt modelId="{69F73046-F256-41F0-BEC2-09F2FE23898D}" type="parTrans" cxnId="{D82D364F-9785-4CE7-AAC0-D43FE6B2389D}">
      <dgm:prSet/>
      <dgm:spPr/>
      <dgm:t>
        <a:bodyPr/>
        <a:lstStyle/>
        <a:p>
          <a:endParaRPr lang="tr-TR"/>
        </a:p>
      </dgm:t>
    </dgm:pt>
    <dgm:pt modelId="{69E292B0-4DB3-406A-B489-277D59802ED0}" type="sibTrans" cxnId="{D82D364F-9785-4CE7-AAC0-D43FE6B2389D}">
      <dgm:prSet/>
      <dgm:spPr/>
      <dgm:t>
        <a:bodyPr/>
        <a:lstStyle/>
        <a:p>
          <a:endParaRPr lang="tr-TR"/>
        </a:p>
      </dgm:t>
    </dgm:pt>
    <dgm:pt modelId="{BA0875F6-AD92-4957-85E7-5EC0609C88D0}">
      <dgm:prSet custT="1"/>
      <dgm:spPr/>
      <dgm:t>
        <a:bodyPr/>
        <a:lstStyle/>
        <a:p>
          <a:pPr rtl="0"/>
          <a:r>
            <a:rPr lang="tr-TR" sz="1800" b="1" dirty="0" err="1" smtClean="0"/>
            <a:t>Cost</a:t>
          </a:r>
          <a:endParaRPr lang="tr-TR" sz="1800" dirty="0"/>
        </a:p>
      </dgm:t>
    </dgm:pt>
    <dgm:pt modelId="{6CD9DF05-D3B7-4FCD-B5F7-B8AA9854860F}" type="parTrans" cxnId="{731ACC03-7A53-4302-8A10-646BE6E36069}">
      <dgm:prSet/>
      <dgm:spPr/>
      <dgm:t>
        <a:bodyPr/>
        <a:lstStyle/>
        <a:p>
          <a:endParaRPr lang="tr-TR"/>
        </a:p>
      </dgm:t>
    </dgm:pt>
    <dgm:pt modelId="{3C988491-F706-478F-90CA-2EB2822091A9}" type="sibTrans" cxnId="{731ACC03-7A53-4302-8A10-646BE6E36069}">
      <dgm:prSet/>
      <dgm:spPr/>
      <dgm:t>
        <a:bodyPr/>
        <a:lstStyle/>
        <a:p>
          <a:endParaRPr lang="tr-TR"/>
        </a:p>
      </dgm:t>
    </dgm:pt>
    <dgm:pt modelId="{D7182BA9-D037-494B-B438-EB3793381354}">
      <dgm:prSet custT="1"/>
      <dgm:spPr/>
      <dgm:t>
        <a:bodyPr/>
        <a:lstStyle/>
        <a:p>
          <a:pPr rtl="0"/>
          <a:r>
            <a:rPr lang="tr-TR" sz="1800" b="1" dirty="0" err="1" smtClean="0"/>
            <a:t>Scientific</a:t>
          </a:r>
          <a:r>
            <a:rPr lang="tr-TR" sz="1800" b="1" dirty="0" smtClean="0"/>
            <a:t> data</a:t>
          </a:r>
          <a:endParaRPr lang="tr-TR" sz="1800" dirty="0"/>
        </a:p>
      </dgm:t>
    </dgm:pt>
    <dgm:pt modelId="{E93E676B-B2F3-43E4-8963-A44344148C20}" type="parTrans" cxnId="{793945E5-1ADC-402B-A46D-B8D8A58D42A9}">
      <dgm:prSet/>
      <dgm:spPr/>
      <dgm:t>
        <a:bodyPr/>
        <a:lstStyle/>
        <a:p>
          <a:endParaRPr lang="tr-TR"/>
        </a:p>
      </dgm:t>
    </dgm:pt>
    <dgm:pt modelId="{710BE9C4-EAA5-4EE5-92E0-CBC28771A21B}" type="sibTrans" cxnId="{793945E5-1ADC-402B-A46D-B8D8A58D42A9}">
      <dgm:prSet/>
      <dgm:spPr/>
      <dgm:t>
        <a:bodyPr/>
        <a:lstStyle/>
        <a:p>
          <a:endParaRPr lang="tr-TR"/>
        </a:p>
      </dgm:t>
    </dgm:pt>
    <dgm:pt modelId="{30360927-13F9-4054-888E-BF5AB4DC1123}" type="pres">
      <dgm:prSet presAssocID="{4DA11549-DF32-464D-AEE9-757D301200D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D016123-A59C-47EA-A5F4-50A7893F4C07}" type="pres">
      <dgm:prSet presAssocID="{4DA11549-DF32-464D-AEE9-757D301200DD}" presName="cycle" presStyleCnt="0"/>
      <dgm:spPr/>
    </dgm:pt>
    <dgm:pt modelId="{472E95FE-DC15-4216-8C7F-428C81068B7C}" type="pres">
      <dgm:prSet presAssocID="{C65DEDBB-FEC1-4D88-BC3B-0F87B3657B8E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C12601C-4C04-4EDF-A11E-4680ED25F37D}" type="pres">
      <dgm:prSet presAssocID="{0972EE99-1115-403A-8B8A-DAEB0195EBFA}" presName="sibTransFirstNode" presStyleLbl="bgShp" presStyleIdx="0" presStyleCnt="1"/>
      <dgm:spPr/>
      <dgm:t>
        <a:bodyPr/>
        <a:lstStyle/>
        <a:p>
          <a:endParaRPr lang="tr-TR"/>
        </a:p>
      </dgm:t>
    </dgm:pt>
    <dgm:pt modelId="{69BFA39A-B3EA-451A-BA51-91FDD180A363}" type="pres">
      <dgm:prSet presAssocID="{EDF8AF5E-620D-418E-BDA6-D9672B9BE963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5CC818D-2E70-4550-B413-0FDED49742D9}" type="pres">
      <dgm:prSet presAssocID="{E01EF58D-4A64-4C32-9D53-785479FF3F42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DB49FC3-E15D-4235-B7BE-A0BE8F200B35}" type="pres">
      <dgm:prSet presAssocID="{20669CC7-7110-4F0E-9093-EBB9CEABEC6B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72C3AC7-0B57-4CBB-9194-2860CF6926C5}" type="pres">
      <dgm:prSet presAssocID="{BA0875F6-AD92-4957-85E7-5EC0609C88D0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2F6CE96-CF80-4C6B-A846-3937176EC6A4}" type="pres">
      <dgm:prSet presAssocID="{D7182BA9-D037-494B-B438-EB3793381354}" presName="nodeFollowingNodes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7630B38-5EED-458D-BCB9-2563B2A40D67}" type="presOf" srcId="{C65DEDBB-FEC1-4D88-BC3B-0F87B3657B8E}" destId="{472E95FE-DC15-4216-8C7F-428C81068B7C}" srcOrd="0" destOrd="0" presId="urn:microsoft.com/office/officeart/2005/8/layout/cycle3"/>
    <dgm:cxn modelId="{F1DD891F-82E3-4DB4-AA15-324910011445}" srcId="{4DA11549-DF32-464D-AEE9-757D301200DD}" destId="{EDF8AF5E-620D-418E-BDA6-D9672B9BE963}" srcOrd="1" destOrd="0" parTransId="{64014116-206A-4505-ACEA-4B56246A741C}" sibTransId="{B2A4725B-72F3-452D-8F80-EB3D867CED3B}"/>
    <dgm:cxn modelId="{D6CA5E99-0661-4442-A2BD-C995280C5733}" type="presOf" srcId="{BA0875F6-AD92-4957-85E7-5EC0609C88D0}" destId="{F72C3AC7-0B57-4CBB-9194-2860CF6926C5}" srcOrd="0" destOrd="0" presId="urn:microsoft.com/office/officeart/2005/8/layout/cycle3"/>
    <dgm:cxn modelId="{276CF3A3-23CD-46C6-ADDB-BFB480A5F77D}" srcId="{4DA11549-DF32-464D-AEE9-757D301200DD}" destId="{C65DEDBB-FEC1-4D88-BC3B-0F87B3657B8E}" srcOrd="0" destOrd="0" parTransId="{324072CC-26FA-49E0-9957-CF2B6409937E}" sibTransId="{0972EE99-1115-403A-8B8A-DAEB0195EBFA}"/>
    <dgm:cxn modelId="{59851036-E34B-4C15-8AB2-C2BA7639C463}" type="presOf" srcId="{0972EE99-1115-403A-8B8A-DAEB0195EBFA}" destId="{AC12601C-4C04-4EDF-A11E-4680ED25F37D}" srcOrd="0" destOrd="0" presId="urn:microsoft.com/office/officeart/2005/8/layout/cycle3"/>
    <dgm:cxn modelId="{D82D364F-9785-4CE7-AAC0-D43FE6B2389D}" srcId="{4DA11549-DF32-464D-AEE9-757D301200DD}" destId="{20669CC7-7110-4F0E-9093-EBB9CEABEC6B}" srcOrd="3" destOrd="0" parTransId="{69F73046-F256-41F0-BEC2-09F2FE23898D}" sibTransId="{69E292B0-4DB3-406A-B489-277D59802ED0}"/>
    <dgm:cxn modelId="{1E847A66-F871-444C-BD24-553FBCB5DE66}" srcId="{4DA11549-DF32-464D-AEE9-757D301200DD}" destId="{E01EF58D-4A64-4C32-9D53-785479FF3F42}" srcOrd="2" destOrd="0" parTransId="{E2BCA15C-8AF2-4FD8-A981-EA6DEF0CA3BC}" sibTransId="{39A8F0ED-4FBE-4B5C-ACA6-2DC7E9158BBD}"/>
    <dgm:cxn modelId="{2AFEFD3B-A6FE-4862-9C39-D9FB2D91F1C1}" type="presOf" srcId="{E01EF58D-4A64-4C32-9D53-785479FF3F42}" destId="{85CC818D-2E70-4550-B413-0FDED49742D9}" srcOrd="0" destOrd="0" presId="urn:microsoft.com/office/officeart/2005/8/layout/cycle3"/>
    <dgm:cxn modelId="{61277AEF-8707-463B-9559-E5323F1CF18B}" type="presOf" srcId="{4DA11549-DF32-464D-AEE9-757D301200DD}" destId="{30360927-13F9-4054-888E-BF5AB4DC1123}" srcOrd="0" destOrd="0" presId="urn:microsoft.com/office/officeart/2005/8/layout/cycle3"/>
    <dgm:cxn modelId="{44467B90-BBF4-43AD-940C-49505372DDAE}" type="presOf" srcId="{EDF8AF5E-620D-418E-BDA6-D9672B9BE963}" destId="{69BFA39A-B3EA-451A-BA51-91FDD180A363}" srcOrd="0" destOrd="0" presId="urn:microsoft.com/office/officeart/2005/8/layout/cycle3"/>
    <dgm:cxn modelId="{F7847E57-058F-4592-8017-B6FD0120C165}" type="presOf" srcId="{20669CC7-7110-4F0E-9093-EBB9CEABEC6B}" destId="{0DB49FC3-E15D-4235-B7BE-A0BE8F200B35}" srcOrd="0" destOrd="0" presId="urn:microsoft.com/office/officeart/2005/8/layout/cycle3"/>
    <dgm:cxn modelId="{731ACC03-7A53-4302-8A10-646BE6E36069}" srcId="{4DA11549-DF32-464D-AEE9-757D301200DD}" destId="{BA0875F6-AD92-4957-85E7-5EC0609C88D0}" srcOrd="4" destOrd="0" parTransId="{6CD9DF05-D3B7-4FCD-B5F7-B8AA9854860F}" sibTransId="{3C988491-F706-478F-90CA-2EB2822091A9}"/>
    <dgm:cxn modelId="{9778243C-CC35-4EAA-A2E1-F6A4A4BC44A2}" type="presOf" srcId="{D7182BA9-D037-494B-B438-EB3793381354}" destId="{02F6CE96-CF80-4C6B-A846-3937176EC6A4}" srcOrd="0" destOrd="0" presId="urn:microsoft.com/office/officeart/2005/8/layout/cycle3"/>
    <dgm:cxn modelId="{793945E5-1ADC-402B-A46D-B8D8A58D42A9}" srcId="{4DA11549-DF32-464D-AEE9-757D301200DD}" destId="{D7182BA9-D037-494B-B438-EB3793381354}" srcOrd="5" destOrd="0" parTransId="{E93E676B-B2F3-43E4-8963-A44344148C20}" sibTransId="{710BE9C4-EAA5-4EE5-92E0-CBC28771A21B}"/>
    <dgm:cxn modelId="{14FF5BC2-ADEF-4D2C-9702-39FE49D22788}" type="presParOf" srcId="{30360927-13F9-4054-888E-BF5AB4DC1123}" destId="{ED016123-A59C-47EA-A5F4-50A7893F4C07}" srcOrd="0" destOrd="0" presId="urn:microsoft.com/office/officeart/2005/8/layout/cycle3"/>
    <dgm:cxn modelId="{0609761C-A060-480A-98A0-EFE44897696C}" type="presParOf" srcId="{ED016123-A59C-47EA-A5F4-50A7893F4C07}" destId="{472E95FE-DC15-4216-8C7F-428C81068B7C}" srcOrd="0" destOrd="0" presId="urn:microsoft.com/office/officeart/2005/8/layout/cycle3"/>
    <dgm:cxn modelId="{2F6FF13A-5B00-43EE-BDE0-C91FE1DBB349}" type="presParOf" srcId="{ED016123-A59C-47EA-A5F4-50A7893F4C07}" destId="{AC12601C-4C04-4EDF-A11E-4680ED25F37D}" srcOrd="1" destOrd="0" presId="urn:microsoft.com/office/officeart/2005/8/layout/cycle3"/>
    <dgm:cxn modelId="{91437C31-4287-4C14-9652-32E8773947FD}" type="presParOf" srcId="{ED016123-A59C-47EA-A5F4-50A7893F4C07}" destId="{69BFA39A-B3EA-451A-BA51-91FDD180A363}" srcOrd="2" destOrd="0" presId="urn:microsoft.com/office/officeart/2005/8/layout/cycle3"/>
    <dgm:cxn modelId="{F7AA8843-608A-4BF4-A3C1-5C1E2807AB8C}" type="presParOf" srcId="{ED016123-A59C-47EA-A5F4-50A7893F4C07}" destId="{85CC818D-2E70-4550-B413-0FDED49742D9}" srcOrd="3" destOrd="0" presId="urn:microsoft.com/office/officeart/2005/8/layout/cycle3"/>
    <dgm:cxn modelId="{94C68EC3-451C-489D-A58C-C1598C8101C8}" type="presParOf" srcId="{ED016123-A59C-47EA-A5F4-50A7893F4C07}" destId="{0DB49FC3-E15D-4235-B7BE-A0BE8F200B35}" srcOrd="4" destOrd="0" presId="urn:microsoft.com/office/officeart/2005/8/layout/cycle3"/>
    <dgm:cxn modelId="{2DF82321-9AC5-4A4A-ADB4-8ECD2A7948A8}" type="presParOf" srcId="{ED016123-A59C-47EA-A5F4-50A7893F4C07}" destId="{F72C3AC7-0B57-4CBB-9194-2860CF6926C5}" srcOrd="5" destOrd="0" presId="urn:microsoft.com/office/officeart/2005/8/layout/cycle3"/>
    <dgm:cxn modelId="{9D24F663-A3E3-4BBF-8499-890B14A9B47E}" type="presParOf" srcId="{ED016123-A59C-47EA-A5F4-50A7893F4C07}" destId="{02F6CE96-CF80-4C6B-A846-3937176EC6A4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483997-772C-4014-83C7-DBE91709AD68}">
      <dsp:nvSpPr>
        <dsp:cNvPr id="0" name=""/>
        <dsp:cNvSpPr/>
      </dsp:nvSpPr>
      <dsp:spPr>
        <a:xfrm>
          <a:off x="0" y="107207"/>
          <a:ext cx="7772400" cy="190125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i="1" kern="1200" dirty="0" smtClean="0">
              <a:solidFill>
                <a:schemeClr val="tx2"/>
              </a:solidFill>
            </a:rPr>
            <a:t>Salmonella</a:t>
          </a:r>
          <a:r>
            <a:rPr lang="en-US" sz="4800" b="1" kern="1200" dirty="0" smtClean="0">
              <a:solidFill>
                <a:schemeClr val="tx2"/>
              </a:solidFill>
            </a:rPr>
            <a:t> Risk in Poultry Meat</a:t>
          </a:r>
          <a:endParaRPr lang="tr-TR" sz="4800" b="1" kern="1200" dirty="0">
            <a:solidFill>
              <a:schemeClr val="tx2"/>
            </a:solidFill>
          </a:endParaRPr>
        </a:p>
      </dsp:txBody>
      <dsp:txXfrm>
        <a:off x="92811" y="200018"/>
        <a:ext cx="7586778" cy="17156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E469F1-C6B8-49A0-9C6E-141C7ABE67DA}">
      <dsp:nvSpPr>
        <dsp:cNvPr id="0" name=""/>
        <dsp:cNvSpPr/>
      </dsp:nvSpPr>
      <dsp:spPr>
        <a:xfrm>
          <a:off x="0" y="7363"/>
          <a:ext cx="3744416" cy="83537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rgbClr val="000066"/>
              </a:solidFill>
            </a:rPr>
            <a:t>World Congress on Infection Prevention and Control </a:t>
          </a:r>
          <a:endParaRPr lang="tr-TR" sz="2100" b="1" kern="1200" dirty="0">
            <a:solidFill>
              <a:srgbClr val="000066"/>
            </a:solidFill>
          </a:endParaRPr>
        </a:p>
      </dsp:txBody>
      <dsp:txXfrm>
        <a:off x="40780" y="48143"/>
        <a:ext cx="3662856" cy="7538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AD2C2-E1FA-4927-82C5-D48A94C604E3}" type="datetimeFigureOut">
              <a:rPr lang="tr-TR" smtClean="0"/>
              <a:t>25.11.2016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F99F54-86C6-4A51-A424-C580CDE241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3118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99F54-86C6-4A51-A424-C580CDE241F8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3725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99F54-86C6-4A51-A424-C580CDE241F8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4605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0DA9D-5A0B-477D-A940-75127DD62A1F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25.11.2016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22-26 Nisan 2015, Antalya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104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A07-4326-4BAF-B839-2F86B0A2C9A1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25.11.2016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22-26 Nisan 2015, Antalya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71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EBF0-77D7-4856-B91E-6707F852BA4A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25.11.2016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22-26 Nisan 2015, Antalya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081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7D611-0636-4F02-B490-579146DE90AC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25.11.2016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22-26 Nisan 2015, Antalya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991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AEDA9-E843-4984-A505-1C134CCCBD75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25.11.2016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22-26 Nisan 2015, Antalya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05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A3BC-2AAD-4675-9A98-80197A3C93CA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25.11.2016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22-26 Nisan 2015, Antalya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514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4421-7479-402A-BC4E-56ACE1A63875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25.11.2016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22-26 Nisan 2015, Antalya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346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47FC8-24BC-489F-A149-94720CBBD0E8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25.11.2016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22-26 Nisan 2015, Antalya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9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9CF7E-35CE-4D98-A8F7-F63BED3A756B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25.11.2016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22-26 Nisan 2015, Antalya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583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D9A43-1C5C-4386-AACD-89CDD6EFA4CE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25.11.2016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22-26 Nisan 2015, Antalya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021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8A494-78DF-4CDD-9F91-14B86D78AAED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25.11.2016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22-26 Nisan 2015, Antalya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928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C7FE9-C637-4EEC-A268-87D9700D4C9F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25.11.2016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22-26 Nisan 2015, Antalya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50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>
            <p:extLst>
              <p:ext uri="{D42A27DB-BD31-4B8C-83A1-F6EECF244321}">
                <p14:modId xmlns:p14="http://schemas.microsoft.com/office/powerpoint/2010/main" val="4160003503"/>
              </p:ext>
            </p:extLst>
          </p:nvPr>
        </p:nvGraphicFramePr>
        <p:xfrm>
          <a:off x="2279576" y="1772816"/>
          <a:ext cx="7772400" cy="2115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8 Diyagram"/>
          <p:cNvGraphicFramePr/>
          <p:nvPr>
            <p:extLst>
              <p:ext uri="{D42A27DB-BD31-4B8C-83A1-F6EECF244321}">
                <p14:modId xmlns:p14="http://schemas.microsoft.com/office/powerpoint/2010/main" val="2108646934"/>
              </p:ext>
            </p:extLst>
          </p:nvPr>
        </p:nvGraphicFramePr>
        <p:xfrm>
          <a:off x="4223792" y="980728"/>
          <a:ext cx="3744416" cy="850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2 Alt Başlık"/>
          <p:cNvSpPr>
            <a:spLocks noGrp="1"/>
          </p:cNvSpPr>
          <p:nvPr>
            <p:ph type="body" idx="4294967295"/>
          </p:nvPr>
        </p:nvSpPr>
        <p:spPr>
          <a:xfrm>
            <a:off x="2351584" y="4581128"/>
            <a:ext cx="7772400" cy="1500188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tr-TR" sz="2800" b="1" dirty="0" err="1" smtClean="0">
                <a:solidFill>
                  <a:srgbClr val="002060"/>
                </a:solidFill>
              </a:rPr>
              <a:t>Prof.Dr</a:t>
            </a:r>
            <a:r>
              <a:rPr lang="tr-TR" sz="2800" b="1" dirty="0">
                <a:solidFill>
                  <a:srgbClr val="002060"/>
                </a:solidFill>
              </a:rPr>
              <a:t>. Muammer </a:t>
            </a:r>
            <a:r>
              <a:rPr lang="tr-TR" sz="2800" b="1" dirty="0" smtClean="0">
                <a:solidFill>
                  <a:srgbClr val="002060"/>
                </a:solidFill>
              </a:rPr>
              <a:t>GONCUOGLU</a:t>
            </a:r>
            <a:endParaRPr lang="tr-TR" sz="2800" b="1" dirty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en-US" sz="2800" b="1" dirty="0">
                <a:solidFill>
                  <a:schemeClr val="tx2"/>
                </a:solidFill>
              </a:rPr>
              <a:t>Ankara </a:t>
            </a:r>
            <a:r>
              <a:rPr lang="en-US" sz="2800" b="1" dirty="0" smtClean="0">
                <a:solidFill>
                  <a:schemeClr val="tx2"/>
                </a:solidFill>
              </a:rPr>
              <a:t>University</a:t>
            </a:r>
            <a:r>
              <a:rPr lang="tr-TR" sz="2800" b="1" dirty="0" smtClean="0">
                <a:solidFill>
                  <a:schemeClr val="tx2"/>
                </a:solidFill>
              </a:rPr>
              <a:t>, </a:t>
            </a:r>
            <a:r>
              <a:rPr lang="en-US" sz="2800" b="1" dirty="0">
                <a:solidFill>
                  <a:schemeClr val="tx2"/>
                </a:solidFill>
              </a:rPr>
              <a:t>Faculty of Veterinary Medicine, Department of Food Hygiene and </a:t>
            </a:r>
            <a:r>
              <a:rPr lang="en-US" sz="2800" b="1" dirty="0" smtClean="0">
                <a:solidFill>
                  <a:schemeClr val="tx2"/>
                </a:solidFill>
              </a:rPr>
              <a:t>Technology</a:t>
            </a:r>
            <a:endParaRPr lang="tr-TR" sz="2800" b="1" dirty="0" smtClean="0">
              <a:solidFill>
                <a:schemeClr val="tx2"/>
              </a:solidFill>
            </a:endParaRPr>
          </a:p>
        </p:txBody>
      </p:sp>
      <p:sp>
        <p:nvSpPr>
          <p:cNvPr id="11" name="1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dirty="0" smtClean="0">
                <a:solidFill>
                  <a:prstClr val="black">
                    <a:tint val="75000"/>
                  </a:prstClr>
                </a:solidFill>
              </a:rPr>
              <a:t>28-29 </a:t>
            </a:r>
            <a:r>
              <a:rPr lang="tr-TR" dirty="0" err="1" smtClean="0">
                <a:solidFill>
                  <a:prstClr val="black">
                    <a:tint val="75000"/>
                  </a:prstClr>
                </a:solidFill>
              </a:rPr>
              <a:t>November</a:t>
            </a:r>
            <a:r>
              <a:rPr lang="tr-TR" dirty="0" smtClean="0">
                <a:solidFill>
                  <a:prstClr val="black">
                    <a:tint val="75000"/>
                  </a:prstClr>
                </a:solidFill>
              </a:rPr>
              <a:t> 2016, Valencia, </a:t>
            </a:r>
            <a:r>
              <a:rPr lang="tr-TR" dirty="0" err="1" smtClean="0">
                <a:solidFill>
                  <a:prstClr val="black">
                    <a:tint val="75000"/>
                  </a:prstClr>
                </a:solidFill>
              </a:rPr>
              <a:t>Spain</a:t>
            </a:r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2" descr="http://t2.gstatic.com/images?q=tbn:ANd9GcQpGCQ8EBTXWp_cevuA93hcQsrZ0L1M9UY-cjJKesUrgA5VAT0h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752" y="0"/>
            <a:ext cx="1761516" cy="1748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ankara üniversitesi ile ilgili görsel sonucu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3990" y="0"/>
            <a:ext cx="1748010" cy="174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2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528" y="1600200"/>
            <a:ext cx="8640960" cy="470912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609600" indent="-609600">
              <a:lnSpc>
                <a:spcPct val="90000"/>
              </a:lnSpc>
              <a:buNone/>
            </a:pPr>
            <a:r>
              <a:rPr lang="tr-TR" b="1" dirty="0" err="1" smtClean="0"/>
              <a:t>In</a:t>
            </a:r>
            <a:r>
              <a:rPr lang="tr-TR" b="1" dirty="0" smtClean="0"/>
              <a:t> general 3 main </a:t>
            </a:r>
            <a:r>
              <a:rPr lang="tr-TR" b="1" dirty="0" err="1" smtClean="0"/>
              <a:t>points</a:t>
            </a:r>
            <a:endParaRPr lang="tr-TR" b="1" dirty="0" smtClean="0"/>
          </a:p>
          <a:p>
            <a:pPr marL="990600" lvl="1" indent="-533400">
              <a:lnSpc>
                <a:spcPct val="90000"/>
              </a:lnSpc>
              <a:buClr>
                <a:schemeClr val="bg1"/>
              </a:buClr>
              <a:buFontTx/>
              <a:buAutoNum type="arabicPeriod"/>
            </a:pPr>
            <a:r>
              <a:rPr lang="tr-TR" sz="3200" b="1" dirty="0" err="1">
                <a:solidFill>
                  <a:srgbClr val="000066"/>
                </a:solidFill>
              </a:rPr>
              <a:t>Ante-mortem</a:t>
            </a:r>
            <a:r>
              <a:rPr lang="tr-TR" sz="3200" b="1" dirty="0">
                <a:solidFill>
                  <a:srgbClr val="000066"/>
                </a:solidFill>
              </a:rPr>
              <a:t> </a:t>
            </a:r>
            <a:r>
              <a:rPr lang="tr-TR" sz="3200" b="1" dirty="0" err="1" smtClean="0">
                <a:solidFill>
                  <a:srgbClr val="000066"/>
                </a:solidFill>
              </a:rPr>
              <a:t>and</a:t>
            </a:r>
            <a:r>
              <a:rPr lang="tr-TR" sz="3200" b="1" dirty="0" smtClean="0">
                <a:solidFill>
                  <a:srgbClr val="000066"/>
                </a:solidFill>
              </a:rPr>
              <a:t> </a:t>
            </a:r>
            <a:r>
              <a:rPr lang="tr-TR" sz="3200" b="1" dirty="0">
                <a:solidFill>
                  <a:srgbClr val="000066"/>
                </a:solidFill>
              </a:rPr>
              <a:t>post-</a:t>
            </a:r>
            <a:r>
              <a:rPr lang="tr-TR" sz="3200" b="1" dirty="0" err="1">
                <a:solidFill>
                  <a:srgbClr val="000066"/>
                </a:solidFill>
              </a:rPr>
              <a:t>mortem</a:t>
            </a:r>
            <a:r>
              <a:rPr lang="tr-TR" sz="3200" b="1" dirty="0">
                <a:solidFill>
                  <a:srgbClr val="000066"/>
                </a:solidFill>
              </a:rPr>
              <a:t> </a:t>
            </a:r>
            <a:r>
              <a:rPr lang="tr-TR" sz="3200" b="1" dirty="0" err="1" smtClean="0">
                <a:solidFill>
                  <a:srgbClr val="000066"/>
                </a:solidFill>
              </a:rPr>
              <a:t>inspection</a:t>
            </a:r>
            <a:endParaRPr lang="tr-TR" sz="3200" b="1" dirty="0">
              <a:solidFill>
                <a:srgbClr val="000066"/>
              </a:solidFill>
            </a:endParaRPr>
          </a:p>
          <a:p>
            <a:pPr marL="990600" lvl="1" indent="-533400">
              <a:lnSpc>
                <a:spcPct val="90000"/>
              </a:lnSpc>
              <a:buClr>
                <a:schemeClr val="bg1"/>
              </a:buClr>
              <a:buFontTx/>
              <a:buAutoNum type="arabicPeriod"/>
            </a:pPr>
            <a:r>
              <a:rPr lang="tr-TR" sz="3200" b="1" dirty="0" err="1" smtClean="0">
                <a:solidFill>
                  <a:srgbClr val="000066"/>
                </a:solidFill>
              </a:rPr>
              <a:t>Monitoring</a:t>
            </a:r>
            <a:r>
              <a:rPr lang="tr-TR" sz="3200" b="1" dirty="0" smtClean="0">
                <a:solidFill>
                  <a:srgbClr val="000066"/>
                </a:solidFill>
              </a:rPr>
              <a:t> </a:t>
            </a:r>
            <a:r>
              <a:rPr lang="tr-TR" sz="3200" b="1" dirty="0" err="1" smtClean="0">
                <a:solidFill>
                  <a:srgbClr val="000066"/>
                </a:solidFill>
              </a:rPr>
              <a:t>and</a:t>
            </a:r>
            <a:r>
              <a:rPr lang="tr-TR" sz="3200" b="1" dirty="0" smtClean="0">
                <a:solidFill>
                  <a:srgbClr val="000066"/>
                </a:solidFill>
              </a:rPr>
              <a:t> </a:t>
            </a:r>
            <a:r>
              <a:rPr lang="tr-TR" sz="3200" b="1" dirty="0" err="1" smtClean="0">
                <a:solidFill>
                  <a:srgbClr val="000066"/>
                </a:solidFill>
              </a:rPr>
              <a:t>surveillance</a:t>
            </a:r>
            <a:r>
              <a:rPr lang="tr-TR" sz="3200" b="1" dirty="0" smtClean="0">
                <a:solidFill>
                  <a:srgbClr val="000066"/>
                </a:solidFill>
              </a:rPr>
              <a:t> (</a:t>
            </a:r>
            <a:r>
              <a:rPr lang="tr-TR" sz="3200" b="1" dirty="0" err="1" smtClean="0">
                <a:solidFill>
                  <a:srgbClr val="000066"/>
                </a:solidFill>
              </a:rPr>
              <a:t>chemical</a:t>
            </a:r>
            <a:r>
              <a:rPr lang="tr-TR" sz="3200" b="1" dirty="0" smtClean="0">
                <a:solidFill>
                  <a:srgbClr val="000066"/>
                </a:solidFill>
              </a:rPr>
              <a:t>, </a:t>
            </a:r>
            <a:r>
              <a:rPr lang="tr-TR" sz="3200" b="1" dirty="0" err="1">
                <a:solidFill>
                  <a:srgbClr val="000066"/>
                </a:solidFill>
              </a:rPr>
              <a:t>m</a:t>
            </a:r>
            <a:r>
              <a:rPr lang="tr-TR" sz="3200" b="1" dirty="0" err="1" smtClean="0">
                <a:solidFill>
                  <a:srgbClr val="000066"/>
                </a:solidFill>
              </a:rPr>
              <a:t>icrobiologic</a:t>
            </a:r>
            <a:r>
              <a:rPr lang="tr-TR" sz="3200" b="1" dirty="0" smtClean="0">
                <a:solidFill>
                  <a:srgbClr val="000066"/>
                </a:solidFill>
              </a:rPr>
              <a:t>)</a:t>
            </a:r>
            <a:endParaRPr lang="tr-TR" sz="3200" b="1" dirty="0">
              <a:solidFill>
                <a:srgbClr val="000066"/>
              </a:solidFill>
            </a:endParaRPr>
          </a:p>
          <a:p>
            <a:pPr marL="990600" lvl="1" indent="-533400">
              <a:lnSpc>
                <a:spcPct val="90000"/>
              </a:lnSpc>
              <a:buClr>
                <a:schemeClr val="bg1"/>
              </a:buClr>
              <a:buFontTx/>
              <a:buAutoNum type="arabicPeriod"/>
            </a:pPr>
            <a:r>
              <a:rPr lang="tr-TR" sz="3200" b="1" dirty="0">
                <a:solidFill>
                  <a:srgbClr val="000066"/>
                </a:solidFill>
              </a:rPr>
              <a:t>HACCP, GMP, GHP, GAP </a:t>
            </a:r>
            <a:r>
              <a:rPr lang="tr-TR" sz="3200" b="1" dirty="0" err="1" smtClean="0">
                <a:solidFill>
                  <a:srgbClr val="000066"/>
                </a:solidFill>
              </a:rPr>
              <a:t>etc</a:t>
            </a:r>
            <a:endParaRPr lang="tr-TR" sz="3200" b="1" dirty="0">
              <a:solidFill>
                <a:srgbClr val="000066"/>
              </a:solidFill>
            </a:endParaRPr>
          </a:p>
          <a:p>
            <a:pPr marL="609600" indent="-609600">
              <a:lnSpc>
                <a:spcPct val="90000"/>
              </a:lnSpc>
              <a:buNone/>
            </a:pPr>
            <a:endParaRPr lang="tr-TR" b="1" dirty="0" smtClean="0"/>
          </a:p>
          <a:p>
            <a:pPr marL="609600" indent="-609600">
              <a:lnSpc>
                <a:spcPct val="90000"/>
              </a:lnSpc>
              <a:buClr>
                <a:schemeClr val="bg1"/>
              </a:buClr>
              <a:buSzPct val="121000"/>
              <a:buFont typeface="Arial" charset="0"/>
              <a:buChar char="→"/>
            </a:pPr>
            <a:r>
              <a:rPr lang="tr-TR" b="1" dirty="0" smtClean="0">
                <a:solidFill>
                  <a:srgbClr val="000066"/>
                </a:solidFill>
              </a:rPr>
              <a:t>Farm </a:t>
            </a:r>
            <a:r>
              <a:rPr lang="tr-TR" b="1" dirty="0" err="1" smtClean="0">
                <a:solidFill>
                  <a:srgbClr val="000066"/>
                </a:solidFill>
              </a:rPr>
              <a:t>to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fork</a:t>
            </a:r>
            <a:endParaRPr lang="tr-TR" b="1" dirty="0" smtClean="0">
              <a:solidFill>
                <a:srgbClr val="000066"/>
              </a:solidFill>
            </a:endParaRPr>
          </a:p>
          <a:p>
            <a:pPr marL="609600" indent="-609600">
              <a:lnSpc>
                <a:spcPct val="90000"/>
              </a:lnSpc>
              <a:buClr>
                <a:schemeClr val="bg1"/>
              </a:buClr>
              <a:buSzPct val="121000"/>
              <a:buFont typeface="Arial" charset="0"/>
              <a:buChar char="→"/>
            </a:pPr>
            <a:r>
              <a:rPr lang="tr-TR" b="1" dirty="0" err="1" smtClean="0">
                <a:solidFill>
                  <a:srgbClr val="000066"/>
                </a:solidFill>
              </a:rPr>
              <a:t>Based</a:t>
            </a:r>
            <a:r>
              <a:rPr lang="tr-TR" b="1" dirty="0" smtClean="0">
                <a:solidFill>
                  <a:srgbClr val="000066"/>
                </a:solidFill>
              </a:rPr>
              <a:t> on risk </a:t>
            </a:r>
            <a:r>
              <a:rPr lang="tr-TR" b="1" dirty="0" err="1" smtClean="0">
                <a:solidFill>
                  <a:srgbClr val="000066"/>
                </a:solidFill>
              </a:rPr>
              <a:t>analysis</a:t>
            </a:r>
            <a:endParaRPr lang="tr-TR" b="1" dirty="0" smtClean="0">
              <a:solidFill>
                <a:srgbClr val="000066"/>
              </a:solidFill>
            </a:endParaRPr>
          </a:p>
          <a:p>
            <a:pPr marL="609600" indent="-609600">
              <a:lnSpc>
                <a:spcPct val="90000"/>
              </a:lnSpc>
              <a:buClr>
                <a:schemeClr val="bg1"/>
              </a:buClr>
              <a:buSzPct val="121000"/>
              <a:buFont typeface="Arial" charset="0"/>
              <a:buChar char="→"/>
            </a:pPr>
            <a:r>
              <a:rPr lang="tr-TR" b="1" dirty="0" err="1" smtClean="0">
                <a:solidFill>
                  <a:srgbClr val="000066"/>
                </a:solidFill>
              </a:rPr>
              <a:t>Traceability</a:t>
            </a:r>
            <a:endParaRPr lang="tr-TR" b="1" dirty="0" smtClean="0">
              <a:solidFill>
                <a:srgbClr val="000066"/>
              </a:solidFill>
            </a:endParaRPr>
          </a:p>
        </p:txBody>
      </p:sp>
      <p:sp>
        <p:nvSpPr>
          <p:cNvPr id="7" name="1 Başlık"/>
          <p:cNvSpPr txBox="1">
            <a:spLocks/>
          </p:cNvSpPr>
          <p:nvPr/>
        </p:nvSpPr>
        <p:spPr>
          <a:xfrm>
            <a:off x="2063552" y="332656"/>
            <a:ext cx="8229600" cy="114300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sz="5400" b="1" dirty="0" err="1" smtClean="0">
                <a:solidFill>
                  <a:srgbClr val="FFFF00"/>
                </a:solidFill>
              </a:rPr>
              <a:t>Poultry</a:t>
            </a:r>
            <a:r>
              <a:rPr lang="tr-TR" sz="5400" b="1" dirty="0" smtClean="0">
                <a:solidFill>
                  <a:srgbClr val="FFFF00"/>
                </a:solidFill>
              </a:rPr>
              <a:t> </a:t>
            </a:r>
            <a:r>
              <a:rPr lang="tr-TR" sz="5400" b="1" dirty="0" err="1" smtClean="0">
                <a:solidFill>
                  <a:srgbClr val="FFFF00"/>
                </a:solidFill>
              </a:rPr>
              <a:t>Meat</a:t>
            </a:r>
            <a:r>
              <a:rPr lang="tr-TR" sz="5400" b="1" dirty="0" smtClean="0">
                <a:solidFill>
                  <a:srgbClr val="FFFF00"/>
                </a:solidFill>
              </a:rPr>
              <a:t> </a:t>
            </a:r>
            <a:r>
              <a:rPr lang="tr-TR" sz="5400" b="1" dirty="0" err="1" smtClean="0">
                <a:solidFill>
                  <a:srgbClr val="FFFF00"/>
                </a:solidFill>
              </a:rPr>
              <a:t>Safety</a:t>
            </a:r>
            <a:endParaRPr lang="tr-TR" sz="5400" b="1" i="1" dirty="0">
              <a:solidFill>
                <a:srgbClr val="FFFF00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299" y="6433864"/>
            <a:ext cx="386519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86498" y="1615408"/>
            <a:ext cx="8610600" cy="48768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tr-TR" b="1" dirty="0" smtClean="0"/>
              <a:t>Risk; </a:t>
            </a:r>
            <a:r>
              <a:rPr lang="tr-TR" b="1" dirty="0" err="1" smtClean="0"/>
              <a:t>probability</a:t>
            </a:r>
            <a:r>
              <a:rPr lang="tr-TR" b="1" dirty="0" smtClean="0"/>
              <a:t> </a:t>
            </a:r>
            <a:r>
              <a:rPr lang="tr-TR" b="1" dirty="0" err="1" smtClean="0"/>
              <a:t>or</a:t>
            </a:r>
            <a:r>
              <a:rPr lang="tr-TR" b="1" dirty="0" smtClean="0"/>
              <a:t> </a:t>
            </a:r>
            <a:r>
              <a:rPr lang="tr-TR" b="1" dirty="0" err="1" smtClean="0"/>
              <a:t>threat</a:t>
            </a:r>
            <a:r>
              <a:rPr lang="tr-TR" b="1" dirty="0" smtClean="0"/>
              <a:t> of </a:t>
            </a:r>
            <a:r>
              <a:rPr lang="tr-TR" b="1" dirty="0" err="1" smtClean="0"/>
              <a:t>danger</a:t>
            </a:r>
            <a:endParaRPr lang="tr-TR" b="1" dirty="0" smtClean="0"/>
          </a:p>
          <a:p>
            <a:pPr>
              <a:buNone/>
            </a:pPr>
            <a:r>
              <a:rPr lang="en-US" b="1" dirty="0">
                <a:solidFill>
                  <a:schemeClr val="tx2"/>
                </a:solidFill>
              </a:rPr>
              <a:t>The possibility that due to a certain hazard in food there will be an negative effect to a certain </a:t>
            </a:r>
            <a:r>
              <a:rPr lang="en-US" b="1" dirty="0" smtClean="0">
                <a:solidFill>
                  <a:schemeClr val="tx2"/>
                </a:solidFill>
              </a:rPr>
              <a:t>magnitude</a:t>
            </a:r>
            <a:r>
              <a:rPr lang="tr-TR" b="1" dirty="0" smtClean="0">
                <a:solidFill>
                  <a:schemeClr val="tx2"/>
                </a:solidFill>
              </a:rPr>
              <a:t> (</a:t>
            </a:r>
            <a:r>
              <a:rPr lang="tr-TR" b="1" dirty="0" err="1" smtClean="0">
                <a:solidFill>
                  <a:schemeClr val="accent2">
                    <a:lumMod val="50000"/>
                  </a:schemeClr>
                </a:solidFill>
              </a:rPr>
              <a:t>physical</a:t>
            </a:r>
            <a:r>
              <a:rPr lang="tr-TR" b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tr-TR" b="1" dirty="0" err="1" smtClean="0">
                <a:solidFill>
                  <a:schemeClr val="accent2">
                    <a:lumMod val="50000"/>
                  </a:schemeClr>
                </a:solidFill>
              </a:rPr>
              <a:t>chemical</a:t>
            </a:r>
            <a:r>
              <a:rPr lang="tr-TR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b="1" dirty="0" err="1" smtClean="0">
                <a:solidFill>
                  <a:schemeClr val="accent2">
                    <a:lumMod val="50000"/>
                  </a:schemeClr>
                </a:solidFill>
              </a:rPr>
              <a:t>and</a:t>
            </a:r>
            <a:r>
              <a:rPr lang="tr-TR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b="1" dirty="0" err="1" smtClean="0">
                <a:solidFill>
                  <a:schemeClr val="accent2">
                    <a:lumMod val="50000"/>
                  </a:schemeClr>
                </a:solidFill>
              </a:rPr>
              <a:t>microbiological</a:t>
            </a:r>
            <a:r>
              <a:rPr lang="tr-TR" b="1" dirty="0" smtClean="0">
                <a:solidFill>
                  <a:schemeClr val="tx2"/>
                </a:solidFill>
              </a:rPr>
              <a:t>)</a:t>
            </a:r>
            <a:endParaRPr lang="tr-TR" dirty="0" smtClean="0"/>
          </a:p>
          <a:p>
            <a:pPr>
              <a:buNone/>
            </a:pPr>
            <a:endParaRPr lang="tr-TR" b="1" dirty="0">
              <a:solidFill>
                <a:srgbClr val="000066"/>
              </a:solidFill>
            </a:endParaRPr>
          </a:p>
          <a:p>
            <a:pPr>
              <a:buNone/>
            </a:pPr>
            <a:r>
              <a:rPr lang="tr-TR" b="1" dirty="0" err="1" smtClean="0">
                <a:solidFill>
                  <a:schemeClr val="accent2">
                    <a:lumMod val="50000"/>
                  </a:schemeClr>
                </a:solidFill>
              </a:rPr>
              <a:t>Target</a:t>
            </a:r>
            <a:r>
              <a:rPr lang="tr-TR" b="1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poultry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meat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safety</a:t>
            </a:r>
            <a:endParaRPr lang="tr-TR" b="1" dirty="0" smtClean="0">
              <a:solidFill>
                <a:srgbClr val="000066"/>
              </a:solidFill>
            </a:endParaRPr>
          </a:p>
          <a:p>
            <a:pPr eaLnBrk="1" hangingPunct="1">
              <a:buFontTx/>
              <a:buNone/>
            </a:pPr>
            <a:r>
              <a:rPr lang="tr-TR" b="1" dirty="0" err="1" smtClean="0">
                <a:solidFill>
                  <a:schemeClr val="accent2">
                    <a:lumMod val="50000"/>
                  </a:schemeClr>
                </a:solidFill>
              </a:rPr>
              <a:t>Protect</a:t>
            </a:r>
            <a:r>
              <a:rPr lang="tr-TR" b="1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public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health</a:t>
            </a:r>
            <a:endParaRPr lang="tr-TR" b="1" dirty="0" smtClean="0">
              <a:solidFill>
                <a:srgbClr val="000066"/>
              </a:solidFill>
            </a:endParaRPr>
          </a:p>
          <a:p>
            <a:pPr eaLnBrk="1" hangingPunct="1">
              <a:buFontTx/>
              <a:buNone/>
            </a:pPr>
            <a:r>
              <a:rPr lang="tr-TR" b="1" dirty="0" err="1" smtClean="0">
                <a:solidFill>
                  <a:schemeClr val="accent2">
                    <a:lumMod val="50000"/>
                  </a:schemeClr>
                </a:solidFill>
              </a:rPr>
              <a:t>Prevent</a:t>
            </a:r>
            <a:r>
              <a:rPr lang="tr-TR" b="1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contamination</a:t>
            </a:r>
            <a:r>
              <a:rPr lang="tr-TR" b="1" dirty="0" smtClean="0">
                <a:solidFill>
                  <a:srgbClr val="000066"/>
                </a:solidFill>
              </a:rPr>
              <a:t>/</a:t>
            </a:r>
            <a:r>
              <a:rPr lang="tr-TR" b="1" dirty="0" err="1" smtClean="0">
                <a:solidFill>
                  <a:srgbClr val="000066"/>
                </a:solidFill>
              </a:rPr>
              <a:t>exist</a:t>
            </a:r>
            <a:r>
              <a:rPr lang="tr-TR" b="1" dirty="0" smtClean="0">
                <a:solidFill>
                  <a:srgbClr val="000066"/>
                </a:solidFill>
              </a:rPr>
              <a:t> of </a:t>
            </a:r>
            <a:r>
              <a:rPr lang="tr-TR" b="1" dirty="0" err="1" smtClean="0">
                <a:solidFill>
                  <a:srgbClr val="000066"/>
                </a:solidFill>
              </a:rPr>
              <a:t>hazardous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material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into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food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chain</a:t>
            </a:r>
            <a:endParaRPr lang="tr-TR" b="1" dirty="0" smtClean="0">
              <a:solidFill>
                <a:srgbClr val="000066"/>
              </a:solidFill>
            </a:endParaRPr>
          </a:p>
          <a:p>
            <a:pPr eaLnBrk="1" hangingPunct="1">
              <a:buFontTx/>
              <a:buNone/>
            </a:pPr>
            <a:r>
              <a:rPr lang="tr-TR" b="1" dirty="0" err="1" smtClean="0">
                <a:solidFill>
                  <a:schemeClr val="accent2">
                    <a:lumMod val="50000"/>
                  </a:schemeClr>
                </a:solidFill>
              </a:rPr>
              <a:t>Avoid</a:t>
            </a:r>
            <a:r>
              <a:rPr lang="tr-TR" b="1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economic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loss</a:t>
            </a:r>
            <a:endParaRPr lang="tr-TR" b="1" dirty="0" smtClean="0">
              <a:solidFill>
                <a:srgbClr val="000066"/>
              </a:solidFill>
            </a:endParaRPr>
          </a:p>
          <a:p>
            <a:pPr eaLnBrk="1" hangingPunct="1">
              <a:buFontTx/>
              <a:buNone/>
            </a:pPr>
            <a:endParaRPr lang="tr-TR" b="1" dirty="0" smtClean="0"/>
          </a:p>
          <a:p>
            <a:pPr lvl="1" eaLnBrk="1" hangingPunct="1"/>
            <a:endParaRPr lang="tr-TR" b="1" dirty="0" smtClean="0"/>
          </a:p>
          <a:p>
            <a:pPr lvl="1" eaLnBrk="1" hangingPunct="1"/>
            <a:endParaRPr lang="tr-TR" b="1" dirty="0" smtClean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ln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r-TR" sz="5400" b="1" dirty="0">
                <a:solidFill>
                  <a:srgbClr val="FFFF00"/>
                </a:solidFill>
              </a:rPr>
              <a:t>Risk </a:t>
            </a:r>
            <a:r>
              <a:rPr lang="tr-TR" sz="5400" b="1" dirty="0" smtClean="0">
                <a:solidFill>
                  <a:srgbClr val="FFFF00"/>
                </a:solidFill>
              </a:rPr>
              <a:t>Analysis</a:t>
            </a:r>
            <a:endParaRPr lang="tr-TR" sz="5400" b="1" i="1" dirty="0">
              <a:solidFill>
                <a:srgbClr val="FFFF00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927" y="6492208"/>
            <a:ext cx="386519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33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902201018"/>
              </p:ext>
            </p:extLst>
          </p:nvPr>
        </p:nvGraphicFramePr>
        <p:xfrm>
          <a:off x="1775520" y="1340768"/>
          <a:ext cx="864096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1 Başlık"/>
          <p:cNvSpPr txBox="1">
            <a:spLocks/>
          </p:cNvSpPr>
          <p:nvPr/>
        </p:nvSpPr>
        <p:spPr>
          <a:xfrm>
            <a:off x="1981200" y="274638"/>
            <a:ext cx="8229600" cy="922114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sz="4800" b="1" dirty="0" err="1" smtClean="0">
                <a:solidFill>
                  <a:srgbClr val="FFFF00"/>
                </a:solidFill>
              </a:rPr>
              <a:t>Why</a:t>
            </a:r>
            <a:r>
              <a:rPr lang="tr-TR" sz="4800" b="1" dirty="0" smtClean="0">
                <a:solidFill>
                  <a:srgbClr val="FFFF00"/>
                </a:solidFill>
              </a:rPr>
              <a:t> do </a:t>
            </a:r>
            <a:r>
              <a:rPr lang="tr-TR" sz="4800" b="1" dirty="0" err="1" smtClean="0">
                <a:solidFill>
                  <a:srgbClr val="FFFF00"/>
                </a:solidFill>
              </a:rPr>
              <a:t>we</a:t>
            </a:r>
            <a:r>
              <a:rPr lang="tr-TR" sz="4800" b="1" dirty="0" smtClean="0">
                <a:solidFill>
                  <a:srgbClr val="FFFF00"/>
                </a:solidFill>
              </a:rPr>
              <a:t> </a:t>
            </a:r>
            <a:r>
              <a:rPr lang="tr-TR" sz="4800" b="1" dirty="0" err="1" smtClean="0">
                <a:solidFill>
                  <a:srgbClr val="FFFF00"/>
                </a:solidFill>
              </a:rPr>
              <a:t>need</a:t>
            </a:r>
            <a:r>
              <a:rPr lang="tr-TR" sz="4800" b="1" dirty="0" smtClean="0">
                <a:solidFill>
                  <a:srgbClr val="FFFF00"/>
                </a:solidFill>
              </a:rPr>
              <a:t>? </a:t>
            </a:r>
            <a:r>
              <a:rPr lang="tr-TR" sz="4800" b="1" dirty="0" err="1" smtClean="0">
                <a:solidFill>
                  <a:srgbClr val="FFFF00"/>
                </a:solidFill>
              </a:rPr>
              <a:t>Necessity</a:t>
            </a:r>
            <a:r>
              <a:rPr lang="tr-TR" sz="4800" b="1" dirty="0" smtClean="0">
                <a:solidFill>
                  <a:srgbClr val="FFFF00"/>
                </a:solidFill>
              </a:rPr>
              <a:t>?</a:t>
            </a:r>
            <a:endParaRPr lang="tr-TR" sz="4800" b="1" i="1" dirty="0">
              <a:solidFill>
                <a:srgbClr val="FFFF00"/>
              </a:solidFill>
            </a:endParaRPr>
          </a:p>
        </p:txBody>
      </p:sp>
      <p:sp>
        <p:nvSpPr>
          <p:cNvPr id="6" name="10 Altbilgi Yer Tutucusu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r>
              <a:rPr lang="tr-TR" dirty="0" smtClean="0">
                <a:solidFill>
                  <a:prstClr val="black">
                    <a:tint val="75000"/>
                  </a:prstClr>
                </a:solidFill>
              </a:rPr>
              <a:t>28-29 </a:t>
            </a:r>
            <a:r>
              <a:rPr lang="tr-TR" dirty="0" err="1" smtClean="0">
                <a:solidFill>
                  <a:prstClr val="black">
                    <a:tint val="75000"/>
                  </a:prstClr>
                </a:solidFill>
              </a:rPr>
              <a:t>November</a:t>
            </a:r>
            <a:r>
              <a:rPr lang="tr-TR" dirty="0" smtClean="0">
                <a:solidFill>
                  <a:prstClr val="black">
                    <a:tint val="75000"/>
                  </a:prstClr>
                </a:solidFill>
              </a:rPr>
              <a:t> 2016, Valencia, </a:t>
            </a:r>
            <a:r>
              <a:rPr lang="tr-TR" dirty="0" err="1" smtClean="0">
                <a:solidFill>
                  <a:prstClr val="black">
                    <a:tint val="75000"/>
                  </a:prstClr>
                </a:solidFill>
              </a:rPr>
              <a:t>Spain</a:t>
            </a:r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874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İçerik Yer Tutucusu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07064131"/>
              </p:ext>
            </p:extLst>
          </p:nvPr>
        </p:nvGraphicFramePr>
        <p:xfrm>
          <a:off x="1509311" y="1268760"/>
          <a:ext cx="9375353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1 Başlık"/>
          <p:cNvSpPr txBox="1">
            <a:spLocks/>
          </p:cNvSpPr>
          <p:nvPr/>
        </p:nvSpPr>
        <p:spPr>
          <a:xfrm>
            <a:off x="1718631" y="274638"/>
            <a:ext cx="8796969" cy="922114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sz="5400" b="1" dirty="0" err="1">
                <a:solidFill>
                  <a:srgbClr val="FFFF00"/>
                </a:solidFill>
              </a:rPr>
              <a:t>Why</a:t>
            </a:r>
            <a:r>
              <a:rPr lang="tr-TR" sz="5400" b="1" dirty="0">
                <a:solidFill>
                  <a:srgbClr val="FFFF00"/>
                </a:solidFill>
              </a:rPr>
              <a:t> do </a:t>
            </a:r>
            <a:r>
              <a:rPr lang="tr-TR" sz="5400" b="1" dirty="0" err="1">
                <a:solidFill>
                  <a:srgbClr val="FFFF00"/>
                </a:solidFill>
              </a:rPr>
              <a:t>we</a:t>
            </a:r>
            <a:r>
              <a:rPr lang="tr-TR" sz="5400" b="1" dirty="0">
                <a:solidFill>
                  <a:srgbClr val="FFFF00"/>
                </a:solidFill>
              </a:rPr>
              <a:t> </a:t>
            </a:r>
            <a:r>
              <a:rPr lang="tr-TR" sz="5400" b="1" dirty="0" err="1">
                <a:solidFill>
                  <a:srgbClr val="FFFF00"/>
                </a:solidFill>
              </a:rPr>
              <a:t>need</a:t>
            </a:r>
            <a:r>
              <a:rPr lang="tr-TR" sz="5400" b="1" dirty="0">
                <a:solidFill>
                  <a:srgbClr val="FFFF00"/>
                </a:solidFill>
              </a:rPr>
              <a:t>? </a:t>
            </a:r>
            <a:r>
              <a:rPr lang="tr-TR" sz="5400" b="1" dirty="0" err="1" smtClean="0">
                <a:solidFill>
                  <a:srgbClr val="FFFF00"/>
                </a:solidFill>
              </a:rPr>
              <a:t>Necessity</a:t>
            </a:r>
            <a:r>
              <a:rPr lang="tr-TR" sz="5400" b="1" dirty="0">
                <a:solidFill>
                  <a:srgbClr val="FFFF00"/>
                </a:solidFill>
              </a:rPr>
              <a:t>?</a:t>
            </a:r>
            <a:endParaRPr lang="tr-TR" sz="54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090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Diyagram"/>
          <p:cNvGraphicFramePr/>
          <p:nvPr>
            <p:extLst>
              <p:ext uri="{D42A27DB-BD31-4B8C-83A1-F6EECF244321}">
                <p14:modId xmlns:p14="http://schemas.microsoft.com/office/powerpoint/2010/main" val="1577671031"/>
              </p:ext>
            </p:extLst>
          </p:nvPr>
        </p:nvGraphicFramePr>
        <p:xfrm>
          <a:off x="1703512" y="1600201"/>
          <a:ext cx="850728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6" name="Picture 5" descr="RiskNotTakingRisksCarto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33983" y="3212976"/>
            <a:ext cx="3881617" cy="3464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17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91544" y="1484784"/>
            <a:ext cx="8496944" cy="504056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Biological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hazards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tr-TR" b="1" i="1" dirty="0" err="1" smtClean="0">
                <a:solidFill>
                  <a:schemeClr val="accent1">
                    <a:lumMod val="50000"/>
                  </a:schemeClr>
                </a:solidFill>
              </a:rPr>
              <a:t>Salmonella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);</a:t>
            </a:r>
          </a:p>
          <a:p>
            <a:pPr lvl="1" eaLnBrk="1" hangingPunct="1"/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Uncertanities</a:t>
            </a:r>
            <a:endParaRPr lang="tr-TR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 eaLnBrk="1" hangingPunct="1"/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Variations</a:t>
            </a:r>
            <a:endParaRPr lang="tr-TR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2" eaLnBrk="1" hangingPunct="1"/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Dose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3200" b="1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response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3200" b="1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infectivity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individual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sensitivity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…)</a:t>
            </a:r>
            <a:endParaRPr lang="tr-TR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2" eaLnBrk="1" hangingPunct="1"/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Kinetics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 of </a:t>
            </a:r>
            <a:r>
              <a:rPr lang="tr-TR" sz="3200" b="1" i="1" dirty="0" err="1" smtClean="0">
                <a:solidFill>
                  <a:schemeClr val="accent1">
                    <a:lumMod val="50000"/>
                  </a:schemeClr>
                </a:solidFill>
              </a:rPr>
              <a:t>Salmonella</a:t>
            </a:r>
            <a:r>
              <a:rPr lang="tr-TR" sz="3200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poultry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meat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chain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Increase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 in </a:t>
            </a:r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number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inactivation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stress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response</a:t>
            </a:r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…)</a:t>
            </a:r>
            <a:endParaRPr lang="tr-TR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2" eaLnBrk="1" hangingPunct="1"/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Consumer </a:t>
            </a:r>
            <a:r>
              <a:rPr lang="tr-TR" sz="3200" b="1" dirty="0" err="1" smtClean="0">
                <a:solidFill>
                  <a:schemeClr val="accent1">
                    <a:lumMod val="50000"/>
                  </a:schemeClr>
                </a:solidFill>
              </a:rPr>
              <a:t>behaviour</a:t>
            </a:r>
            <a:endParaRPr lang="tr-TR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2135560" y="188640"/>
            <a:ext cx="8229600" cy="114300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sz="5400" b="1" dirty="0">
                <a:solidFill>
                  <a:srgbClr val="FFFF00"/>
                </a:solidFill>
              </a:rPr>
              <a:t>Risk </a:t>
            </a:r>
            <a:r>
              <a:rPr lang="tr-TR" sz="5400" b="1" dirty="0" smtClean="0">
                <a:solidFill>
                  <a:srgbClr val="FFFF00"/>
                </a:solidFill>
              </a:rPr>
              <a:t>Analysis (</a:t>
            </a:r>
            <a:r>
              <a:rPr lang="tr-TR" sz="5400" b="1" dirty="0" err="1" smtClean="0">
                <a:solidFill>
                  <a:srgbClr val="FFFF00"/>
                </a:solidFill>
              </a:rPr>
              <a:t>Challenges</a:t>
            </a:r>
            <a:r>
              <a:rPr lang="tr-TR" sz="5400" b="1" dirty="0" smtClean="0">
                <a:solidFill>
                  <a:srgbClr val="FFFF00"/>
                </a:solidFill>
              </a:rPr>
              <a:t>)</a:t>
            </a:r>
            <a:endParaRPr lang="tr-TR" sz="5400" b="1" i="1" dirty="0">
              <a:solidFill>
                <a:srgbClr val="FFFF00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416" y="6492208"/>
            <a:ext cx="386519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44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528" y="1600200"/>
            <a:ext cx="8640960" cy="506916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Variables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whole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chain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);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80000"/>
              </a:lnSpc>
              <a:buClr>
                <a:srgbClr val="C00000"/>
              </a:buClr>
            </a:pP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Dose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response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80000"/>
              </a:lnSpc>
              <a:buClr>
                <a:srgbClr val="C00000"/>
              </a:buClr>
            </a:pP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Level of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consumption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serve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degree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80000"/>
              </a:lnSpc>
              <a:buClr>
                <a:srgbClr val="C00000"/>
              </a:buClr>
            </a:pP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Level of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bacteria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contamination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??? 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80000"/>
              </a:lnSpc>
              <a:buClr>
                <a:srgbClr val="C00000"/>
              </a:buClr>
            </a:pP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Storage time –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degree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80000"/>
              </a:lnSpc>
              <a:buClr>
                <a:srgbClr val="C00000"/>
              </a:buClr>
            </a:pP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Product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and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production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80000"/>
              </a:lnSpc>
              <a:buClr>
                <a:srgbClr val="C00000"/>
              </a:buClr>
            </a:pP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Contamination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route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and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form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80000"/>
              </a:lnSpc>
              <a:buClr>
                <a:srgbClr val="C00000"/>
              </a:buClr>
            </a:pP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Physiology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of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bacteria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80000"/>
              </a:lnSpc>
              <a:buClr>
                <a:srgbClr val="C00000"/>
              </a:buClr>
            </a:pP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History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of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bacteria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80000"/>
              </a:lnSpc>
              <a:buClr>
                <a:srgbClr val="C00000"/>
              </a:buClr>
            </a:pP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Genetic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differences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…….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buClr>
                <a:srgbClr val="C00000"/>
              </a:buClr>
            </a:pP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We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can define,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determine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specify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…. </a:t>
            </a:r>
            <a:r>
              <a:rPr lang="tr-TR" sz="2200" b="1" dirty="0" err="1">
                <a:solidFill>
                  <a:schemeClr val="accent1">
                    <a:lumMod val="50000"/>
                  </a:schemeClr>
                </a:solidFill>
              </a:rPr>
              <a:t>r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isks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limits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buClr>
                <a:srgbClr val="C00000"/>
              </a:buClr>
            </a:pP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Biological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risks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are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heterogenous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variable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… 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2063552" y="332656"/>
            <a:ext cx="8229600" cy="114300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sz="5400" b="1" dirty="0" err="1" smtClean="0">
                <a:solidFill>
                  <a:srgbClr val="FFFF00"/>
                </a:solidFill>
              </a:rPr>
              <a:t>Variables</a:t>
            </a:r>
            <a:r>
              <a:rPr lang="tr-TR" sz="5400" b="1" dirty="0" smtClean="0">
                <a:solidFill>
                  <a:srgbClr val="FFFF00"/>
                </a:solidFill>
              </a:rPr>
              <a:t> </a:t>
            </a:r>
            <a:r>
              <a:rPr lang="tr-TR" sz="5400" b="1" dirty="0" err="1" smtClean="0">
                <a:solidFill>
                  <a:srgbClr val="FFFF00"/>
                </a:solidFill>
              </a:rPr>
              <a:t>and</a:t>
            </a:r>
            <a:r>
              <a:rPr lang="tr-TR" sz="5400" b="1" dirty="0" smtClean="0">
                <a:solidFill>
                  <a:srgbClr val="FFFF00"/>
                </a:solidFill>
              </a:rPr>
              <a:t> </a:t>
            </a:r>
            <a:r>
              <a:rPr lang="tr-TR" sz="5400" b="1" dirty="0" err="1" smtClean="0">
                <a:solidFill>
                  <a:srgbClr val="FFFF00"/>
                </a:solidFill>
              </a:rPr>
              <a:t>Uncertanities</a:t>
            </a:r>
            <a:endParaRPr lang="tr-TR" sz="5400" b="1" i="1" dirty="0">
              <a:solidFill>
                <a:srgbClr val="FFFF00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752" y="6373824"/>
            <a:ext cx="386519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1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371600"/>
            <a:ext cx="8507288" cy="52578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Scientific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and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technological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knowledge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Social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and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political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decisions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Ethic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and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trade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sz="2200" b="1" dirty="0" err="1" smtClean="0">
                <a:solidFill>
                  <a:srgbClr val="FF0000"/>
                </a:solidFill>
              </a:rPr>
              <a:t>Decisions</a:t>
            </a:r>
            <a:r>
              <a:rPr lang="tr-TR" sz="2200" b="1" dirty="0" smtClean="0">
                <a:solidFill>
                  <a:srgbClr val="FF0000"/>
                </a:solidFill>
              </a:rPr>
              <a:t>; </a:t>
            </a:r>
            <a:endParaRPr lang="tr-TR" sz="22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sz="2200" b="1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zero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tolerance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sz="2200" b="1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minimum risk (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if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possible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sz="2200" b="1" dirty="0" smtClean="0">
                <a:solidFill>
                  <a:srgbClr val="FF0000"/>
                </a:solidFill>
              </a:rPr>
              <a:t>Main </a:t>
            </a:r>
            <a:r>
              <a:rPr lang="tr-TR" sz="2200" b="1" dirty="0" err="1" smtClean="0">
                <a:solidFill>
                  <a:srgbClr val="FF0000"/>
                </a:solidFill>
              </a:rPr>
              <a:t>goal</a:t>
            </a:r>
            <a:r>
              <a:rPr lang="tr-TR" sz="2200" b="1" dirty="0" smtClean="0">
                <a:solidFill>
                  <a:srgbClr val="FF0000"/>
                </a:solidFill>
              </a:rPr>
              <a:t>;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have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to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classify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acceptable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from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non-acceptable</a:t>
            </a:r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tr-TR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tr-TR" sz="2200" b="1" dirty="0" err="1" smtClean="0">
                <a:solidFill>
                  <a:srgbClr val="FF0000"/>
                </a:solidFill>
              </a:rPr>
              <a:t>Food</a:t>
            </a:r>
            <a:r>
              <a:rPr lang="tr-TR" sz="2200" b="1" dirty="0" smtClean="0">
                <a:solidFill>
                  <a:srgbClr val="FF0000"/>
                </a:solidFill>
              </a:rPr>
              <a:t> </a:t>
            </a:r>
            <a:r>
              <a:rPr lang="tr-TR" sz="2200" b="1" dirty="0" err="1" smtClean="0">
                <a:solidFill>
                  <a:srgbClr val="FF0000"/>
                </a:solidFill>
              </a:rPr>
              <a:t>safety</a:t>
            </a:r>
            <a:r>
              <a:rPr lang="tr-TR" sz="2200" b="1" dirty="0" smtClean="0">
                <a:solidFill>
                  <a:srgbClr val="FF0000"/>
                </a:solidFill>
              </a:rPr>
              <a:t> </a:t>
            </a:r>
            <a:r>
              <a:rPr lang="tr-TR" sz="2200" b="1" dirty="0" err="1" smtClean="0">
                <a:solidFill>
                  <a:srgbClr val="FF0000"/>
                </a:solidFill>
              </a:rPr>
              <a:t>goal</a:t>
            </a:r>
            <a:r>
              <a:rPr lang="tr-TR" sz="2200" b="1" dirty="0" smtClean="0">
                <a:solidFill>
                  <a:srgbClr val="FF0000"/>
                </a:solidFill>
              </a:rPr>
              <a:t>; </a:t>
            </a:r>
            <a:r>
              <a:rPr lang="tr-TR" sz="2200" b="1" dirty="0" err="1" smtClean="0">
                <a:solidFill>
                  <a:schemeClr val="accent1">
                    <a:lumMod val="50000"/>
                  </a:schemeClr>
                </a:solidFill>
              </a:rPr>
              <a:t>protect</a:t>
            </a:r>
            <a:r>
              <a:rPr lang="tr-TR" sz="2200" b="1" dirty="0" smtClean="0">
                <a:solidFill>
                  <a:schemeClr val="tx2"/>
                </a:solidFill>
              </a:rPr>
              <a:t>, </a:t>
            </a:r>
            <a:r>
              <a:rPr lang="tr-TR" altLang="tr-TR" sz="2200" b="1" dirty="0" err="1">
                <a:solidFill>
                  <a:schemeClr val="tx2"/>
                </a:solidFill>
              </a:rPr>
              <a:t>influence</a:t>
            </a:r>
            <a:r>
              <a:rPr lang="tr-TR" altLang="tr-TR" sz="2200" b="1" dirty="0">
                <a:solidFill>
                  <a:schemeClr val="tx2"/>
                </a:solidFill>
              </a:rPr>
              <a:t> </a:t>
            </a:r>
            <a:r>
              <a:rPr lang="tr-TR" altLang="tr-TR" sz="2200" b="1" dirty="0" err="1">
                <a:solidFill>
                  <a:schemeClr val="tx2"/>
                </a:solidFill>
              </a:rPr>
              <a:t>the</a:t>
            </a:r>
            <a:r>
              <a:rPr lang="tr-TR" altLang="tr-TR" sz="2200" b="1" dirty="0">
                <a:solidFill>
                  <a:schemeClr val="tx2"/>
                </a:solidFill>
              </a:rPr>
              <a:t> </a:t>
            </a:r>
            <a:r>
              <a:rPr lang="tr-TR" altLang="tr-TR" sz="2200" b="1" dirty="0" err="1">
                <a:solidFill>
                  <a:schemeClr val="tx2"/>
                </a:solidFill>
              </a:rPr>
              <a:t>frequency</a:t>
            </a:r>
            <a:r>
              <a:rPr lang="tr-TR" altLang="tr-TR" sz="2200" b="1" dirty="0">
                <a:solidFill>
                  <a:schemeClr val="tx2"/>
                </a:solidFill>
              </a:rPr>
              <a:t> </a:t>
            </a:r>
            <a:r>
              <a:rPr lang="tr-TR" altLang="tr-TR" sz="2200" b="1" dirty="0" err="1">
                <a:solidFill>
                  <a:schemeClr val="tx2"/>
                </a:solidFill>
              </a:rPr>
              <a:t>and</a:t>
            </a:r>
            <a:r>
              <a:rPr lang="tr-TR" altLang="tr-TR" sz="2200" b="1" dirty="0">
                <a:solidFill>
                  <a:schemeClr val="tx2"/>
                </a:solidFill>
              </a:rPr>
              <a:t> / </a:t>
            </a:r>
            <a:r>
              <a:rPr lang="tr-TR" altLang="tr-TR" sz="2200" b="1" dirty="0" err="1">
                <a:solidFill>
                  <a:schemeClr val="tx2"/>
                </a:solidFill>
              </a:rPr>
              <a:t>or</a:t>
            </a:r>
            <a:r>
              <a:rPr lang="tr-TR" altLang="tr-TR" sz="2200" b="1" dirty="0">
                <a:solidFill>
                  <a:schemeClr val="tx2"/>
                </a:solidFill>
              </a:rPr>
              <a:t> </a:t>
            </a:r>
            <a:r>
              <a:rPr lang="tr-TR" altLang="tr-TR" sz="2200" b="1" dirty="0" err="1">
                <a:solidFill>
                  <a:schemeClr val="tx2"/>
                </a:solidFill>
              </a:rPr>
              <a:t>concentration</a:t>
            </a:r>
            <a:r>
              <a:rPr lang="tr-TR" altLang="tr-TR" sz="2200" b="1" dirty="0">
                <a:solidFill>
                  <a:schemeClr val="tx2"/>
                </a:solidFill>
              </a:rPr>
              <a:t> of </a:t>
            </a:r>
            <a:r>
              <a:rPr lang="tr-TR" altLang="tr-TR" sz="2200" b="1" dirty="0" err="1">
                <a:solidFill>
                  <a:schemeClr val="tx2"/>
                </a:solidFill>
              </a:rPr>
              <a:t>the</a:t>
            </a:r>
            <a:r>
              <a:rPr lang="tr-TR" altLang="tr-TR" sz="2200" b="1" dirty="0">
                <a:solidFill>
                  <a:schemeClr val="tx2"/>
                </a:solidFill>
              </a:rPr>
              <a:t> </a:t>
            </a:r>
            <a:r>
              <a:rPr lang="tr-TR" altLang="tr-TR" sz="2200" b="1" dirty="0" err="1" smtClean="0">
                <a:solidFill>
                  <a:schemeClr val="tx2"/>
                </a:solidFill>
              </a:rPr>
              <a:t>hazard</a:t>
            </a:r>
            <a:r>
              <a:rPr lang="tr-TR" altLang="tr-TR" sz="2200" b="1" dirty="0" smtClean="0">
                <a:solidFill>
                  <a:schemeClr val="tx2"/>
                </a:solidFill>
              </a:rPr>
              <a:t> </a:t>
            </a:r>
            <a:r>
              <a:rPr lang="tr-TR" altLang="tr-TR" sz="2200" b="1" dirty="0" err="1" smtClean="0">
                <a:solidFill>
                  <a:schemeClr val="tx2"/>
                </a:solidFill>
              </a:rPr>
              <a:t>while</a:t>
            </a:r>
            <a:r>
              <a:rPr lang="tr-TR" altLang="tr-TR" sz="2200" b="1" dirty="0" smtClean="0">
                <a:solidFill>
                  <a:schemeClr val="tx2"/>
                </a:solidFill>
              </a:rPr>
              <a:t> </a:t>
            </a:r>
            <a:r>
              <a:rPr lang="tr-TR" altLang="tr-TR" sz="2200" b="1" dirty="0" err="1" smtClean="0">
                <a:solidFill>
                  <a:schemeClr val="tx2"/>
                </a:solidFill>
              </a:rPr>
              <a:t>food</a:t>
            </a:r>
            <a:r>
              <a:rPr lang="tr-TR" altLang="tr-TR" sz="2200" b="1" dirty="0" smtClean="0">
                <a:solidFill>
                  <a:schemeClr val="tx2"/>
                </a:solidFill>
              </a:rPr>
              <a:t> </a:t>
            </a:r>
            <a:r>
              <a:rPr lang="tr-TR" altLang="tr-TR" sz="2200" b="1" dirty="0">
                <a:solidFill>
                  <a:schemeClr val="tx2"/>
                </a:solidFill>
              </a:rPr>
              <a:t>is </a:t>
            </a:r>
            <a:r>
              <a:rPr lang="tr-TR" altLang="tr-TR" sz="2200" b="1" dirty="0" err="1" smtClean="0">
                <a:solidFill>
                  <a:schemeClr val="tx2"/>
                </a:solidFill>
              </a:rPr>
              <a:t>consuming</a:t>
            </a:r>
            <a:endParaRPr lang="tr-TR" altLang="tr-TR" sz="2200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200" b="1" dirty="0">
              <a:solidFill>
                <a:schemeClr val="tx2"/>
              </a:solidFill>
            </a:endParaRPr>
          </a:p>
        </p:txBody>
      </p:sp>
      <p:pic>
        <p:nvPicPr>
          <p:cNvPr id="7173" name="Picture 9" descr="HKAh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4032" y="332656"/>
            <a:ext cx="411480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1 Başlık"/>
          <p:cNvSpPr txBox="1">
            <a:spLocks/>
          </p:cNvSpPr>
          <p:nvPr/>
        </p:nvSpPr>
        <p:spPr>
          <a:xfrm>
            <a:off x="1970856" y="228600"/>
            <a:ext cx="4392488" cy="114300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sz="5400" b="1" dirty="0">
                <a:solidFill>
                  <a:srgbClr val="FFFF00"/>
                </a:solidFill>
              </a:rPr>
              <a:t>Risk </a:t>
            </a:r>
            <a:r>
              <a:rPr lang="tr-TR" sz="5400" b="1" dirty="0" smtClean="0">
                <a:solidFill>
                  <a:srgbClr val="FFFF00"/>
                </a:solidFill>
              </a:rPr>
              <a:t>Analysis</a:t>
            </a:r>
            <a:endParaRPr lang="tr-TR" sz="5400" b="1" i="1" dirty="0">
              <a:solidFill>
                <a:srgbClr val="FFFF00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244" y="6303568"/>
            <a:ext cx="386519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66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 txBox="1">
            <a:spLocks noGrp="1"/>
          </p:cNvSpPr>
          <p:nvPr>
            <p:ph type="title"/>
          </p:nvPr>
        </p:nvSpPr>
        <p:spPr>
          <a:xfrm>
            <a:off x="1696598" y="274637"/>
            <a:ext cx="9022814" cy="1325563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b="1" dirty="0">
                <a:solidFill>
                  <a:srgbClr val="FFFF00"/>
                </a:solidFill>
              </a:rPr>
              <a:t>Risk </a:t>
            </a:r>
            <a:r>
              <a:rPr lang="tr-TR" b="1" dirty="0" smtClean="0">
                <a:solidFill>
                  <a:srgbClr val="FFFF00"/>
                </a:solidFill>
              </a:rPr>
              <a:t>Analysis - </a:t>
            </a:r>
            <a:r>
              <a:rPr lang="tr-TR" b="1" dirty="0" err="1" smtClean="0">
                <a:solidFill>
                  <a:srgbClr val="FFFF00"/>
                </a:solidFill>
              </a:rPr>
              <a:t>Production</a:t>
            </a:r>
            <a:r>
              <a:rPr lang="tr-TR" b="1" dirty="0" smtClean="0">
                <a:solidFill>
                  <a:srgbClr val="FFFF00"/>
                </a:solidFill>
              </a:rPr>
              <a:t> Step</a:t>
            </a:r>
            <a:endParaRPr lang="tr-TR" b="1" dirty="0">
              <a:solidFill>
                <a:srgbClr val="FFFF00"/>
              </a:solidFill>
            </a:endParaRPr>
          </a:p>
          <a:p>
            <a:pPr algn="ctr">
              <a:spcBef>
                <a:spcPct val="0"/>
              </a:spcBef>
              <a:defRPr/>
            </a:pPr>
            <a:r>
              <a:rPr lang="tr-TR" b="1" i="1" dirty="0" err="1">
                <a:solidFill>
                  <a:srgbClr val="FFFF00"/>
                </a:solidFill>
              </a:rPr>
              <a:t>Salmonella</a:t>
            </a:r>
            <a:endParaRPr lang="tr-TR" b="1" i="1" dirty="0">
              <a:solidFill>
                <a:srgbClr val="FFFF00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696598" y="1898772"/>
            <a:ext cx="9221118" cy="47705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800" b="1" dirty="0" err="1" smtClean="0">
                <a:solidFill>
                  <a:srgbClr val="002060"/>
                </a:solidFill>
              </a:rPr>
              <a:t>Still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one</a:t>
            </a:r>
            <a:r>
              <a:rPr lang="tr-TR" sz="2800" b="1" dirty="0" smtClean="0">
                <a:solidFill>
                  <a:srgbClr val="002060"/>
                </a:solidFill>
              </a:rPr>
              <a:t> of </a:t>
            </a:r>
            <a:r>
              <a:rPr lang="tr-TR" sz="2800" b="1" dirty="0" err="1" smtClean="0">
                <a:solidFill>
                  <a:srgbClr val="002060"/>
                </a:solidFill>
              </a:rPr>
              <a:t>the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most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important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foodborne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bacterial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pathogen</a:t>
            </a:r>
            <a:endParaRPr lang="tr-TR" sz="2800" b="1" dirty="0" smtClean="0">
              <a:solidFill>
                <a:srgbClr val="002060"/>
              </a:solidFill>
            </a:endParaRPr>
          </a:p>
          <a:p>
            <a:endParaRPr lang="tr-TR" sz="2800" b="1" dirty="0">
              <a:solidFill>
                <a:srgbClr val="002060"/>
              </a:solidFill>
            </a:endParaRPr>
          </a:p>
          <a:p>
            <a:r>
              <a:rPr lang="tr-TR" sz="2800" b="1" dirty="0" smtClean="0">
                <a:solidFill>
                  <a:srgbClr val="002060"/>
                </a:solidFill>
              </a:rPr>
              <a:t>Do </a:t>
            </a:r>
            <a:r>
              <a:rPr lang="tr-TR" sz="2800" b="1" dirty="0" err="1" smtClean="0">
                <a:solidFill>
                  <a:srgbClr val="002060"/>
                </a:solidFill>
              </a:rPr>
              <a:t>we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still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protect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public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health</a:t>
            </a:r>
            <a:r>
              <a:rPr lang="tr-TR" sz="2800" b="1" dirty="0" smtClean="0">
                <a:solidFill>
                  <a:srgbClr val="002060"/>
                </a:solidFill>
              </a:rPr>
              <a:t>?</a:t>
            </a:r>
          </a:p>
          <a:p>
            <a:endParaRPr lang="tr-TR" sz="2800" b="1" dirty="0" smtClean="0">
              <a:solidFill>
                <a:srgbClr val="002060"/>
              </a:solidFill>
            </a:endParaRPr>
          </a:p>
          <a:p>
            <a:r>
              <a:rPr lang="tr-TR" sz="2800" b="1" dirty="0" err="1" smtClean="0">
                <a:solidFill>
                  <a:srgbClr val="002060"/>
                </a:solidFill>
              </a:rPr>
              <a:t>Different</a:t>
            </a:r>
            <a:r>
              <a:rPr lang="tr-TR" sz="2800" b="1" dirty="0" smtClean="0">
                <a:solidFill>
                  <a:srgbClr val="002060"/>
                </a:solidFill>
              </a:rPr>
              <a:t> risk </a:t>
            </a:r>
            <a:r>
              <a:rPr lang="tr-TR" sz="2800" b="1" dirty="0" err="1" smtClean="0">
                <a:solidFill>
                  <a:srgbClr val="002060"/>
                </a:solidFill>
              </a:rPr>
              <a:t>analysis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approach</a:t>
            </a:r>
            <a:r>
              <a:rPr lang="tr-TR" sz="2800" b="1" dirty="0" smtClean="0">
                <a:solidFill>
                  <a:srgbClr val="002060"/>
                </a:solidFill>
              </a:rPr>
              <a:t> (</a:t>
            </a:r>
            <a:r>
              <a:rPr lang="tr-TR" sz="2800" b="1" dirty="0" err="1" smtClean="0">
                <a:solidFill>
                  <a:srgbClr val="002060"/>
                </a:solidFill>
              </a:rPr>
              <a:t>official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monitoring</a:t>
            </a:r>
            <a:r>
              <a:rPr lang="tr-TR" sz="2800" b="1" dirty="0" smtClean="0">
                <a:solidFill>
                  <a:srgbClr val="002060"/>
                </a:solidFill>
              </a:rPr>
              <a:t>, </a:t>
            </a:r>
            <a:r>
              <a:rPr lang="tr-TR" sz="2800" b="1" dirty="0" err="1" smtClean="0">
                <a:solidFill>
                  <a:srgbClr val="002060"/>
                </a:solidFill>
              </a:rPr>
              <a:t>serotype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based</a:t>
            </a:r>
            <a:r>
              <a:rPr lang="tr-TR" sz="2800" b="1" dirty="0" smtClean="0">
                <a:solidFill>
                  <a:srgbClr val="002060"/>
                </a:solidFill>
              </a:rPr>
              <a:t>, </a:t>
            </a:r>
            <a:r>
              <a:rPr lang="tr-TR" sz="2800" b="1" dirty="0" err="1" smtClean="0">
                <a:solidFill>
                  <a:srgbClr val="002060"/>
                </a:solidFill>
              </a:rPr>
              <a:t>each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industry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have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its</a:t>
            </a:r>
            <a:r>
              <a:rPr lang="tr-TR" sz="2800" b="1" dirty="0" smtClean="0">
                <a:solidFill>
                  <a:srgbClr val="002060"/>
                </a:solidFill>
              </a:rPr>
              <a:t>’ </a:t>
            </a:r>
            <a:r>
              <a:rPr lang="tr-TR" sz="2800" b="1" dirty="0" err="1" smtClean="0">
                <a:solidFill>
                  <a:srgbClr val="002060"/>
                </a:solidFill>
              </a:rPr>
              <a:t>own</a:t>
            </a:r>
            <a:r>
              <a:rPr lang="tr-TR" sz="2800" b="1" dirty="0" smtClean="0">
                <a:solidFill>
                  <a:srgbClr val="002060"/>
                </a:solidFill>
              </a:rPr>
              <a:t>, </a:t>
            </a:r>
            <a:r>
              <a:rPr lang="tr-TR" sz="2800" b="1" dirty="0" err="1" smtClean="0">
                <a:solidFill>
                  <a:srgbClr val="002060"/>
                </a:solidFill>
              </a:rPr>
              <a:t>legislation</a:t>
            </a:r>
            <a:r>
              <a:rPr lang="tr-TR" sz="2800" b="1" dirty="0" smtClean="0">
                <a:solidFill>
                  <a:srgbClr val="002060"/>
                </a:solidFill>
              </a:rPr>
              <a:t>, </a:t>
            </a:r>
            <a:r>
              <a:rPr lang="tr-TR" sz="2800" b="1" dirty="0" err="1" smtClean="0">
                <a:solidFill>
                  <a:srgbClr val="002060"/>
                </a:solidFill>
              </a:rPr>
              <a:t>performance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criteria</a:t>
            </a:r>
            <a:r>
              <a:rPr lang="tr-TR" sz="2800" b="1" dirty="0" smtClean="0">
                <a:solidFill>
                  <a:srgbClr val="002060"/>
                </a:solidFill>
              </a:rPr>
              <a:t> in </a:t>
            </a:r>
            <a:r>
              <a:rPr lang="tr-TR" sz="2800" b="1" dirty="0" err="1" smtClean="0">
                <a:solidFill>
                  <a:srgbClr val="002060"/>
                </a:solidFill>
              </a:rPr>
              <a:t>diff</a:t>
            </a:r>
            <a:r>
              <a:rPr lang="tr-TR" sz="2800" b="1" dirty="0" smtClean="0">
                <a:solidFill>
                  <a:srgbClr val="002060"/>
                </a:solidFill>
              </a:rPr>
              <a:t>. </a:t>
            </a:r>
            <a:r>
              <a:rPr lang="tr-TR" sz="2800" b="1" dirty="0" err="1" smtClean="0">
                <a:solidFill>
                  <a:srgbClr val="002060"/>
                </a:solidFill>
              </a:rPr>
              <a:t>Laws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etc</a:t>
            </a:r>
            <a:r>
              <a:rPr lang="tr-TR" sz="2800" b="1" dirty="0" smtClean="0">
                <a:solidFill>
                  <a:srgbClr val="002060"/>
                </a:solidFill>
              </a:rPr>
              <a:t>.) </a:t>
            </a:r>
          </a:p>
          <a:p>
            <a:pPr>
              <a:buFontTx/>
              <a:buNone/>
            </a:pPr>
            <a:endParaRPr lang="tr-TR" sz="2800" b="1" dirty="0" smtClean="0">
              <a:solidFill>
                <a:srgbClr val="002060"/>
              </a:solidFill>
            </a:endParaRPr>
          </a:p>
          <a:p>
            <a:r>
              <a:rPr lang="tr-TR" sz="2800" b="1" i="1" dirty="0" err="1" smtClean="0">
                <a:solidFill>
                  <a:srgbClr val="002060"/>
                </a:solidFill>
              </a:rPr>
              <a:t>Salmonella</a:t>
            </a:r>
            <a:r>
              <a:rPr lang="tr-TR" sz="2800" b="1" i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smtClean="0">
                <a:solidFill>
                  <a:srgbClr val="002060"/>
                </a:solidFill>
              </a:rPr>
              <a:t>can be </a:t>
            </a:r>
            <a:r>
              <a:rPr lang="tr-TR" sz="2800" b="1" dirty="0" err="1" smtClean="0">
                <a:solidFill>
                  <a:srgbClr val="002060"/>
                </a:solidFill>
              </a:rPr>
              <a:t>detected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and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may</a:t>
            </a:r>
            <a:r>
              <a:rPr lang="tr-TR" sz="2800" b="1" dirty="0" smtClean="0">
                <a:solidFill>
                  <a:srgbClr val="002060"/>
                </a:solidFill>
              </a:rPr>
              <a:t> be in  an </a:t>
            </a:r>
            <a:r>
              <a:rPr lang="tr-TR" sz="2800" b="1" dirty="0" err="1" smtClean="0">
                <a:solidFill>
                  <a:srgbClr val="002060"/>
                </a:solidFill>
              </a:rPr>
              <a:t>increase</a:t>
            </a:r>
            <a:r>
              <a:rPr lang="tr-TR" sz="2800" b="1" dirty="0" smtClean="0">
                <a:solidFill>
                  <a:srgbClr val="002060"/>
                </a:solidFill>
              </a:rPr>
              <a:t> trend</a:t>
            </a:r>
          </a:p>
          <a:p>
            <a:pPr lvl="1"/>
            <a:r>
              <a:rPr lang="tr-TR" sz="2400" b="1" dirty="0" err="1" smtClean="0">
                <a:solidFill>
                  <a:srgbClr val="002060"/>
                </a:solidFill>
              </a:rPr>
              <a:t>Then</a:t>
            </a:r>
            <a:r>
              <a:rPr lang="tr-TR" sz="2400" b="1" dirty="0" smtClean="0">
                <a:solidFill>
                  <a:srgbClr val="002060"/>
                </a:solidFill>
              </a:rPr>
              <a:t> </a:t>
            </a:r>
            <a:r>
              <a:rPr lang="tr-TR" sz="2400" b="1" dirty="0" err="1" smtClean="0">
                <a:solidFill>
                  <a:srgbClr val="002060"/>
                </a:solidFill>
              </a:rPr>
              <a:t>negative</a:t>
            </a:r>
            <a:r>
              <a:rPr lang="tr-TR" sz="2400" b="1" dirty="0" smtClean="0">
                <a:solidFill>
                  <a:srgbClr val="002060"/>
                </a:solidFill>
              </a:rPr>
              <a:t> </a:t>
            </a:r>
            <a:r>
              <a:rPr lang="tr-TR" sz="2400" b="1" dirty="0" err="1" smtClean="0">
                <a:solidFill>
                  <a:srgbClr val="002060"/>
                </a:solidFill>
              </a:rPr>
              <a:t>for</a:t>
            </a:r>
            <a:r>
              <a:rPr lang="tr-TR" sz="2400" b="1" dirty="0" smtClean="0">
                <a:solidFill>
                  <a:srgbClr val="002060"/>
                </a:solidFill>
              </a:rPr>
              <a:t> </a:t>
            </a:r>
            <a:r>
              <a:rPr lang="tr-TR" sz="2400" b="1" dirty="0" err="1" smtClean="0">
                <a:solidFill>
                  <a:srgbClr val="002060"/>
                </a:solidFill>
              </a:rPr>
              <a:t>several</a:t>
            </a:r>
            <a:r>
              <a:rPr lang="tr-TR" sz="2400" b="1" dirty="0" smtClean="0">
                <a:solidFill>
                  <a:srgbClr val="002060"/>
                </a:solidFill>
              </a:rPr>
              <a:t> </a:t>
            </a:r>
            <a:r>
              <a:rPr lang="tr-TR" sz="2400" b="1" dirty="0" err="1" smtClean="0">
                <a:solidFill>
                  <a:srgbClr val="002060"/>
                </a:solidFill>
              </a:rPr>
              <a:t>weeks</a:t>
            </a:r>
            <a:endParaRPr lang="tr-TR" sz="2400" b="1" dirty="0" smtClean="0">
              <a:solidFill>
                <a:srgbClr val="002060"/>
              </a:solidFill>
            </a:endParaRPr>
          </a:p>
          <a:p>
            <a:endParaRPr lang="tr-TR" sz="2800" b="1" i="1" dirty="0" smtClean="0">
              <a:solidFill>
                <a:srgbClr val="002060"/>
              </a:solidFill>
            </a:endParaRPr>
          </a:p>
          <a:p>
            <a:r>
              <a:rPr lang="tr-TR" sz="2800" b="1" dirty="0" err="1" smtClean="0">
                <a:solidFill>
                  <a:srgbClr val="002060"/>
                </a:solidFill>
              </a:rPr>
              <a:t>Industry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may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take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regulatory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performance</a:t>
            </a:r>
            <a:r>
              <a:rPr lang="tr-TR" sz="2800" b="1" dirty="0" smtClean="0">
                <a:solidFill>
                  <a:srgbClr val="002060"/>
                </a:solidFill>
              </a:rPr>
              <a:t> standart </a:t>
            </a:r>
            <a:r>
              <a:rPr lang="tr-TR" sz="2800" b="1" dirty="0" err="1" smtClean="0">
                <a:solidFill>
                  <a:srgbClr val="002060"/>
                </a:solidFill>
              </a:rPr>
              <a:t>tests</a:t>
            </a:r>
            <a:r>
              <a:rPr lang="tr-TR" sz="2800" b="1" dirty="0" smtClean="0">
                <a:solidFill>
                  <a:srgbClr val="002060"/>
                </a:solidFill>
              </a:rPr>
              <a:t> (</a:t>
            </a:r>
            <a:r>
              <a:rPr lang="tr-TR" sz="2800" b="1" dirty="0" err="1" smtClean="0">
                <a:solidFill>
                  <a:srgbClr val="002060"/>
                </a:solidFill>
              </a:rPr>
              <a:t>still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many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i="1" dirty="0" err="1" smtClean="0">
                <a:solidFill>
                  <a:srgbClr val="002060"/>
                </a:solidFill>
              </a:rPr>
              <a:t>Salmonella</a:t>
            </a:r>
            <a:r>
              <a:rPr lang="tr-TR" sz="2800" b="1" i="1" dirty="0" smtClean="0">
                <a:solidFill>
                  <a:srgbClr val="002060"/>
                </a:solidFill>
              </a:rPr>
              <a:t> + </a:t>
            </a:r>
            <a:r>
              <a:rPr lang="tr-TR" sz="2800" b="1" dirty="0" err="1" smtClean="0">
                <a:solidFill>
                  <a:srgbClr val="002060"/>
                </a:solidFill>
              </a:rPr>
              <a:t>products</a:t>
            </a:r>
            <a:r>
              <a:rPr lang="tr-TR" sz="2800" b="1" i="1" dirty="0" smtClean="0">
                <a:solidFill>
                  <a:srgbClr val="002060"/>
                </a:solidFill>
              </a:rPr>
              <a:t>)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244" y="6303568"/>
            <a:ext cx="386519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02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457"/>
            <a:ext cx="8144256" cy="5504894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45195" y="5916057"/>
            <a:ext cx="4876800" cy="837293"/>
          </a:xfrm>
        </p:spPr>
        <p:txBody>
          <a:bodyPr>
            <a:noAutofit/>
          </a:bodyPr>
          <a:lstStyle/>
          <a:p>
            <a:r>
              <a:rPr lang="tr-TR" sz="2800" b="1" dirty="0" err="1" smtClean="0">
                <a:solidFill>
                  <a:schemeClr val="bg1"/>
                </a:solidFill>
              </a:rPr>
              <a:t>Goncuoglu</a:t>
            </a:r>
            <a:r>
              <a:rPr lang="tr-TR" sz="2800" b="1" dirty="0" smtClean="0">
                <a:solidFill>
                  <a:schemeClr val="bg1"/>
                </a:solidFill>
              </a:rPr>
              <a:t> et al., </a:t>
            </a:r>
            <a:r>
              <a:rPr lang="tr-TR" sz="2800" b="1" dirty="0" err="1">
                <a:solidFill>
                  <a:schemeClr val="bg1"/>
                </a:solidFill>
              </a:rPr>
              <a:t>Journal</a:t>
            </a:r>
            <a:r>
              <a:rPr lang="tr-TR" sz="2800" b="1" dirty="0">
                <a:solidFill>
                  <a:schemeClr val="bg1"/>
                </a:solidFill>
              </a:rPr>
              <a:t> of </a:t>
            </a:r>
            <a:r>
              <a:rPr lang="tr-TR" sz="2800" b="1" dirty="0" err="1">
                <a:solidFill>
                  <a:schemeClr val="bg1"/>
                </a:solidFill>
              </a:rPr>
              <a:t>Food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err="1">
                <a:solidFill>
                  <a:schemeClr val="bg1"/>
                </a:solidFill>
              </a:rPr>
              <a:t>Safety</a:t>
            </a:r>
            <a:r>
              <a:rPr lang="tr-TR" sz="2800" b="1" dirty="0">
                <a:solidFill>
                  <a:schemeClr val="bg1"/>
                </a:solidFill>
              </a:rPr>
              <a:t> </a:t>
            </a:r>
            <a:r>
              <a:rPr lang="tr-TR" sz="2800" b="1" dirty="0" smtClean="0">
                <a:solidFill>
                  <a:schemeClr val="bg1"/>
                </a:solidFill>
              </a:rPr>
              <a:t>36 (2016) 524-531.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62651" y="105457"/>
            <a:ext cx="3679633" cy="6020707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</a:rPr>
              <a:t>A</a:t>
            </a:r>
            <a:r>
              <a:rPr lang="en-US" sz="2000" b="1" dirty="0" err="1" smtClean="0">
                <a:solidFill>
                  <a:schemeClr val="bg1"/>
                </a:solidFill>
              </a:rPr>
              <a:t>ll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i="1" dirty="0">
                <a:solidFill>
                  <a:schemeClr val="bg1"/>
                </a:solidFill>
              </a:rPr>
              <a:t>Salmonella</a:t>
            </a:r>
            <a:r>
              <a:rPr lang="en-US" sz="2000" b="1" dirty="0">
                <a:solidFill>
                  <a:schemeClr val="bg1"/>
                </a:solidFill>
              </a:rPr>
              <a:t> isolates were resistant to sulfamethoxazole and susceptible to </a:t>
            </a:r>
            <a:r>
              <a:rPr lang="en-US" sz="2000" b="1" dirty="0" err="1">
                <a:solidFill>
                  <a:schemeClr val="bg1"/>
                </a:solidFill>
              </a:rPr>
              <a:t>ceftiofur</a:t>
            </a:r>
            <a:r>
              <a:rPr lang="en-US" sz="2000" b="1" dirty="0">
                <a:solidFill>
                  <a:schemeClr val="bg1"/>
                </a:solidFill>
              </a:rPr>
              <a:t> and imipenem. </a:t>
            </a:r>
            <a:endParaRPr lang="tr-TR" sz="2000" b="1" dirty="0" smtClean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 Among 96 </a:t>
            </a:r>
            <a:r>
              <a:rPr lang="en-US" sz="2000" b="1" i="1" dirty="0">
                <a:solidFill>
                  <a:schemeClr val="bg1"/>
                </a:solidFill>
              </a:rPr>
              <a:t>Salmonella</a:t>
            </a:r>
            <a:r>
              <a:rPr lang="en-US" sz="2000" b="1" dirty="0">
                <a:solidFill>
                  <a:schemeClr val="bg1"/>
                </a:solidFill>
              </a:rPr>
              <a:t> isolates 83 (86.4%) of them were resistant to at least </a:t>
            </a:r>
            <a:r>
              <a:rPr lang="en-US" sz="2000" b="1" dirty="0">
                <a:solidFill>
                  <a:srgbClr val="FF0000"/>
                </a:solidFill>
              </a:rPr>
              <a:t>ﬁve</a:t>
            </a:r>
            <a:r>
              <a:rPr lang="en-US" sz="2000" b="1" dirty="0">
                <a:solidFill>
                  <a:schemeClr val="bg1"/>
                </a:solidFill>
              </a:rPr>
              <a:t>, </a:t>
            </a:r>
            <a:endParaRPr lang="tr-TR" sz="2000" b="1" dirty="0" smtClean="0">
              <a:solidFill>
                <a:schemeClr val="bg1"/>
              </a:solidFill>
            </a:endParaRPr>
          </a:p>
          <a:p>
            <a:r>
              <a:rPr lang="en-US" sz="2000" b="1" dirty="0" smtClean="0">
                <a:solidFill>
                  <a:schemeClr val="bg1"/>
                </a:solidFill>
              </a:rPr>
              <a:t>70 </a:t>
            </a:r>
            <a:r>
              <a:rPr lang="en-US" sz="2000" b="1" dirty="0">
                <a:solidFill>
                  <a:schemeClr val="bg1"/>
                </a:solidFill>
              </a:rPr>
              <a:t>(72.9%) of 96 isolates were resistant to at least </a:t>
            </a:r>
            <a:r>
              <a:rPr lang="en-US" sz="2000" b="1" dirty="0">
                <a:solidFill>
                  <a:srgbClr val="FF0000"/>
                </a:solidFill>
              </a:rPr>
              <a:t>seven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and</a:t>
            </a:r>
            <a:endParaRPr lang="tr-TR" sz="2000" b="1" dirty="0" smtClean="0">
              <a:solidFill>
                <a:schemeClr val="bg1"/>
              </a:solidFill>
            </a:endParaRPr>
          </a:p>
          <a:p>
            <a:r>
              <a:rPr lang="en-US" sz="2000" b="1" dirty="0" smtClean="0">
                <a:solidFill>
                  <a:schemeClr val="bg1"/>
                </a:solidFill>
              </a:rPr>
              <a:t>36 </a:t>
            </a:r>
            <a:r>
              <a:rPr lang="en-US" sz="2000" b="1" dirty="0">
                <a:solidFill>
                  <a:schemeClr val="bg1"/>
                </a:solidFill>
              </a:rPr>
              <a:t>(37.5%) of 96 isolate were resistant to at least </a:t>
            </a:r>
            <a:r>
              <a:rPr lang="en-US" sz="2000" b="1" dirty="0">
                <a:solidFill>
                  <a:srgbClr val="FF0000"/>
                </a:solidFill>
              </a:rPr>
              <a:t>nine</a:t>
            </a:r>
            <a:r>
              <a:rPr lang="en-US" sz="2000" b="1" dirty="0">
                <a:solidFill>
                  <a:schemeClr val="bg1"/>
                </a:solidFill>
              </a:rPr>
              <a:t> antibiotics</a:t>
            </a:r>
            <a:endParaRPr lang="tr-T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711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/>
          <p:nvPr/>
        </p:nvPicPr>
        <p:blipFill rotWithShape="1">
          <a:blip r:embed="rId2"/>
          <a:srcRect l="24527" t="9139" r="25455" b="21173"/>
          <a:stretch/>
        </p:blipFill>
        <p:spPr bwMode="auto">
          <a:xfrm>
            <a:off x="80386" y="118944"/>
            <a:ext cx="6959392" cy="53013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44993" y="5298329"/>
            <a:ext cx="6804752" cy="1135522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Erol et al. Volume2013,ArticleID281591,5pages http://</a:t>
            </a:r>
            <a:r>
              <a:rPr lang="tr-TR" sz="2000" b="1" dirty="0" smtClean="0">
                <a:solidFill>
                  <a:schemeClr val="bg1"/>
                </a:solidFill>
              </a:rPr>
              <a:t>dx.doi.org/10.1155/2013/281591. </a:t>
            </a:r>
            <a:r>
              <a:rPr lang="tr-TR" sz="2000" b="1" dirty="0" err="1" smtClean="0">
                <a:solidFill>
                  <a:schemeClr val="bg1"/>
                </a:solidFill>
              </a:rPr>
              <a:t>BioMed</a:t>
            </a:r>
            <a:r>
              <a:rPr lang="tr-TR" sz="2000" b="1" dirty="0" smtClean="0">
                <a:solidFill>
                  <a:schemeClr val="bg1"/>
                </a:solidFill>
              </a:rPr>
              <a:t> </a:t>
            </a:r>
            <a:r>
              <a:rPr lang="tr-TR" sz="2000" b="1" dirty="0" err="1" smtClean="0">
                <a:solidFill>
                  <a:schemeClr val="bg1"/>
                </a:solidFill>
              </a:rPr>
              <a:t>Res</a:t>
            </a:r>
            <a:r>
              <a:rPr lang="tr-TR" sz="2000" b="1" dirty="0" smtClean="0">
                <a:solidFill>
                  <a:schemeClr val="bg1"/>
                </a:solidFill>
              </a:rPr>
              <a:t>. </a:t>
            </a:r>
            <a:r>
              <a:rPr lang="tr-TR" sz="2000" b="1" dirty="0" err="1" smtClean="0">
                <a:solidFill>
                  <a:schemeClr val="bg1"/>
                </a:solidFill>
              </a:rPr>
              <a:t>Int</a:t>
            </a:r>
            <a:r>
              <a:rPr lang="tr-TR" sz="2000" b="1" dirty="0" smtClean="0">
                <a:solidFill>
                  <a:schemeClr val="bg1"/>
                </a:solidFill>
              </a:rPr>
              <a:t>.</a:t>
            </a:r>
            <a:endParaRPr lang="tr-TR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turkey meat salmonella comics ile ilgili görsel sonuc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778" y="118944"/>
            <a:ext cx="5152222" cy="289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urkey meat salmonella comics ile ilgili görsel sonu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125" y="3016075"/>
            <a:ext cx="2739528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103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6304688"/>
              </p:ext>
            </p:extLst>
          </p:nvPr>
        </p:nvGraphicFramePr>
        <p:xfrm>
          <a:off x="451693" y="274629"/>
          <a:ext cx="11248221" cy="646768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319382"/>
                <a:gridCol w="1894201"/>
                <a:gridCol w="2294637"/>
                <a:gridCol w="1583749"/>
                <a:gridCol w="1264301"/>
                <a:gridCol w="902108"/>
                <a:gridCol w="989843"/>
              </a:tblGrid>
              <a:tr h="359316">
                <a:tc rowSpan="2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Serotypes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Percent 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Number of isolates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Total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Ground turkey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Meat cuts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Breasts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Legs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Corvallis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27.2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46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Kentucky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13.0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22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</a:t>
                      </a:r>
                      <a:r>
                        <a:rPr lang="en-US" sz="800" dirty="0" err="1">
                          <a:effectLst/>
                        </a:rPr>
                        <a:t>Bredeney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11.8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Virchow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11.8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</a:t>
                      </a:r>
                      <a:r>
                        <a:rPr lang="en-US" sz="800" dirty="0" err="1">
                          <a:effectLst/>
                        </a:rPr>
                        <a:t>Saintpaul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10.7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18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</a:t>
                      </a:r>
                      <a:r>
                        <a:rPr lang="en-US" sz="800" dirty="0" err="1">
                          <a:effectLst/>
                        </a:rPr>
                        <a:t>Agona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10.1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17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Heidelberg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5.3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-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9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</a:t>
                      </a:r>
                      <a:r>
                        <a:rPr lang="en-US" sz="800" dirty="0" err="1">
                          <a:effectLst/>
                        </a:rPr>
                        <a:t>Hadar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3.0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5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</a:t>
                      </a:r>
                      <a:r>
                        <a:rPr lang="en-US" sz="800" dirty="0" err="1">
                          <a:effectLst/>
                        </a:rPr>
                        <a:t>Munchen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3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Stanleyville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Montevideo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Subsp. I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Group C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Typhimurium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S. Newport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  <a:tr h="35931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Total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100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115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23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21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169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75" marR="56575" marT="0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6602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 txBox="1">
            <a:spLocks noGrp="1"/>
          </p:cNvSpPr>
          <p:nvPr>
            <p:ph type="title"/>
          </p:nvPr>
        </p:nvSpPr>
        <p:spPr>
          <a:xfrm>
            <a:off x="1696598" y="274637"/>
            <a:ext cx="9022814" cy="1325563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b="1" dirty="0">
                <a:solidFill>
                  <a:srgbClr val="FFFF00"/>
                </a:solidFill>
              </a:rPr>
              <a:t>Risk </a:t>
            </a:r>
            <a:r>
              <a:rPr lang="tr-TR" b="1" dirty="0" smtClean="0">
                <a:solidFill>
                  <a:srgbClr val="FFFF00"/>
                </a:solidFill>
              </a:rPr>
              <a:t>Analysis - </a:t>
            </a:r>
            <a:r>
              <a:rPr lang="tr-TR" b="1" dirty="0" err="1" smtClean="0">
                <a:solidFill>
                  <a:srgbClr val="FFFF00"/>
                </a:solidFill>
              </a:rPr>
              <a:t>Production</a:t>
            </a:r>
            <a:r>
              <a:rPr lang="tr-TR" b="1" dirty="0" smtClean="0">
                <a:solidFill>
                  <a:srgbClr val="FFFF00"/>
                </a:solidFill>
              </a:rPr>
              <a:t> Step</a:t>
            </a:r>
            <a:endParaRPr lang="tr-TR" b="1" dirty="0">
              <a:solidFill>
                <a:srgbClr val="FFFF00"/>
              </a:solidFill>
            </a:endParaRPr>
          </a:p>
          <a:p>
            <a:pPr algn="ctr">
              <a:spcBef>
                <a:spcPct val="0"/>
              </a:spcBef>
              <a:defRPr/>
            </a:pPr>
            <a:r>
              <a:rPr lang="tr-TR" b="1" i="1" dirty="0" err="1">
                <a:solidFill>
                  <a:srgbClr val="FFFF00"/>
                </a:solidFill>
              </a:rPr>
              <a:t>Salmonella</a:t>
            </a:r>
            <a:endParaRPr lang="tr-TR" b="1" i="1" dirty="0">
              <a:solidFill>
                <a:srgbClr val="FFFF00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696598" y="1898772"/>
            <a:ext cx="9221118" cy="47705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800" b="1" dirty="0" err="1" smtClean="0">
                <a:solidFill>
                  <a:srgbClr val="002060"/>
                </a:solidFill>
              </a:rPr>
              <a:t>Understand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the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dynamics</a:t>
            </a:r>
            <a:r>
              <a:rPr lang="tr-TR" sz="2800" b="1" dirty="0" smtClean="0">
                <a:solidFill>
                  <a:srgbClr val="002060"/>
                </a:solidFill>
              </a:rPr>
              <a:t> of </a:t>
            </a:r>
            <a:r>
              <a:rPr lang="tr-TR" sz="2800" b="1" dirty="0" err="1" smtClean="0">
                <a:solidFill>
                  <a:srgbClr val="002060"/>
                </a:solidFill>
              </a:rPr>
              <a:t>pathogen</a:t>
            </a:r>
            <a:r>
              <a:rPr lang="tr-TR" sz="2800" b="1" dirty="0" smtClean="0">
                <a:solidFill>
                  <a:srgbClr val="002060"/>
                </a:solidFill>
              </a:rPr>
              <a:t> in </a:t>
            </a:r>
            <a:r>
              <a:rPr lang="tr-TR" sz="2800" b="1" dirty="0" err="1" smtClean="0">
                <a:solidFill>
                  <a:srgbClr val="002060"/>
                </a:solidFill>
              </a:rPr>
              <a:t>birds</a:t>
            </a:r>
            <a:endParaRPr lang="tr-TR" sz="2800" b="1" dirty="0" smtClean="0">
              <a:solidFill>
                <a:srgbClr val="002060"/>
              </a:solidFill>
            </a:endParaRPr>
          </a:p>
          <a:p>
            <a:pPr lvl="1"/>
            <a:r>
              <a:rPr lang="tr-TR" sz="2400" b="1" dirty="0" err="1" smtClean="0">
                <a:solidFill>
                  <a:srgbClr val="002060"/>
                </a:solidFill>
              </a:rPr>
              <a:t>Colonization</a:t>
            </a:r>
            <a:endParaRPr lang="tr-TR" sz="2400" b="1" dirty="0" smtClean="0">
              <a:solidFill>
                <a:srgbClr val="002060"/>
              </a:solidFill>
            </a:endParaRPr>
          </a:p>
          <a:p>
            <a:pPr lvl="1"/>
            <a:r>
              <a:rPr lang="tr-TR" sz="2400" b="1" dirty="0" err="1" smtClean="0">
                <a:solidFill>
                  <a:srgbClr val="002060"/>
                </a:solidFill>
              </a:rPr>
              <a:t>Persistence</a:t>
            </a:r>
            <a:endParaRPr lang="tr-TR" sz="2400" b="1" dirty="0" smtClean="0">
              <a:solidFill>
                <a:srgbClr val="002060"/>
              </a:solidFill>
            </a:endParaRPr>
          </a:p>
          <a:p>
            <a:pPr lvl="1"/>
            <a:r>
              <a:rPr lang="tr-TR" sz="2400" b="1" dirty="0" err="1" smtClean="0">
                <a:solidFill>
                  <a:srgbClr val="002060"/>
                </a:solidFill>
              </a:rPr>
              <a:t>Shedding</a:t>
            </a:r>
            <a:endParaRPr lang="tr-TR" sz="2400" b="1" dirty="0" smtClean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tr-TR" sz="2400" b="1" dirty="0">
              <a:solidFill>
                <a:srgbClr val="002060"/>
              </a:solidFill>
            </a:endParaRPr>
          </a:p>
          <a:p>
            <a:r>
              <a:rPr lang="tr-TR" sz="2800" b="1" i="1" dirty="0" err="1" smtClean="0">
                <a:solidFill>
                  <a:srgbClr val="002060"/>
                </a:solidFill>
              </a:rPr>
              <a:t>Salmonella</a:t>
            </a:r>
            <a:r>
              <a:rPr lang="tr-TR" sz="2800" b="1" i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smtClean="0">
                <a:solidFill>
                  <a:srgbClr val="002060"/>
                </a:solidFill>
              </a:rPr>
              <a:t>in </a:t>
            </a:r>
            <a:r>
              <a:rPr lang="tr-TR" sz="2800" b="1" dirty="0" err="1" smtClean="0">
                <a:solidFill>
                  <a:srgbClr val="002060"/>
                </a:solidFill>
              </a:rPr>
              <a:t>systemic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tissues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may</a:t>
            </a:r>
            <a:r>
              <a:rPr lang="tr-TR" sz="2800" b="1" dirty="0" smtClean="0">
                <a:solidFill>
                  <a:srgbClr val="002060"/>
                </a:solidFill>
              </a:rPr>
              <a:t> be </a:t>
            </a:r>
            <a:r>
              <a:rPr lang="tr-TR" sz="2800" b="1" dirty="0" err="1" smtClean="0">
                <a:solidFill>
                  <a:srgbClr val="002060"/>
                </a:solidFill>
              </a:rPr>
              <a:t>released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and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contaminate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product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tr-TR" sz="2800" b="1" i="1" dirty="0" smtClean="0">
                <a:solidFill>
                  <a:srgbClr val="002060"/>
                </a:solidFill>
              </a:rPr>
              <a:t>S</a:t>
            </a:r>
            <a:r>
              <a:rPr lang="tr-TR" sz="2800" b="1" dirty="0" smtClean="0">
                <a:solidFill>
                  <a:srgbClr val="002060"/>
                </a:solidFill>
              </a:rPr>
              <a:t>. </a:t>
            </a:r>
            <a:r>
              <a:rPr lang="tr-TR" sz="2800" b="1" dirty="0" err="1" smtClean="0">
                <a:solidFill>
                  <a:srgbClr val="002060"/>
                </a:solidFill>
              </a:rPr>
              <a:t>Enteritidis</a:t>
            </a:r>
            <a:r>
              <a:rPr lang="tr-TR" sz="2800" b="1" dirty="0" smtClean="0">
                <a:solidFill>
                  <a:srgbClr val="002060"/>
                </a:solidFill>
              </a:rPr>
              <a:t>, </a:t>
            </a:r>
            <a:r>
              <a:rPr lang="tr-TR" sz="2800" b="1" i="1" dirty="0" smtClean="0">
                <a:solidFill>
                  <a:srgbClr val="002060"/>
                </a:solidFill>
              </a:rPr>
              <a:t>S</a:t>
            </a:r>
            <a:r>
              <a:rPr lang="tr-TR" sz="2800" b="1" dirty="0" smtClean="0">
                <a:solidFill>
                  <a:srgbClr val="002060"/>
                </a:solidFill>
              </a:rPr>
              <a:t>. </a:t>
            </a:r>
            <a:r>
              <a:rPr lang="tr-TR" sz="2800" b="1" dirty="0" err="1" smtClean="0">
                <a:solidFill>
                  <a:srgbClr val="002060"/>
                </a:solidFill>
              </a:rPr>
              <a:t>Typhimurium</a:t>
            </a:r>
            <a:r>
              <a:rPr lang="tr-TR" sz="2800" b="1" dirty="0" smtClean="0">
                <a:solidFill>
                  <a:srgbClr val="002060"/>
                </a:solidFill>
              </a:rPr>
              <a:t>, </a:t>
            </a:r>
            <a:r>
              <a:rPr lang="tr-TR" sz="2800" b="1" i="1" dirty="0" smtClean="0">
                <a:solidFill>
                  <a:srgbClr val="002060"/>
                </a:solidFill>
              </a:rPr>
              <a:t>S</a:t>
            </a:r>
            <a:r>
              <a:rPr lang="tr-TR" sz="2800" b="1" dirty="0" smtClean="0">
                <a:solidFill>
                  <a:srgbClr val="002060"/>
                </a:solidFill>
              </a:rPr>
              <a:t>. </a:t>
            </a:r>
            <a:r>
              <a:rPr lang="tr-TR" sz="2800" b="1" dirty="0" err="1" smtClean="0">
                <a:solidFill>
                  <a:srgbClr val="002060"/>
                </a:solidFill>
              </a:rPr>
              <a:t>Heidelberg</a:t>
            </a:r>
            <a:r>
              <a:rPr lang="tr-TR" sz="2800" b="1" dirty="0" smtClean="0">
                <a:solidFill>
                  <a:srgbClr val="002060"/>
                </a:solidFill>
              </a:rPr>
              <a:t>, </a:t>
            </a:r>
            <a:r>
              <a:rPr lang="tr-TR" sz="2800" b="1" i="1" dirty="0" smtClean="0">
                <a:solidFill>
                  <a:srgbClr val="002060"/>
                </a:solidFill>
              </a:rPr>
              <a:t>S</a:t>
            </a:r>
            <a:r>
              <a:rPr lang="tr-TR" sz="2800" b="1" dirty="0" smtClean="0">
                <a:solidFill>
                  <a:srgbClr val="002060"/>
                </a:solidFill>
              </a:rPr>
              <a:t>. Kentucky</a:t>
            </a:r>
            <a:endParaRPr lang="tr-TR" sz="2800" b="1" dirty="0">
              <a:solidFill>
                <a:srgbClr val="002060"/>
              </a:solidFill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244" y="6303568"/>
            <a:ext cx="386519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24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1544" y="1844825"/>
            <a:ext cx="8496944" cy="452596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tr-TR" sz="2800" b="1" dirty="0" err="1" smtClean="0">
                <a:solidFill>
                  <a:srgbClr val="002060"/>
                </a:solidFill>
              </a:rPr>
              <a:t>According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to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the</a:t>
            </a:r>
            <a:r>
              <a:rPr lang="tr-TR" sz="2800" b="1" dirty="0" smtClean="0">
                <a:solidFill>
                  <a:srgbClr val="002060"/>
                </a:solidFill>
              </a:rPr>
              <a:t> risk </a:t>
            </a:r>
            <a:r>
              <a:rPr lang="tr-TR" sz="2800" b="1" dirty="0" err="1" smtClean="0">
                <a:solidFill>
                  <a:srgbClr val="002060"/>
                </a:solidFill>
              </a:rPr>
              <a:t>analysis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based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food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hygiene</a:t>
            </a:r>
            <a:r>
              <a:rPr lang="tr-TR" sz="2800" b="1" dirty="0" smtClean="0">
                <a:solidFill>
                  <a:srgbClr val="002060"/>
                </a:solidFill>
              </a:rPr>
              <a:t>, main </a:t>
            </a:r>
            <a:r>
              <a:rPr lang="tr-TR" sz="2800" b="1" dirty="0" err="1" smtClean="0">
                <a:solidFill>
                  <a:srgbClr val="002060"/>
                </a:solidFill>
              </a:rPr>
              <a:t>goal</a:t>
            </a:r>
            <a:r>
              <a:rPr lang="tr-TR" sz="2800" b="1" dirty="0" smtClean="0">
                <a:solidFill>
                  <a:srgbClr val="002060"/>
                </a:solidFill>
              </a:rPr>
              <a:t> is </a:t>
            </a:r>
            <a:r>
              <a:rPr lang="tr-TR" sz="2800" b="1" dirty="0" err="1" smtClean="0">
                <a:solidFill>
                  <a:srgbClr val="002060"/>
                </a:solidFill>
              </a:rPr>
              <a:t>to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protect</a:t>
            </a:r>
            <a:r>
              <a:rPr lang="tr-TR" sz="2800" b="1" dirty="0" smtClean="0">
                <a:solidFill>
                  <a:srgbClr val="002060"/>
                </a:solidFill>
              </a:rPr>
              <a:t> «</a:t>
            </a:r>
            <a:r>
              <a:rPr lang="tr-TR" sz="2800" b="1" dirty="0" err="1" smtClean="0">
                <a:solidFill>
                  <a:srgbClr val="002060"/>
                </a:solidFill>
              </a:rPr>
              <a:t>public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health</a:t>
            </a:r>
            <a:r>
              <a:rPr lang="tr-TR" sz="2800" b="1" dirty="0" smtClean="0">
                <a:solidFill>
                  <a:srgbClr val="002060"/>
                </a:solidFill>
              </a:rPr>
              <a:t>»</a:t>
            </a:r>
          </a:p>
          <a:p>
            <a:pPr>
              <a:buFontTx/>
              <a:buNone/>
            </a:pPr>
            <a:endParaRPr lang="tr-TR" sz="2800" b="1" dirty="0">
              <a:solidFill>
                <a:srgbClr val="002060"/>
              </a:solidFill>
            </a:endParaRPr>
          </a:p>
          <a:p>
            <a:r>
              <a:rPr lang="tr-TR" sz="2800" b="1" i="1" dirty="0" err="1">
                <a:solidFill>
                  <a:srgbClr val="002060"/>
                </a:solidFill>
              </a:rPr>
              <a:t>Salmonella</a:t>
            </a:r>
            <a:r>
              <a:rPr lang="tr-TR" sz="2800" b="1" i="1" dirty="0">
                <a:solidFill>
                  <a:srgbClr val="002060"/>
                </a:solidFill>
              </a:rPr>
              <a:t> +</a:t>
            </a:r>
          </a:p>
          <a:p>
            <a:pPr lvl="1"/>
            <a:r>
              <a:rPr lang="tr-TR" sz="2400" b="1" dirty="0">
                <a:solidFill>
                  <a:srgbClr val="FF0000"/>
                </a:solidFill>
              </a:rPr>
              <a:t>25 </a:t>
            </a:r>
            <a:r>
              <a:rPr lang="tr-TR" sz="2400" b="1" dirty="0" smtClean="0">
                <a:solidFill>
                  <a:srgbClr val="FF0000"/>
                </a:solidFill>
              </a:rPr>
              <a:t>g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sample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b="1" dirty="0">
                <a:solidFill>
                  <a:srgbClr val="FF0000"/>
                </a:solidFill>
              </a:rPr>
              <a:t>1 </a:t>
            </a:r>
            <a:r>
              <a:rPr lang="tr-TR" sz="2400" b="1" i="1" dirty="0" err="1">
                <a:solidFill>
                  <a:srgbClr val="FF0000"/>
                </a:solidFill>
              </a:rPr>
              <a:t>Salmonella</a:t>
            </a:r>
            <a:r>
              <a:rPr lang="tr-TR" sz="2400" b="1" i="1" dirty="0">
                <a:solidFill>
                  <a:srgbClr val="FF0000"/>
                </a:solidFill>
              </a:rPr>
              <a:t> +</a:t>
            </a:r>
          </a:p>
          <a:p>
            <a:pPr lvl="1"/>
            <a:r>
              <a:rPr lang="tr-TR" sz="2400" b="1" dirty="0">
                <a:solidFill>
                  <a:srgbClr val="FF0000"/>
                </a:solidFill>
              </a:rPr>
              <a:t>25 </a:t>
            </a:r>
            <a:r>
              <a:rPr lang="tr-TR" sz="2400" b="1" dirty="0" smtClean="0">
                <a:solidFill>
                  <a:srgbClr val="FF0000"/>
                </a:solidFill>
              </a:rPr>
              <a:t>g 10 </a:t>
            </a:r>
            <a:r>
              <a:rPr lang="tr-TR" sz="2400" b="1" dirty="0" err="1" smtClean="0">
                <a:solidFill>
                  <a:srgbClr val="FF0000"/>
                </a:solidFill>
              </a:rPr>
              <a:t>million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b="1" i="1" dirty="0" err="1">
                <a:solidFill>
                  <a:srgbClr val="FF0000"/>
                </a:solidFill>
              </a:rPr>
              <a:t>Salmonella</a:t>
            </a:r>
            <a:r>
              <a:rPr lang="tr-TR" sz="2400" b="1" i="1" dirty="0">
                <a:solidFill>
                  <a:srgbClr val="FF0000"/>
                </a:solidFill>
              </a:rPr>
              <a:t> +</a:t>
            </a:r>
          </a:p>
          <a:p>
            <a:endParaRPr lang="tr-TR" sz="2800" b="1" i="1" dirty="0">
              <a:solidFill>
                <a:srgbClr val="002060"/>
              </a:solidFill>
            </a:endParaRPr>
          </a:p>
          <a:p>
            <a:r>
              <a:rPr lang="tr-TR" sz="2800" b="1" dirty="0" err="1" smtClean="0">
                <a:solidFill>
                  <a:srgbClr val="002060"/>
                </a:solidFill>
              </a:rPr>
              <a:t>Contamination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source</a:t>
            </a:r>
            <a:r>
              <a:rPr lang="tr-TR" sz="2800" b="1" dirty="0" smtClean="0">
                <a:solidFill>
                  <a:srgbClr val="002060"/>
                </a:solidFill>
              </a:rPr>
              <a:t> - </a:t>
            </a:r>
            <a:r>
              <a:rPr lang="tr-TR" sz="2800" b="1" dirty="0" err="1" smtClean="0">
                <a:solidFill>
                  <a:srgbClr val="002060"/>
                </a:solidFill>
              </a:rPr>
              <a:t>route</a:t>
            </a:r>
            <a:endParaRPr lang="tr-TR" sz="2800" b="1" dirty="0">
              <a:solidFill>
                <a:srgbClr val="002060"/>
              </a:solidFill>
            </a:endParaRPr>
          </a:p>
          <a:p>
            <a:r>
              <a:rPr lang="tr-TR" sz="2800" b="1" dirty="0" err="1" smtClean="0">
                <a:solidFill>
                  <a:srgbClr val="002060"/>
                </a:solidFill>
              </a:rPr>
              <a:t>Protective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measures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have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to</a:t>
            </a:r>
            <a:r>
              <a:rPr lang="tr-TR" sz="2800" b="1" dirty="0" smtClean="0">
                <a:solidFill>
                  <a:srgbClr val="002060"/>
                </a:solidFill>
              </a:rPr>
              <a:t> be </a:t>
            </a:r>
            <a:r>
              <a:rPr lang="tr-TR" sz="2800" b="1" dirty="0" err="1" smtClean="0">
                <a:solidFill>
                  <a:srgbClr val="002060"/>
                </a:solidFill>
              </a:rPr>
              <a:t>taken</a:t>
            </a:r>
            <a:endParaRPr lang="tr-TR" sz="2800" b="1" dirty="0">
              <a:solidFill>
                <a:srgbClr val="002060"/>
              </a:solidFill>
            </a:endParaRPr>
          </a:p>
          <a:p>
            <a:r>
              <a:rPr lang="tr-TR" sz="2800" b="1" dirty="0" smtClean="0">
                <a:solidFill>
                  <a:srgbClr val="002060"/>
                </a:solidFill>
              </a:rPr>
              <a:t>As </a:t>
            </a:r>
            <a:r>
              <a:rPr lang="tr-TR" sz="2800" b="1" dirty="0" err="1" smtClean="0">
                <a:solidFill>
                  <a:srgbClr val="002060"/>
                </a:solidFill>
              </a:rPr>
              <a:t>production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scale</a:t>
            </a:r>
            <a:r>
              <a:rPr lang="tr-TR" sz="2800" b="1" dirty="0" smtClean="0">
                <a:solidFill>
                  <a:srgbClr val="002060"/>
                </a:solidFill>
              </a:rPr>
              <a:t> is </a:t>
            </a:r>
            <a:r>
              <a:rPr lang="tr-TR" sz="2800" b="1" dirty="0" err="1" smtClean="0">
                <a:solidFill>
                  <a:srgbClr val="002060"/>
                </a:solidFill>
              </a:rPr>
              <a:t>growing</a:t>
            </a:r>
            <a:r>
              <a:rPr lang="tr-TR" sz="2800" b="1" dirty="0" smtClean="0">
                <a:solidFill>
                  <a:srgbClr val="002060"/>
                </a:solidFill>
              </a:rPr>
              <a:t> hard </a:t>
            </a:r>
            <a:r>
              <a:rPr lang="tr-TR" sz="2800" b="1" dirty="0" err="1" smtClean="0">
                <a:solidFill>
                  <a:srgbClr val="002060"/>
                </a:solidFill>
              </a:rPr>
              <a:t>to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maintain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zero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800" b="1" dirty="0" err="1" smtClean="0">
                <a:solidFill>
                  <a:srgbClr val="002060"/>
                </a:solidFill>
              </a:rPr>
              <a:t>tolerance</a:t>
            </a:r>
            <a:endParaRPr lang="tr-TR" sz="2800" b="1" i="1" dirty="0">
              <a:solidFill>
                <a:srgbClr val="002060"/>
              </a:solidFill>
            </a:endParaRPr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2063552" y="188640"/>
            <a:ext cx="8301608" cy="1368152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sz="5400" b="1" dirty="0">
                <a:solidFill>
                  <a:srgbClr val="FFFF00"/>
                </a:solidFill>
              </a:rPr>
              <a:t>Risk </a:t>
            </a:r>
            <a:r>
              <a:rPr lang="tr-TR" sz="5400" b="1" dirty="0" smtClean="0">
                <a:solidFill>
                  <a:srgbClr val="FFFF00"/>
                </a:solidFill>
              </a:rPr>
              <a:t>Analysis</a:t>
            </a:r>
            <a:endParaRPr lang="tr-TR" sz="5400" b="1" dirty="0">
              <a:solidFill>
                <a:srgbClr val="FFFF00"/>
              </a:solidFill>
            </a:endParaRPr>
          </a:p>
          <a:p>
            <a:pPr algn="ctr">
              <a:spcBef>
                <a:spcPct val="0"/>
              </a:spcBef>
              <a:defRPr/>
            </a:pPr>
            <a:r>
              <a:rPr lang="tr-TR" sz="4800" b="1" i="1" dirty="0" err="1">
                <a:solidFill>
                  <a:srgbClr val="FFFF00"/>
                </a:solidFill>
              </a:rPr>
              <a:t>Salmonella</a:t>
            </a:r>
            <a:endParaRPr lang="tr-TR" sz="4800" b="1" i="1" dirty="0">
              <a:solidFill>
                <a:srgbClr val="FFFF00"/>
              </a:solidFill>
            </a:endParaRPr>
          </a:p>
        </p:txBody>
      </p:sp>
      <p:sp>
        <p:nvSpPr>
          <p:cNvPr id="6" name="10 Altbilgi Yer Tutucusu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r>
              <a:rPr lang="tr-TR" dirty="0" smtClean="0">
                <a:solidFill>
                  <a:prstClr val="black">
                    <a:tint val="75000"/>
                  </a:prstClr>
                </a:solidFill>
              </a:rPr>
              <a:t>28-29 </a:t>
            </a:r>
            <a:r>
              <a:rPr lang="tr-TR" dirty="0" err="1" smtClean="0">
                <a:solidFill>
                  <a:prstClr val="black">
                    <a:tint val="75000"/>
                  </a:prstClr>
                </a:solidFill>
              </a:rPr>
              <a:t>November</a:t>
            </a:r>
            <a:r>
              <a:rPr lang="tr-TR" dirty="0" smtClean="0">
                <a:solidFill>
                  <a:prstClr val="black">
                    <a:tint val="75000"/>
                  </a:prstClr>
                </a:solidFill>
              </a:rPr>
              <a:t> 2016, Valencia, </a:t>
            </a:r>
            <a:r>
              <a:rPr lang="tr-TR" dirty="0" err="1" smtClean="0">
                <a:solidFill>
                  <a:prstClr val="black">
                    <a:tint val="75000"/>
                  </a:prstClr>
                </a:solidFill>
              </a:rPr>
              <a:t>Spain</a:t>
            </a:r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76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528" y="1700808"/>
            <a:ext cx="8659688" cy="50292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tr-TR" b="1" dirty="0" smtClean="0">
                <a:solidFill>
                  <a:srgbClr val="000066"/>
                </a:solidFill>
              </a:rPr>
              <a:t>2500 &gt; </a:t>
            </a:r>
            <a:r>
              <a:rPr lang="tr-TR" b="1" dirty="0" err="1" smtClean="0">
                <a:solidFill>
                  <a:srgbClr val="000066"/>
                </a:solidFill>
              </a:rPr>
              <a:t>serotype</a:t>
            </a:r>
            <a:endParaRPr lang="tr-TR" b="1" dirty="0" smtClean="0">
              <a:solidFill>
                <a:srgbClr val="000066"/>
              </a:solidFill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tr-TR" b="1" dirty="0" err="1" smtClean="0">
                <a:solidFill>
                  <a:srgbClr val="000066"/>
                </a:solidFill>
              </a:rPr>
              <a:t>Different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contamination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sources</a:t>
            </a:r>
            <a:r>
              <a:rPr lang="tr-TR" b="1" dirty="0" smtClean="0">
                <a:solidFill>
                  <a:srgbClr val="000066"/>
                </a:solidFill>
              </a:rPr>
              <a:t> (</a:t>
            </a:r>
            <a:r>
              <a:rPr lang="tr-TR" b="1" dirty="0" err="1" smtClean="0">
                <a:solidFill>
                  <a:srgbClr val="000066"/>
                </a:solidFill>
              </a:rPr>
              <a:t>feed</a:t>
            </a:r>
            <a:r>
              <a:rPr lang="tr-TR" b="1" dirty="0" smtClean="0">
                <a:solidFill>
                  <a:srgbClr val="000066"/>
                </a:solidFill>
              </a:rPr>
              <a:t>, </a:t>
            </a:r>
            <a:r>
              <a:rPr lang="tr-TR" b="1" dirty="0" err="1" smtClean="0">
                <a:solidFill>
                  <a:srgbClr val="000066"/>
                </a:solidFill>
              </a:rPr>
              <a:t>rodent</a:t>
            </a:r>
            <a:r>
              <a:rPr lang="tr-TR" b="1" dirty="0" smtClean="0">
                <a:solidFill>
                  <a:srgbClr val="000066"/>
                </a:solidFill>
              </a:rPr>
              <a:t>, personel </a:t>
            </a:r>
            <a:r>
              <a:rPr lang="tr-TR" b="1" dirty="0" err="1" smtClean="0">
                <a:solidFill>
                  <a:srgbClr val="000066"/>
                </a:solidFill>
              </a:rPr>
              <a:t>etc</a:t>
            </a:r>
            <a:r>
              <a:rPr lang="tr-TR" b="1" dirty="0" smtClean="0">
                <a:solidFill>
                  <a:srgbClr val="000066"/>
                </a:solidFill>
              </a:rPr>
              <a:t>.)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tr-TR" b="1" dirty="0" err="1" smtClean="0">
                <a:solidFill>
                  <a:srgbClr val="000066"/>
                </a:solidFill>
              </a:rPr>
              <a:t>Instead</a:t>
            </a:r>
            <a:r>
              <a:rPr lang="tr-TR" b="1" dirty="0" smtClean="0">
                <a:solidFill>
                  <a:srgbClr val="000066"/>
                </a:solidFill>
              </a:rPr>
              <a:t> of </a:t>
            </a:r>
            <a:r>
              <a:rPr lang="tr-TR" b="1" dirty="0" err="1" smtClean="0">
                <a:solidFill>
                  <a:srgbClr val="000066"/>
                </a:solidFill>
              </a:rPr>
              <a:t>judging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positive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or</a:t>
            </a:r>
            <a:r>
              <a:rPr lang="tr-TR" b="1" dirty="0" smtClean="0">
                <a:solidFill>
                  <a:srgbClr val="000066"/>
                </a:solidFill>
              </a:rPr>
              <a:t> not </a:t>
            </a:r>
            <a:r>
              <a:rPr lang="tr-TR" b="1" dirty="0" err="1" smtClean="0">
                <a:solidFill>
                  <a:srgbClr val="000066"/>
                </a:solidFill>
              </a:rPr>
              <a:t>cfu</a:t>
            </a:r>
            <a:r>
              <a:rPr lang="tr-TR" b="1" dirty="0" smtClean="0">
                <a:solidFill>
                  <a:srgbClr val="000066"/>
                </a:solidFill>
              </a:rPr>
              <a:t>/g/ml???</a:t>
            </a:r>
          </a:p>
          <a:p>
            <a:pPr lvl="1"/>
            <a:r>
              <a:rPr lang="tr-TR" b="1" dirty="0" err="1" smtClean="0">
                <a:solidFill>
                  <a:srgbClr val="000066"/>
                </a:solidFill>
              </a:rPr>
              <a:t>Getting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knowledge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about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contamination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source</a:t>
            </a:r>
            <a:r>
              <a:rPr lang="tr-TR" b="1" dirty="0" smtClean="0">
                <a:solidFill>
                  <a:srgbClr val="000066"/>
                </a:solidFill>
              </a:rPr>
              <a:t>?</a:t>
            </a:r>
          </a:p>
          <a:p>
            <a:pPr lvl="1"/>
            <a:r>
              <a:rPr lang="tr-TR" b="1" dirty="0" smtClean="0">
                <a:solidFill>
                  <a:srgbClr val="000066"/>
                </a:solidFill>
              </a:rPr>
              <a:t>PFGE, MLST…</a:t>
            </a:r>
          </a:p>
          <a:p>
            <a:pPr lvl="1"/>
            <a:endParaRPr lang="tr-TR" b="1" dirty="0" smtClean="0">
              <a:solidFill>
                <a:srgbClr val="000066"/>
              </a:solidFill>
            </a:endParaRPr>
          </a:p>
          <a:p>
            <a:pPr>
              <a:buClr>
                <a:srgbClr val="C00000"/>
              </a:buClr>
            </a:pPr>
            <a:r>
              <a:rPr lang="tr-TR" b="1" dirty="0" smtClean="0">
                <a:solidFill>
                  <a:srgbClr val="000066"/>
                </a:solidFill>
              </a:rPr>
              <a:t>0.9 </a:t>
            </a:r>
            <a:r>
              <a:rPr lang="tr-TR" b="1" dirty="0" err="1" smtClean="0">
                <a:solidFill>
                  <a:srgbClr val="000066"/>
                </a:solidFill>
              </a:rPr>
              <a:t>log</a:t>
            </a:r>
            <a:r>
              <a:rPr lang="tr-TR" b="1" dirty="0" smtClean="0">
                <a:solidFill>
                  <a:srgbClr val="000066"/>
                </a:solidFill>
              </a:rPr>
              <a:t> CFU 8</a:t>
            </a:r>
            <a:r>
              <a:rPr lang="tr-TR" b="1" dirty="0" smtClean="0">
                <a:solidFill>
                  <a:srgbClr val="000066"/>
                </a:solidFill>
                <a:latin typeface="Calibri" pitchFamily="34" charset="0"/>
              </a:rPr>
              <a:t>⁰ C 10 </a:t>
            </a:r>
            <a:r>
              <a:rPr lang="tr-TR" b="1" dirty="0" err="1" smtClean="0">
                <a:solidFill>
                  <a:srgbClr val="000066"/>
                </a:solidFill>
                <a:latin typeface="Calibri" pitchFamily="34" charset="0"/>
              </a:rPr>
              <a:t>days</a:t>
            </a:r>
            <a:r>
              <a:rPr lang="tr-TR" b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  <a:latin typeface="Calibri" pitchFamily="34" charset="0"/>
              </a:rPr>
              <a:t>for</a:t>
            </a:r>
            <a:r>
              <a:rPr lang="tr-TR" b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>
              <a:buClr>
                <a:srgbClr val="C00000"/>
              </a:buClr>
            </a:pPr>
            <a:r>
              <a:rPr lang="tr-TR" b="1" dirty="0" err="1" smtClean="0">
                <a:solidFill>
                  <a:srgbClr val="000066"/>
                </a:solidFill>
                <a:latin typeface="Calibri" pitchFamily="34" charset="0"/>
              </a:rPr>
              <a:t>Serotype</a:t>
            </a:r>
            <a:endParaRPr lang="tr-TR" b="1" dirty="0" smtClean="0">
              <a:solidFill>
                <a:srgbClr val="000066"/>
              </a:solidFill>
              <a:latin typeface="Calibri" pitchFamily="34" charset="0"/>
            </a:endParaRPr>
          </a:p>
          <a:p>
            <a:pPr lvl="1"/>
            <a:r>
              <a:rPr lang="tr-TR" b="1" i="1" dirty="0" smtClean="0">
                <a:solidFill>
                  <a:srgbClr val="000066"/>
                </a:solidFill>
                <a:latin typeface="Calibri" pitchFamily="34" charset="0"/>
              </a:rPr>
              <a:t>S</a:t>
            </a:r>
            <a:r>
              <a:rPr lang="tr-TR" b="1" dirty="0" smtClean="0">
                <a:solidFill>
                  <a:srgbClr val="000066"/>
                </a:solidFill>
                <a:latin typeface="Calibri" pitchFamily="34" charset="0"/>
              </a:rPr>
              <a:t>. Kentucky </a:t>
            </a:r>
            <a:r>
              <a:rPr lang="tr-TR" b="1" dirty="0" err="1" smtClean="0">
                <a:solidFill>
                  <a:srgbClr val="000066"/>
                </a:solidFill>
                <a:latin typeface="Calibri" pitchFamily="34" charset="0"/>
              </a:rPr>
              <a:t>grow</a:t>
            </a:r>
            <a:r>
              <a:rPr lang="tr-TR" b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  <a:latin typeface="Calibri" pitchFamily="34" charset="0"/>
              </a:rPr>
              <a:t>slower</a:t>
            </a:r>
            <a:r>
              <a:rPr lang="tr-TR" b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  <a:latin typeface="Calibri" pitchFamily="34" charset="0"/>
              </a:rPr>
              <a:t>than</a:t>
            </a:r>
            <a:r>
              <a:rPr lang="tr-TR" b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b="1" i="1" dirty="0" smtClean="0">
                <a:solidFill>
                  <a:srgbClr val="000066"/>
                </a:solidFill>
                <a:latin typeface="Calibri" pitchFamily="34" charset="0"/>
              </a:rPr>
              <a:t>S</a:t>
            </a:r>
            <a:r>
              <a:rPr lang="tr-TR" b="1" dirty="0" smtClean="0">
                <a:solidFill>
                  <a:srgbClr val="000066"/>
                </a:solidFill>
                <a:latin typeface="Calibri" pitchFamily="34" charset="0"/>
              </a:rPr>
              <a:t>. </a:t>
            </a:r>
            <a:r>
              <a:rPr lang="tr-TR" b="1" dirty="0" err="1" smtClean="0">
                <a:solidFill>
                  <a:srgbClr val="000066"/>
                </a:solidFill>
                <a:latin typeface="Calibri" pitchFamily="34" charset="0"/>
              </a:rPr>
              <a:t>Typhimurium</a:t>
            </a:r>
            <a:endParaRPr lang="tr-TR" b="1" dirty="0" smtClean="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1991544" y="188640"/>
            <a:ext cx="8301608" cy="1368152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sz="5400" b="1" dirty="0">
                <a:solidFill>
                  <a:srgbClr val="FFFF00"/>
                </a:solidFill>
              </a:rPr>
              <a:t>Risk Analizi</a:t>
            </a:r>
          </a:p>
          <a:p>
            <a:pPr algn="ctr">
              <a:spcBef>
                <a:spcPct val="0"/>
              </a:spcBef>
              <a:defRPr/>
            </a:pPr>
            <a:r>
              <a:rPr lang="tr-TR" sz="4800" b="1" i="1" dirty="0" err="1">
                <a:solidFill>
                  <a:srgbClr val="FFFF00"/>
                </a:solidFill>
              </a:rPr>
              <a:t>Salmonella</a:t>
            </a:r>
            <a:endParaRPr lang="tr-TR" sz="48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8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7092062"/>
              </p:ext>
            </p:extLst>
          </p:nvPr>
        </p:nvGraphicFramePr>
        <p:xfrm>
          <a:off x="1775520" y="1268760"/>
          <a:ext cx="889248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>
          <a:xfrm>
            <a:off x="2135560" y="0"/>
            <a:ext cx="8229600" cy="114300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sz="5400" b="1" dirty="0" err="1" smtClean="0">
                <a:solidFill>
                  <a:srgbClr val="FFFF00"/>
                </a:solidFill>
              </a:rPr>
              <a:t>What</a:t>
            </a:r>
            <a:r>
              <a:rPr lang="tr-TR" sz="5400" b="1" dirty="0" smtClean="0">
                <a:solidFill>
                  <a:srgbClr val="FFFF00"/>
                </a:solidFill>
              </a:rPr>
              <a:t> can </a:t>
            </a:r>
            <a:r>
              <a:rPr lang="tr-TR" sz="5400" b="1" dirty="0" err="1" smtClean="0">
                <a:solidFill>
                  <a:srgbClr val="FFFF00"/>
                </a:solidFill>
              </a:rPr>
              <a:t>we</a:t>
            </a:r>
            <a:r>
              <a:rPr lang="tr-TR" sz="5400" b="1" dirty="0" smtClean="0">
                <a:solidFill>
                  <a:srgbClr val="FFFF00"/>
                </a:solidFill>
              </a:rPr>
              <a:t> do?</a:t>
            </a:r>
            <a:endParaRPr lang="tr-TR" sz="54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65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600200"/>
            <a:ext cx="8583488" cy="46371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/>
            <a:r>
              <a:rPr lang="tr-TR" sz="3400" b="1" dirty="0" smtClean="0">
                <a:solidFill>
                  <a:srgbClr val="000066"/>
                </a:solidFill>
              </a:rPr>
              <a:t>Modern </a:t>
            </a:r>
            <a:r>
              <a:rPr lang="tr-TR" sz="3400" b="1" dirty="0" err="1" smtClean="0">
                <a:solidFill>
                  <a:srgbClr val="000066"/>
                </a:solidFill>
              </a:rPr>
              <a:t>poultry</a:t>
            </a:r>
            <a:r>
              <a:rPr lang="tr-TR" sz="3400" b="1" dirty="0" smtClean="0">
                <a:solidFill>
                  <a:srgbClr val="000066"/>
                </a:solidFill>
              </a:rPr>
              <a:t> </a:t>
            </a:r>
            <a:r>
              <a:rPr lang="tr-TR" sz="3400" b="1" dirty="0" err="1" smtClean="0">
                <a:solidFill>
                  <a:srgbClr val="000066"/>
                </a:solidFill>
              </a:rPr>
              <a:t>meat</a:t>
            </a:r>
            <a:r>
              <a:rPr lang="tr-TR" sz="3400" b="1" dirty="0" smtClean="0">
                <a:solidFill>
                  <a:srgbClr val="000066"/>
                </a:solidFill>
              </a:rPr>
              <a:t> </a:t>
            </a:r>
            <a:r>
              <a:rPr lang="tr-TR" sz="3400" b="1" dirty="0" err="1" smtClean="0">
                <a:solidFill>
                  <a:srgbClr val="000066"/>
                </a:solidFill>
              </a:rPr>
              <a:t>safety</a:t>
            </a:r>
            <a:r>
              <a:rPr lang="tr-TR" sz="3400" b="1" dirty="0" smtClean="0">
                <a:solidFill>
                  <a:srgbClr val="000066"/>
                </a:solidFill>
              </a:rPr>
              <a:t> </a:t>
            </a:r>
            <a:r>
              <a:rPr lang="tr-TR" sz="3400" b="1" dirty="0" err="1" smtClean="0">
                <a:solidFill>
                  <a:srgbClr val="000066"/>
                </a:solidFill>
              </a:rPr>
              <a:t>approach</a:t>
            </a:r>
            <a:endParaRPr lang="tr-TR" sz="3400" b="1" dirty="0">
              <a:solidFill>
                <a:srgbClr val="000066"/>
              </a:solidFill>
            </a:endParaRPr>
          </a:p>
          <a:p>
            <a:pPr lvl="1" eaLnBrk="1" hangingPunct="1"/>
            <a:r>
              <a:rPr lang="tr-TR" sz="3400" b="1" dirty="0" err="1" smtClean="0">
                <a:solidFill>
                  <a:srgbClr val="000066"/>
                </a:solidFill>
              </a:rPr>
              <a:t>Holistic</a:t>
            </a:r>
            <a:r>
              <a:rPr lang="tr-TR" sz="3400" b="1" dirty="0" smtClean="0">
                <a:solidFill>
                  <a:srgbClr val="000066"/>
                </a:solidFill>
              </a:rPr>
              <a:t> </a:t>
            </a:r>
            <a:r>
              <a:rPr lang="tr-TR" sz="3400" b="1" dirty="0" err="1" smtClean="0">
                <a:solidFill>
                  <a:srgbClr val="000066"/>
                </a:solidFill>
              </a:rPr>
              <a:t>approach</a:t>
            </a:r>
            <a:endParaRPr lang="tr-TR" sz="3400" b="1" dirty="0">
              <a:solidFill>
                <a:srgbClr val="000066"/>
              </a:solidFill>
            </a:endParaRPr>
          </a:p>
          <a:p>
            <a:pPr eaLnBrk="1" hangingPunct="1"/>
            <a:r>
              <a:rPr lang="tr-TR" sz="3400" b="1" dirty="0" err="1" smtClean="0">
                <a:solidFill>
                  <a:srgbClr val="000066"/>
                </a:solidFill>
              </a:rPr>
              <a:t>Correct</a:t>
            </a:r>
            <a:r>
              <a:rPr lang="tr-TR" sz="3400" b="1" dirty="0" smtClean="0">
                <a:solidFill>
                  <a:srgbClr val="000066"/>
                </a:solidFill>
              </a:rPr>
              <a:t> data</a:t>
            </a:r>
            <a:endParaRPr lang="tr-TR" sz="3400" b="1" dirty="0">
              <a:solidFill>
                <a:srgbClr val="000066"/>
              </a:solidFill>
            </a:endParaRPr>
          </a:p>
          <a:p>
            <a:pPr eaLnBrk="1" hangingPunct="1"/>
            <a:r>
              <a:rPr lang="tr-TR" sz="3400" b="1" dirty="0" err="1" smtClean="0">
                <a:solidFill>
                  <a:srgbClr val="000066"/>
                </a:solidFill>
              </a:rPr>
              <a:t>Share</a:t>
            </a:r>
            <a:r>
              <a:rPr lang="tr-TR" sz="3400" b="1" dirty="0" smtClean="0">
                <a:solidFill>
                  <a:srgbClr val="000066"/>
                </a:solidFill>
              </a:rPr>
              <a:t> </a:t>
            </a:r>
            <a:r>
              <a:rPr lang="tr-TR" sz="3400" b="1" dirty="0" err="1" smtClean="0">
                <a:solidFill>
                  <a:srgbClr val="000066"/>
                </a:solidFill>
              </a:rPr>
              <a:t>knowledge</a:t>
            </a:r>
            <a:endParaRPr lang="tr-TR" sz="3400" b="1" dirty="0">
              <a:solidFill>
                <a:srgbClr val="000066"/>
              </a:solidFill>
            </a:endParaRPr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2135560" y="188640"/>
            <a:ext cx="8229600" cy="114300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sz="5400" b="1" dirty="0" err="1" smtClean="0">
                <a:solidFill>
                  <a:srgbClr val="FFFF00"/>
                </a:solidFill>
              </a:rPr>
              <a:t>Finally</a:t>
            </a:r>
            <a:endParaRPr lang="tr-TR" sz="5400" b="1" i="1" dirty="0">
              <a:solidFill>
                <a:srgbClr val="FFFF00"/>
              </a:solidFill>
            </a:endParaRPr>
          </a:p>
        </p:txBody>
      </p:sp>
      <p:sp>
        <p:nvSpPr>
          <p:cNvPr id="6" name="10 Altbilgi Yer Tutucusu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r>
              <a:rPr lang="tr-TR" dirty="0" smtClean="0">
                <a:solidFill>
                  <a:prstClr val="black">
                    <a:tint val="75000"/>
                  </a:prstClr>
                </a:solidFill>
              </a:rPr>
              <a:t>28-29 </a:t>
            </a:r>
            <a:r>
              <a:rPr lang="tr-TR" dirty="0" err="1" smtClean="0">
                <a:solidFill>
                  <a:prstClr val="black">
                    <a:tint val="75000"/>
                  </a:prstClr>
                </a:solidFill>
              </a:rPr>
              <a:t>November</a:t>
            </a:r>
            <a:r>
              <a:rPr lang="tr-TR" dirty="0" smtClean="0">
                <a:solidFill>
                  <a:prstClr val="black">
                    <a:tint val="75000"/>
                  </a:prstClr>
                </a:solidFill>
              </a:rPr>
              <a:t> 2016, Valencia, </a:t>
            </a:r>
            <a:r>
              <a:rPr lang="tr-TR" dirty="0" err="1" smtClean="0">
                <a:solidFill>
                  <a:prstClr val="black">
                    <a:tint val="75000"/>
                  </a:prstClr>
                </a:solidFill>
              </a:rPr>
              <a:t>Spain</a:t>
            </a:r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7" descr="19781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944" y="4408512"/>
            <a:ext cx="6705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143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05000" y="1600201"/>
            <a:ext cx="8583488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Clr>
                <a:srgbClr val="FF0000"/>
              </a:buClr>
            </a:pPr>
            <a:endParaRPr lang="tr-TR" b="1" dirty="0" smtClean="0">
              <a:solidFill>
                <a:srgbClr val="000066"/>
              </a:solidFill>
            </a:endParaRPr>
          </a:p>
          <a:p>
            <a:pPr eaLnBrk="1" hangingPunct="1">
              <a:buClr>
                <a:srgbClr val="FF0000"/>
              </a:buClr>
            </a:pPr>
            <a:r>
              <a:rPr lang="tr-TR" b="1" dirty="0" err="1" smtClean="0">
                <a:solidFill>
                  <a:srgbClr val="000066"/>
                </a:solidFill>
              </a:rPr>
              <a:t>What</a:t>
            </a:r>
            <a:r>
              <a:rPr lang="tr-TR" b="1" dirty="0" smtClean="0">
                <a:solidFill>
                  <a:srgbClr val="000066"/>
                </a:solidFill>
              </a:rPr>
              <a:t> is risk </a:t>
            </a:r>
            <a:r>
              <a:rPr lang="tr-TR" b="1" dirty="0" err="1" smtClean="0">
                <a:solidFill>
                  <a:srgbClr val="000066"/>
                </a:solidFill>
              </a:rPr>
              <a:t>for</a:t>
            </a:r>
            <a:r>
              <a:rPr lang="tr-TR" b="1" dirty="0" smtClean="0">
                <a:solidFill>
                  <a:srgbClr val="000066"/>
                </a:solidFill>
              </a:rPr>
              <a:t> us?</a:t>
            </a:r>
          </a:p>
          <a:p>
            <a:pPr eaLnBrk="1" hangingPunct="1">
              <a:buClr>
                <a:srgbClr val="FF0000"/>
              </a:buClr>
            </a:pPr>
            <a:r>
              <a:rPr lang="tr-TR" b="1" dirty="0" smtClean="0">
                <a:solidFill>
                  <a:srgbClr val="000066"/>
                </a:solidFill>
              </a:rPr>
              <a:t>Risk </a:t>
            </a:r>
            <a:r>
              <a:rPr lang="tr-TR" b="1" dirty="0" err="1" smtClean="0">
                <a:solidFill>
                  <a:srgbClr val="000066"/>
                </a:solidFill>
              </a:rPr>
              <a:t>factors</a:t>
            </a:r>
            <a:r>
              <a:rPr lang="tr-TR" b="1" dirty="0" smtClean="0">
                <a:solidFill>
                  <a:srgbClr val="000066"/>
                </a:solidFill>
              </a:rPr>
              <a:t> - </a:t>
            </a:r>
            <a:r>
              <a:rPr lang="tr-TR" b="1" dirty="0" err="1" smtClean="0">
                <a:solidFill>
                  <a:srgbClr val="000066"/>
                </a:solidFill>
              </a:rPr>
              <a:t>source</a:t>
            </a:r>
            <a:r>
              <a:rPr lang="tr-TR" b="1" dirty="0" smtClean="0">
                <a:solidFill>
                  <a:srgbClr val="000066"/>
                </a:solidFill>
              </a:rPr>
              <a:t>?</a:t>
            </a:r>
          </a:p>
          <a:p>
            <a:pPr eaLnBrk="1" hangingPunct="1">
              <a:buClr>
                <a:srgbClr val="FF0000"/>
              </a:buClr>
            </a:pPr>
            <a:r>
              <a:rPr lang="tr-TR" b="1" dirty="0" smtClean="0">
                <a:solidFill>
                  <a:srgbClr val="000066"/>
                </a:solidFill>
              </a:rPr>
              <a:t>Zero </a:t>
            </a:r>
            <a:r>
              <a:rPr lang="tr-TR" b="1" dirty="0" err="1" smtClean="0">
                <a:solidFill>
                  <a:srgbClr val="000066"/>
                </a:solidFill>
              </a:rPr>
              <a:t>tolerance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or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</a:p>
          <a:p>
            <a:pPr eaLnBrk="1" hangingPunct="1">
              <a:buClr>
                <a:srgbClr val="FF0000"/>
              </a:buClr>
              <a:buFontTx/>
              <a:buNone/>
            </a:pPr>
            <a:r>
              <a:rPr lang="tr-TR" b="1" dirty="0" smtClean="0">
                <a:solidFill>
                  <a:srgbClr val="000066"/>
                </a:solidFill>
              </a:rPr>
              <a:t>	</a:t>
            </a:r>
            <a:r>
              <a:rPr lang="tr-TR" b="1" dirty="0" err="1" smtClean="0">
                <a:solidFill>
                  <a:srgbClr val="000066"/>
                </a:solidFill>
              </a:rPr>
              <a:t>acceptable</a:t>
            </a:r>
            <a:r>
              <a:rPr lang="tr-TR" b="1" dirty="0" smtClean="0">
                <a:solidFill>
                  <a:srgbClr val="000066"/>
                </a:solidFill>
              </a:rPr>
              <a:t> </a:t>
            </a:r>
            <a:r>
              <a:rPr lang="tr-TR" b="1" dirty="0" err="1" smtClean="0">
                <a:solidFill>
                  <a:srgbClr val="000066"/>
                </a:solidFill>
              </a:rPr>
              <a:t>level</a:t>
            </a:r>
            <a:r>
              <a:rPr lang="tr-TR" b="1" dirty="0" smtClean="0">
                <a:solidFill>
                  <a:srgbClr val="000066"/>
                </a:solidFill>
              </a:rPr>
              <a:t>?</a:t>
            </a:r>
          </a:p>
          <a:p>
            <a:pPr eaLnBrk="1" hangingPunct="1">
              <a:buClr>
                <a:srgbClr val="FF0000"/>
              </a:buClr>
            </a:pPr>
            <a:r>
              <a:rPr lang="tr-TR" b="1" dirty="0" err="1" smtClean="0">
                <a:solidFill>
                  <a:srgbClr val="000066"/>
                </a:solidFill>
              </a:rPr>
              <a:t>Cost</a:t>
            </a:r>
            <a:r>
              <a:rPr lang="tr-TR" b="1" dirty="0" smtClean="0">
                <a:solidFill>
                  <a:srgbClr val="000066"/>
                </a:solidFill>
              </a:rPr>
              <a:t>?</a:t>
            </a:r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2135560" y="188640"/>
            <a:ext cx="8229600" cy="114300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sz="5400" b="1" dirty="0" err="1" smtClean="0">
                <a:solidFill>
                  <a:srgbClr val="FFFF00"/>
                </a:solidFill>
              </a:rPr>
              <a:t>Finally</a:t>
            </a:r>
            <a:endParaRPr lang="tr-TR" sz="5400" b="1" i="1" dirty="0">
              <a:solidFill>
                <a:srgbClr val="FFFF00"/>
              </a:solidFill>
            </a:endParaRPr>
          </a:p>
        </p:txBody>
      </p:sp>
      <p:sp>
        <p:nvSpPr>
          <p:cNvPr id="7" name="10 Altbilgi Yer Tutucusu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r>
              <a:rPr lang="tr-TR" dirty="0" smtClean="0">
                <a:solidFill>
                  <a:prstClr val="black">
                    <a:tint val="75000"/>
                  </a:prstClr>
                </a:solidFill>
              </a:rPr>
              <a:t>28-29 </a:t>
            </a:r>
            <a:r>
              <a:rPr lang="tr-TR" dirty="0" err="1" smtClean="0">
                <a:solidFill>
                  <a:prstClr val="black">
                    <a:tint val="75000"/>
                  </a:prstClr>
                </a:solidFill>
              </a:rPr>
              <a:t>November</a:t>
            </a:r>
            <a:r>
              <a:rPr lang="tr-TR" dirty="0" smtClean="0">
                <a:solidFill>
                  <a:prstClr val="black">
                    <a:tint val="75000"/>
                  </a:prstClr>
                </a:solidFill>
              </a:rPr>
              <a:t> 2016, Valencia, </a:t>
            </a:r>
            <a:r>
              <a:rPr lang="tr-TR" dirty="0" err="1" smtClean="0">
                <a:solidFill>
                  <a:prstClr val="black">
                    <a:tint val="75000"/>
                  </a:prstClr>
                </a:solidFill>
              </a:rPr>
              <a:t>Spain</a:t>
            </a:r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6" descr="cartoon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196744" y="1600200"/>
            <a:ext cx="4492102" cy="4525963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382003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BULTEN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708" y="172946"/>
            <a:ext cx="11358391" cy="636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405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ULTEN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8467" y="121186"/>
            <a:ext cx="10157552" cy="6510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1955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2 İçerik Yer Tutucusu"/>
          <p:cNvSpPr>
            <a:spLocks noGrp="1"/>
          </p:cNvSpPr>
          <p:nvPr>
            <p:ph idx="1"/>
          </p:nvPr>
        </p:nvSpPr>
        <p:spPr>
          <a:ln>
            <a:noFill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tr-TR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>
              <a:buNone/>
            </a:pPr>
            <a:endParaRPr lang="tr-TR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>
              <a:buNone/>
            </a:pPr>
            <a:r>
              <a:rPr lang="tr-TR" sz="1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THANK YOU</a:t>
            </a:r>
            <a:endParaRPr lang="tr-TR" sz="11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None/>
            </a:pPr>
            <a:r>
              <a:rPr lang="tr-TR" sz="8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mgoncuoglu@hotmail.com</a:t>
            </a:r>
            <a:endParaRPr lang="tr-TR" sz="80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045861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868</Words>
  <Application>Microsoft Office PowerPoint</Application>
  <PresentationFormat>Geniş ekran</PresentationFormat>
  <Paragraphs>274</Paragraphs>
  <Slides>22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7" baseType="lpstr">
      <vt:lpstr>Arial</vt:lpstr>
      <vt:lpstr>Calibri</vt:lpstr>
      <vt:lpstr>Times New Roman</vt:lpstr>
      <vt:lpstr>Wingdings</vt:lpstr>
      <vt:lpstr>Ofis Teması</vt:lpstr>
      <vt:lpstr>PowerPoint Sunusu</vt:lpstr>
      <vt:lpstr>PowerPoint Sunusu</vt:lpstr>
      <vt:lpstr>Risk Analysis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Risk Analysis - Production Step Salmonella</vt:lpstr>
      <vt:lpstr>Goncuoglu et al., Journal of Food Safety 36 (2016) 524-531.</vt:lpstr>
      <vt:lpstr>Erol et al. Volume2013,ArticleID281591,5pages http://dx.doi.org/10.1155/2013/281591. BioMed Res. Int.</vt:lpstr>
      <vt:lpstr>PowerPoint Sunusu</vt:lpstr>
      <vt:lpstr>Risk Analysis - Production Step Salmonella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Muammer Göncüoğlu</dc:creator>
  <cp:lastModifiedBy>Muammer Göncüoğlu</cp:lastModifiedBy>
  <cp:revision>41</cp:revision>
  <dcterms:created xsi:type="dcterms:W3CDTF">2016-11-21T07:58:47Z</dcterms:created>
  <dcterms:modified xsi:type="dcterms:W3CDTF">2016-11-25T13:08:53Z</dcterms:modified>
</cp:coreProperties>
</file>