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62" r:id="rId3"/>
    <p:sldId id="257" r:id="rId4"/>
    <p:sldId id="282" r:id="rId5"/>
    <p:sldId id="258" r:id="rId6"/>
    <p:sldId id="276" r:id="rId7"/>
    <p:sldId id="274" r:id="rId8"/>
    <p:sldId id="275" r:id="rId9"/>
    <p:sldId id="283" r:id="rId10"/>
    <p:sldId id="277" r:id="rId11"/>
    <p:sldId id="279" r:id="rId12"/>
    <p:sldId id="261" r:id="rId13"/>
    <p:sldId id="263" r:id="rId14"/>
    <p:sldId id="265" r:id="rId15"/>
    <p:sldId id="264" r:id="rId16"/>
    <p:sldId id="267" r:id="rId17"/>
    <p:sldId id="260" r:id="rId18"/>
    <p:sldId id="268" r:id="rId19"/>
    <p:sldId id="280" r:id="rId20"/>
    <p:sldId id="281" r:id="rId21"/>
    <p:sldId id="269" r:id="rId22"/>
    <p:sldId id="270" r:id="rId23"/>
    <p:sldId id="284" r:id="rId24"/>
    <p:sldId id="271" r:id="rId25"/>
    <p:sldId id="272" r:id="rId26"/>
    <p:sldId id="273" r:id="rId27"/>
  </p:sldIdLst>
  <p:sldSz cx="14630400" cy="960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9628"/>
    <a:srgbClr val="B5520F"/>
    <a:srgbClr val="74350A"/>
    <a:srgbClr val="FFFFFF"/>
    <a:srgbClr val="A1EE3A"/>
    <a:srgbClr val="B390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49" d="100"/>
          <a:sy n="49" d="100"/>
        </p:scale>
        <p:origin x="116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med Abdel-Rasheed" userId="b8ff393b-e543-4784-9a61-444e0665a010" providerId="ADAL" clId="{0D2C7B7E-05D9-440D-AE60-2DD44F15622D}"/>
    <pc:docChg chg="undo custSel addSld delSld modSld sldOrd modMainMaster">
      <pc:chgData name="Mohamed Abdel-Rasheed" userId="b8ff393b-e543-4784-9a61-444e0665a010" providerId="ADAL" clId="{0D2C7B7E-05D9-440D-AE60-2DD44F15622D}" dt="2017-09-11T16:50:41.498" v="2176"/>
      <pc:docMkLst>
        <pc:docMk/>
      </pc:docMkLst>
      <pc:sldChg chg="modSp">
        <pc:chgData name="Mohamed Abdel-Rasheed" userId="b8ff393b-e543-4784-9a61-444e0665a010" providerId="ADAL" clId="{0D2C7B7E-05D9-440D-AE60-2DD44F15622D}" dt="2017-09-11T16:48:07.875" v="2166" actId="14100"/>
        <pc:sldMkLst>
          <pc:docMk/>
          <pc:sldMk cId="1213315077" sldId="256"/>
        </pc:sldMkLst>
        <pc:spChg chg="mod">
          <ac:chgData name="Mohamed Abdel-Rasheed" userId="b8ff393b-e543-4784-9a61-444e0665a010" providerId="ADAL" clId="{0D2C7B7E-05D9-440D-AE60-2DD44F15622D}" dt="2017-09-11T16:16:16.820" v="1649"/>
          <ac:spMkLst>
            <pc:docMk/>
            <pc:sldMk cId="1213315077" sldId="256"/>
            <ac:spMk id="2" creationId="{00000000-0000-0000-0000-000000000000}"/>
          </ac:spMkLst>
        </pc:spChg>
        <pc:spChg chg="mod">
          <ac:chgData name="Mohamed Abdel-Rasheed" userId="b8ff393b-e543-4784-9a61-444e0665a010" providerId="ADAL" clId="{0D2C7B7E-05D9-440D-AE60-2DD44F15622D}" dt="2017-09-11T16:16:16.820" v="1649"/>
          <ac:spMkLst>
            <pc:docMk/>
            <pc:sldMk cId="1213315077" sldId="256"/>
            <ac:spMk id="3" creationId="{00000000-0000-0000-0000-000000000000}"/>
          </ac:spMkLst>
        </pc:spChg>
        <pc:spChg chg="mod">
          <ac:chgData name="Mohamed Abdel-Rasheed" userId="b8ff393b-e543-4784-9a61-444e0665a010" providerId="ADAL" clId="{0D2C7B7E-05D9-440D-AE60-2DD44F15622D}" dt="2017-09-11T16:16:16.820" v="1649"/>
          <ac:spMkLst>
            <pc:docMk/>
            <pc:sldMk cId="1213315077" sldId="256"/>
            <ac:spMk id="4" creationId="{00000000-0000-0000-0000-000000000000}"/>
          </ac:spMkLst>
        </pc:spChg>
        <pc:spChg chg="mod">
          <ac:chgData name="Mohamed Abdel-Rasheed" userId="b8ff393b-e543-4784-9a61-444e0665a010" providerId="ADAL" clId="{0D2C7B7E-05D9-440D-AE60-2DD44F15622D}" dt="2017-09-11T16:47:47.898" v="2162" actId="14100"/>
          <ac:spMkLst>
            <pc:docMk/>
            <pc:sldMk cId="1213315077" sldId="256"/>
            <ac:spMk id="5" creationId="{00000000-0000-0000-0000-000000000000}"/>
          </ac:spMkLst>
        </pc:spChg>
        <pc:spChg chg="mod">
          <ac:chgData name="Mohamed Abdel-Rasheed" userId="b8ff393b-e543-4784-9a61-444e0665a010" providerId="ADAL" clId="{0D2C7B7E-05D9-440D-AE60-2DD44F15622D}" dt="2017-09-11T16:48:07.875" v="2166" actId="14100"/>
          <ac:spMkLst>
            <pc:docMk/>
            <pc:sldMk cId="1213315077" sldId="256"/>
            <ac:spMk id="6" creationId="{00000000-0000-0000-0000-000000000000}"/>
          </ac:spMkLst>
        </pc:spChg>
        <pc:spChg chg="mod">
          <ac:chgData name="Mohamed Abdel-Rasheed" userId="b8ff393b-e543-4784-9a61-444e0665a010" providerId="ADAL" clId="{0D2C7B7E-05D9-440D-AE60-2DD44F15622D}" dt="2017-09-11T16:47:58.593" v="2165" actId="1076"/>
          <ac:spMkLst>
            <pc:docMk/>
            <pc:sldMk cId="1213315077" sldId="256"/>
            <ac:spMk id="7" creationId="{00000000-0000-0000-0000-000000000000}"/>
          </ac:spMkLst>
        </pc:spChg>
      </pc:sldChg>
      <pc:sldChg chg="addSp delSp modSp delDesignElem">
        <pc:chgData name="Mohamed Abdel-Rasheed" userId="b8ff393b-e543-4784-9a61-444e0665a010" providerId="ADAL" clId="{0D2C7B7E-05D9-440D-AE60-2DD44F15622D}" dt="2017-09-11T16:22:11.059" v="1756" actId="1076"/>
        <pc:sldMkLst>
          <pc:docMk/>
          <pc:sldMk cId="542305771" sldId="257"/>
        </pc:sldMkLst>
        <pc:spChg chg="add del">
          <ac:chgData name="Mohamed Abdel-Rasheed" userId="b8ff393b-e543-4784-9a61-444e0665a010" providerId="ADAL" clId="{0D2C7B7E-05D9-440D-AE60-2DD44F15622D}" dt="2017-09-11T16:18:36.656" v="1717"/>
          <ac:spMkLst>
            <pc:docMk/>
            <pc:sldMk cId="542305771" sldId="257"/>
            <ac:spMk id="2" creationId="{39704180-A528-4598-90B7-E33225D60AF0}"/>
          </ac:spMkLst>
        </pc:spChg>
        <pc:spChg chg="mod">
          <ac:chgData name="Mohamed Abdel-Rasheed" userId="b8ff393b-e543-4784-9a61-444e0665a010" providerId="ADAL" clId="{0D2C7B7E-05D9-440D-AE60-2DD44F15622D}" dt="2017-09-11T16:22:03.515" v="1755" actId="1076"/>
          <ac:spMkLst>
            <pc:docMk/>
            <pc:sldMk cId="542305771" sldId="257"/>
            <ac:spMk id="4" creationId="{00000000-0000-0000-0000-000000000000}"/>
          </ac:spMkLst>
        </pc:spChg>
        <pc:spChg chg="add mod">
          <ac:chgData name="Mohamed Abdel-Rasheed" userId="b8ff393b-e543-4784-9a61-444e0665a010" providerId="ADAL" clId="{0D2C7B7E-05D9-440D-AE60-2DD44F15622D}" dt="2017-09-11T16:22:11.059" v="1756" actId="1076"/>
          <ac:spMkLst>
            <pc:docMk/>
            <pc:sldMk cId="542305771" sldId="257"/>
            <ac:spMk id="5" creationId="{52689931-1078-4585-97B6-B5687932D547}"/>
          </ac:spMkLst>
        </pc:spChg>
        <pc:spChg chg="add mod">
          <ac:chgData name="Mohamed Abdel-Rasheed" userId="b8ff393b-e543-4784-9a61-444e0665a010" providerId="ADAL" clId="{0D2C7B7E-05D9-440D-AE60-2DD44F15622D}" dt="2017-09-11T16:21:08.651" v="1745"/>
          <ac:spMkLst>
            <pc:docMk/>
            <pc:sldMk cId="542305771" sldId="257"/>
            <ac:spMk id="7" creationId="{FE6BBD2E-2687-4202-9849-A48EE97A5F0D}"/>
          </ac:spMkLst>
        </pc:spChg>
        <pc:picChg chg="mod">
          <ac:chgData name="Mohamed Abdel-Rasheed" userId="b8ff393b-e543-4784-9a61-444e0665a010" providerId="ADAL" clId="{0D2C7B7E-05D9-440D-AE60-2DD44F15622D}" dt="2017-09-11T16:21:53.714" v="1753" actId="14100"/>
          <ac:picMkLst>
            <pc:docMk/>
            <pc:sldMk cId="542305771" sldId="257"/>
            <ac:picMk id="2050" creationId="{00000000-0000-0000-0000-000000000000}"/>
          </ac:picMkLst>
        </pc:picChg>
        <pc:cxnChg chg="del mod">
          <ac:chgData name="Mohamed Abdel-Rasheed" userId="b8ff393b-e543-4784-9a61-444e0665a010" providerId="ADAL" clId="{0D2C7B7E-05D9-440D-AE60-2DD44F15622D}" dt="2017-09-11T16:16:16.820" v="1649"/>
          <ac:cxnSpMkLst>
            <pc:docMk/>
            <pc:sldMk cId="542305771" sldId="257"/>
            <ac:cxnSpMk id="192" creationId="{00000000-0000-0000-0000-000000000000}"/>
          </ac:cxnSpMkLst>
        </pc:cxnChg>
      </pc:sldChg>
      <pc:sldChg chg="addSp modSp">
        <pc:chgData name="Mohamed Abdel-Rasheed" userId="b8ff393b-e543-4784-9a61-444e0665a010" providerId="ADAL" clId="{0D2C7B7E-05D9-440D-AE60-2DD44F15622D}" dt="2017-09-11T16:22:19.337" v="1757"/>
        <pc:sldMkLst>
          <pc:docMk/>
          <pc:sldMk cId="2348073465" sldId="258"/>
        </pc:sldMkLst>
        <pc:spChg chg="mod">
          <ac:chgData name="Mohamed Abdel-Rasheed" userId="b8ff393b-e543-4784-9a61-444e0665a010" providerId="ADAL" clId="{0D2C7B7E-05D9-440D-AE60-2DD44F15622D}" dt="2017-09-11T16:16:16.820" v="1649"/>
          <ac:spMkLst>
            <pc:docMk/>
            <pc:sldMk cId="2348073465" sldId="258"/>
            <ac:spMk id="2" creationId="{00000000-0000-0000-0000-000000000000}"/>
          </ac:spMkLst>
        </pc:spChg>
        <pc:spChg chg="mod">
          <ac:chgData name="Mohamed Abdel-Rasheed" userId="b8ff393b-e543-4784-9a61-444e0665a010" providerId="ADAL" clId="{0D2C7B7E-05D9-440D-AE60-2DD44F15622D}" dt="2017-09-11T16:16:16.820" v="1649"/>
          <ac:spMkLst>
            <pc:docMk/>
            <pc:sldMk cId="2348073465" sldId="258"/>
            <ac:spMk id="3" creationId="{00000000-0000-0000-0000-000000000000}"/>
          </ac:spMkLst>
        </pc:spChg>
        <pc:spChg chg="mod">
          <ac:chgData name="Mohamed Abdel-Rasheed" userId="b8ff393b-e543-4784-9a61-444e0665a010" providerId="ADAL" clId="{0D2C7B7E-05D9-440D-AE60-2DD44F15622D}" dt="2017-09-11T16:16:16.820" v="1649"/>
          <ac:spMkLst>
            <pc:docMk/>
            <pc:sldMk cId="2348073465" sldId="258"/>
            <ac:spMk id="5" creationId="{00000000-0000-0000-0000-000000000000}"/>
          </ac:spMkLst>
        </pc:spChg>
        <pc:spChg chg="mod">
          <ac:chgData name="Mohamed Abdel-Rasheed" userId="b8ff393b-e543-4784-9a61-444e0665a010" providerId="ADAL" clId="{0D2C7B7E-05D9-440D-AE60-2DD44F15622D}" dt="2017-09-11T16:16:16.820" v="1649"/>
          <ac:spMkLst>
            <pc:docMk/>
            <pc:sldMk cId="2348073465" sldId="258"/>
            <ac:spMk id="6" creationId="{00000000-0000-0000-0000-000000000000}"/>
          </ac:spMkLst>
        </pc:spChg>
        <pc:spChg chg="add mod">
          <ac:chgData name="Mohamed Abdel-Rasheed" userId="b8ff393b-e543-4784-9a61-444e0665a010" providerId="ADAL" clId="{0D2C7B7E-05D9-440D-AE60-2DD44F15622D}" dt="2017-09-11T16:22:19.337" v="1757"/>
          <ac:spMkLst>
            <pc:docMk/>
            <pc:sldMk cId="2348073465" sldId="258"/>
            <ac:spMk id="7" creationId="{8E772CDB-9736-4158-A3DF-1F29B887FD9F}"/>
          </ac:spMkLst>
        </pc:spChg>
        <pc:graphicFrameChg chg="mod">
          <ac:chgData name="Mohamed Abdel-Rasheed" userId="b8ff393b-e543-4784-9a61-444e0665a010" providerId="ADAL" clId="{0D2C7B7E-05D9-440D-AE60-2DD44F15622D}" dt="2017-09-11T16:16:16.820" v="1649"/>
          <ac:graphicFrameMkLst>
            <pc:docMk/>
            <pc:sldMk cId="2348073465" sldId="258"/>
            <ac:graphicFrameMk id="4" creationId="{00000000-0000-0000-0000-000000000000}"/>
          </ac:graphicFrameMkLst>
        </pc:graphicFrameChg>
      </pc:sldChg>
      <pc:sldChg chg="addSp modSp modAnim">
        <pc:chgData name="Mohamed Abdel-Rasheed" userId="b8ff393b-e543-4784-9a61-444e0665a010" providerId="ADAL" clId="{0D2C7B7E-05D9-440D-AE60-2DD44F15622D}" dt="2017-09-11T16:32:18.823" v="1867" actId="403"/>
        <pc:sldMkLst>
          <pc:docMk/>
          <pc:sldMk cId="1688127107" sldId="260"/>
        </pc:sldMkLst>
        <pc:spChg chg="add mod">
          <ac:chgData name="Mohamed Abdel-Rasheed" userId="b8ff393b-e543-4784-9a61-444e0665a010" providerId="ADAL" clId="{0D2C7B7E-05D9-440D-AE60-2DD44F15622D}" dt="2017-09-11T16:32:18.823" v="1867" actId="403"/>
          <ac:spMkLst>
            <pc:docMk/>
            <pc:sldMk cId="1688127107" sldId="260"/>
            <ac:spMk id="2" creationId="{9CF80E0F-69A4-476A-B58E-874E0A638070}"/>
          </ac:spMkLst>
        </pc:spChg>
        <pc:spChg chg="mod">
          <ac:chgData name="Mohamed Abdel-Rasheed" userId="b8ff393b-e543-4784-9a61-444e0665a010" providerId="ADAL" clId="{0D2C7B7E-05D9-440D-AE60-2DD44F15622D}" dt="2017-09-11T16:29:44.945" v="1830" actId="1076"/>
          <ac:spMkLst>
            <pc:docMk/>
            <pc:sldMk cId="1688127107" sldId="260"/>
            <ac:spMk id="79" creationId="{00000000-0000-0000-0000-000000000000}"/>
          </ac:spMkLst>
        </pc:spChg>
        <pc:spChg chg="add mod">
          <ac:chgData name="Mohamed Abdel-Rasheed" userId="b8ff393b-e543-4784-9a61-444e0665a010" providerId="ADAL" clId="{0D2C7B7E-05D9-440D-AE60-2DD44F15622D}" dt="2017-09-11T16:28:24.793" v="1828"/>
          <ac:spMkLst>
            <pc:docMk/>
            <pc:sldMk cId="1688127107" sldId="260"/>
            <ac:spMk id="172" creationId="{29C2E784-0F3C-4E27-9945-512E6DA07EE4}"/>
          </ac:spMkLst>
        </pc:spChg>
        <pc:spChg chg="mod">
          <ac:chgData name="Mohamed Abdel-Rasheed" userId="b8ff393b-e543-4784-9a61-444e0665a010" providerId="ADAL" clId="{0D2C7B7E-05D9-440D-AE60-2DD44F15622D}" dt="2017-09-11T16:30:53.219" v="1832" actId="1076"/>
          <ac:spMkLst>
            <pc:docMk/>
            <pc:sldMk cId="1688127107" sldId="260"/>
            <ac:spMk id="185" creationId="{00000000-0000-0000-0000-000000000000}"/>
          </ac:spMkLst>
        </pc:spChg>
        <pc:spChg chg="mod">
          <ac:chgData name="Mohamed Abdel-Rasheed" userId="b8ff393b-e543-4784-9a61-444e0665a010" providerId="ADAL" clId="{0D2C7B7E-05D9-440D-AE60-2DD44F15622D}" dt="2017-09-11T16:16:16.820" v="1649"/>
          <ac:spMkLst>
            <pc:docMk/>
            <pc:sldMk cId="1688127107" sldId="260"/>
            <ac:spMk id="274" creationId="{00000000-0000-0000-0000-000000000000}"/>
          </ac:spMkLst>
        </pc:spChg>
        <pc:spChg chg="mod">
          <ac:chgData name="Mohamed Abdel-Rasheed" userId="b8ff393b-e543-4784-9a61-444e0665a010" providerId="ADAL" clId="{0D2C7B7E-05D9-440D-AE60-2DD44F15622D}" dt="2017-09-11T16:16:16.820" v="1649"/>
          <ac:spMkLst>
            <pc:docMk/>
            <pc:sldMk cId="1688127107" sldId="260"/>
            <ac:spMk id="275" creationId="{00000000-0000-0000-0000-000000000000}"/>
          </ac:spMkLst>
        </pc:spChg>
        <pc:grpChg chg="mod">
          <ac:chgData name="Mohamed Abdel-Rasheed" userId="b8ff393b-e543-4784-9a61-444e0665a010" providerId="ADAL" clId="{0D2C7B7E-05D9-440D-AE60-2DD44F15622D}" dt="2017-09-11T16:16:16.820" v="1649"/>
          <ac:grpSpMkLst>
            <pc:docMk/>
            <pc:sldMk cId="1688127107" sldId="260"/>
            <ac:grpSpMk id="17"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19"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26"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33"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35"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36"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37"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56"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63"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70"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77" creationId="{00000000-0000-0000-0000-000000000000}"/>
          </ac:grpSpMkLst>
        </pc:grpChg>
        <pc:grpChg chg="mod">
          <ac:chgData name="Mohamed Abdel-Rasheed" userId="b8ff393b-e543-4784-9a61-444e0665a010" providerId="ADAL" clId="{0D2C7B7E-05D9-440D-AE60-2DD44F15622D}" dt="2017-09-11T16:30:01.163" v="1831" actId="1076"/>
          <ac:grpSpMkLst>
            <pc:docMk/>
            <pc:sldMk cId="1688127107" sldId="260"/>
            <ac:grpSpMk id="78"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117"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118"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119"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120"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139"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140"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141"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142"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184"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200"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201"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207"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213"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219"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220"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221"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222"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223"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224" creationId="{00000000-0000-0000-0000-000000000000}"/>
          </ac:grpSpMkLst>
        </pc:grpChg>
        <pc:grpChg chg="mod">
          <ac:chgData name="Mohamed Abdel-Rasheed" userId="b8ff393b-e543-4784-9a61-444e0665a010" providerId="ADAL" clId="{0D2C7B7E-05D9-440D-AE60-2DD44F15622D}" dt="2017-09-11T16:16:16.820" v="1649"/>
          <ac:grpSpMkLst>
            <pc:docMk/>
            <pc:sldMk cId="1688127107" sldId="260"/>
            <ac:grpSpMk id="273" creationId="{00000000-0000-0000-0000-000000000000}"/>
          </ac:grpSpMkLst>
        </pc:grpChg>
      </pc:sldChg>
      <pc:sldChg chg="addSp delSp modSp">
        <pc:chgData name="Mohamed Abdel-Rasheed" userId="b8ff393b-e543-4784-9a61-444e0665a010" providerId="ADAL" clId="{0D2C7B7E-05D9-440D-AE60-2DD44F15622D}" dt="2017-09-11T16:27:50.424" v="1823"/>
        <pc:sldMkLst>
          <pc:docMk/>
          <pc:sldMk cId="792265902" sldId="261"/>
        </pc:sldMkLst>
        <pc:spChg chg="mod">
          <ac:chgData name="Mohamed Abdel-Rasheed" userId="b8ff393b-e543-4784-9a61-444e0665a010" providerId="ADAL" clId="{0D2C7B7E-05D9-440D-AE60-2DD44F15622D}" dt="2017-09-11T16:16:16.820" v="1649"/>
          <ac:spMkLst>
            <pc:docMk/>
            <pc:sldMk cId="792265902" sldId="261"/>
            <ac:spMk id="2" creationId="{00000000-0000-0000-0000-000000000000}"/>
          </ac:spMkLst>
        </pc:spChg>
        <pc:spChg chg="mod">
          <ac:chgData name="Mohamed Abdel-Rasheed" userId="b8ff393b-e543-4784-9a61-444e0665a010" providerId="ADAL" clId="{0D2C7B7E-05D9-440D-AE60-2DD44F15622D}" dt="2017-09-11T16:16:16.820" v="1649"/>
          <ac:spMkLst>
            <pc:docMk/>
            <pc:sldMk cId="792265902" sldId="261"/>
            <ac:spMk id="3" creationId="{00000000-0000-0000-0000-000000000000}"/>
          </ac:spMkLst>
        </pc:spChg>
        <pc:spChg chg="add mod">
          <ac:chgData name="Mohamed Abdel-Rasheed" userId="b8ff393b-e543-4784-9a61-444e0665a010" providerId="ADAL" clId="{0D2C7B7E-05D9-440D-AE60-2DD44F15622D}" dt="2017-09-11T16:27:50.424" v="1823"/>
          <ac:spMkLst>
            <pc:docMk/>
            <pc:sldMk cId="792265902" sldId="261"/>
            <ac:spMk id="42" creationId="{CAF563EA-A1A1-4133-AECB-7E15036B5D04}"/>
          </ac:spMkLst>
        </pc:spChg>
        <pc:grpChg chg="mod">
          <ac:chgData name="Mohamed Abdel-Rasheed" userId="b8ff393b-e543-4784-9a61-444e0665a010" providerId="ADAL" clId="{0D2C7B7E-05D9-440D-AE60-2DD44F15622D}" dt="2017-09-11T16:16:16.820" v="1649"/>
          <ac:grpSpMkLst>
            <pc:docMk/>
            <pc:sldMk cId="792265902" sldId="261"/>
            <ac:grpSpMk id="4" creationId="{00000000-0000-0000-0000-000000000000}"/>
          </ac:grpSpMkLst>
        </pc:grpChg>
        <pc:grpChg chg="mod">
          <ac:chgData name="Mohamed Abdel-Rasheed" userId="b8ff393b-e543-4784-9a61-444e0665a010" providerId="ADAL" clId="{0D2C7B7E-05D9-440D-AE60-2DD44F15622D}" dt="2017-09-11T16:16:16.820" v="1649"/>
          <ac:grpSpMkLst>
            <pc:docMk/>
            <pc:sldMk cId="792265902" sldId="261"/>
            <ac:grpSpMk id="8" creationId="{00000000-0000-0000-0000-000000000000}"/>
          </ac:grpSpMkLst>
        </pc:grpChg>
        <pc:grpChg chg="mod">
          <ac:chgData name="Mohamed Abdel-Rasheed" userId="b8ff393b-e543-4784-9a61-444e0665a010" providerId="ADAL" clId="{0D2C7B7E-05D9-440D-AE60-2DD44F15622D}" dt="2017-09-11T16:16:16.820" v="1649"/>
          <ac:grpSpMkLst>
            <pc:docMk/>
            <pc:sldMk cId="792265902" sldId="261"/>
            <ac:grpSpMk id="9" creationId="{00000000-0000-0000-0000-000000000000}"/>
          </ac:grpSpMkLst>
        </pc:grpChg>
        <pc:grpChg chg="mod">
          <ac:chgData name="Mohamed Abdel-Rasheed" userId="b8ff393b-e543-4784-9a61-444e0665a010" providerId="ADAL" clId="{0D2C7B7E-05D9-440D-AE60-2DD44F15622D}" dt="2017-09-11T16:16:16.820" v="1649"/>
          <ac:grpSpMkLst>
            <pc:docMk/>
            <pc:sldMk cId="792265902" sldId="261"/>
            <ac:grpSpMk id="10" creationId="{00000000-0000-0000-0000-000000000000}"/>
          </ac:grpSpMkLst>
        </pc:grpChg>
        <pc:grpChg chg="mod">
          <ac:chgData name="Mohamed Abdel-Rasheed" userId="b8ff393b-e543-4784-9a61-444e0665a010" providerId="ADAL" clId="{0D2C7B7E-05D9-440D-AE60-2DD44F15622D}" dt="2017-09-11T16:16:16.820" v="1649"/>
          <ac:grpSpMkLst>
            <pc:docMk/>
            <pc:sldMk cId="792265902" sldId="261"/>
            <ac:grpSpMk id="11" creationId="{00000000-0000-0000-0000-000000000000}"/>
          </ac:grpSpMkLst>
        </pc:grpChg>
        <pc:grpChg chg="mod">
          <ac:chgData name="Mohamed Abdel-Rasheed" userId="b8ff393b-e543-4784-9a61-444e0665a010" providerId="ADAL" clId="{0D2C7B7E-05D9-440D-AE60-2DD44F15622D}" dt="2017-09-11T16:16:16.820" v="1649"/>
          <ac:grpSpMkLst>
            <pc:docMk/>
            <pc:sldMk cId="792265902" sldId="261"/>
            <ac:grpSpMk id="12" creationId="{00000000-0000-0000-0000-000000000000}"/>
          </ac:grpSpMkLst>
        </pc:grpChg>
        <pc:grpChg chg="mod">
          <ac:chgData name="Mohamed Abdel-Rasheed" userId="b8ff393b-e543-4784-9a61-444e0665a010" providerId="ADAL" clId="{0D2C7B7E-05D9-440D-AE60-2DD44F15622D}" dt="2017-09-11T16:16:16.820" v="1649"/>
          <ac:grpSpMkLst>
            <pc:docMk/>
            <pc:sldMk cId="792265902" sldId="261"/>
            <ac:grpSpMk id="13" creationId="{00000000-0000-0000-0000-000000000000}"/>
          </ac:grpSpMkLst>
        </pc:grpChg>
        <pc:grpChg chg="mod">
          <ac:chgData name="Mohamed Abdel-Rasheed" userId="b8ff393b-e543-4784-9a61-444e0665a010" providerId="ADAL" clId="{0D2C7B7E-05D9-440D-AE60-2DD44F15622D}" dt="2017-09-11T16:16:16.820" v="1649"/>
          <ac:grpSpMkLst>
            <pc:docMk/>
            <pc:sldMk cId="792265902" sldId="261"/>
            <ac:grpSpMk id="14" creationId="{00000000-0000-0000-0000-000000000000}"/>
          </ac:grpSpMkLst>
        </pc:grpChg>
        <pc:grpChg chg="mod">
          <ac:chgData name="Mohamed Abdel-Rasheed" userId="b8ff393b-e543-4784-9a61-444e0665a010" providerId="ADAL" clId="{0D2C7B7E-05D9-440D-AE60-2DD44F15622D}" dt="2017-09-11T16:16:16.820" v="1649"/>
          <ac:grpSpMkLst>
            <pc:docMk/>
            <pc:sldMk cId="792265902" sldId="261"/>
            <ac:grpSpMk id="15" creationId="{00000000-0000-0000-0000-000000000000}"/>
          </ac:grpSpMkLst>
        </pc:grpChg>
        <pc:grpChg chg="mod">
          <ac:chgData name="Mohamed Abdel-Rasheed" userId="b8ff393b-e543-4784-9a61-444e0665a010" providerId="ADAL" clId="{0D2C7B7E-05D9-440D-AE60-2DD44F15622D}" dt="2017-09-11T16:16:16.820" v="1649"/>
          <ac:grpSpMkLst>
            <pc:docMk/>
            <pc:sldMk cId="792265902" sldId="261"/>
            <ac:grpSpMk id="16" creationId="{00000000-0000-0000-0000-000000000000}"/>
          </ac:grpSpMkLst>
        </pc:grpChg>
        <pc:grpChg chg="mod">
          <ac:chgData name="Mohamed Abdel-Rasheed" userId="b8ff393b-e543-4784-9a61-444e0665a010" providerId="ADAL" clId="{0D2C7B7E-05D9-440D-AE60-2DD44F15622D}" dt="2017-09-11T16:16:16.820" v="1649"/>
          <ac:grpSpMkLst>
            <pc:docMk/>
            <pc:sldMk cId="792265902" sldId="261"/>
            <ac:grpSpMk id="66" creationId="{00000000-0000-0000-0000-000000000000}"/>
          </ac:grpSpMkLst>
        </pc:grpChg>
        <pc:picChg chg="del">
          <ac:chgData name="Mohamed Abdel-Rasheed" userId="b8ff393b-e543-4784-9a61-444e0665a010" providerId="ADAL" clId="{0D2C7B7E-05D9-440D-AE60-2DD44F15622D}" dt="2017-09-10T03:28:09.404" v="1482" actId="478"/>
          <ac:picMkLst>
            <pc:docMk/>
            <pc:sldMk cId="792265902" sldId="261"/>
            <ac:picMk id="7" creationId="{00000000-0000-0000-0000-000000000000}"/>
          </ac:picMkLst>
        </pc:picChg>
        <pc:picChg chg="add mod">
          <ac:chgData name="Mohamed Abdel-Rasheed" userId="b8ff393b-e543-4784-9a61-444e0665a010" providerId="ADAL" clId="{0D2C7B7E-05D9-440D-AE60-2DD44F15622D}" dt="2017-09-11T16:16:16.820" v="1649"/>
          <ac:picMkLst>
            <pc:docMk/>
            <pc:sldMk cId="792265902" sldId="261"/>
            <ac:picMk id="34" creationId="{AF80DD0B-6DD0-4344-B5B9-379DE41E3C99}"/>
          </ac:picMkLst>
        </pc:picChg>
      </pc:sldChg>
      <pc:sldChg chg="addSp delSp modSp modAnim delDesignElem">
        <pc:chgData name="Mohamed Abdel-Rasheed" userId="b8ff393b-e543-4784-9a61-444e0665a010" providerId="ADAL" clId="{0D2C7B7E-05D9-440D-AE60-2DD44F15622D}" dt="2017-09-11T16:50:41.498" v="2176"/>
        <pc:sldMkLst>
          <pc:docMk/>
          <pc:sldMk cId="782689881" sldId="262"/>
        </pc:sldMkLst>
        <pc:spChg chg="mod">
          <ac:chgData name="Mohamed Abdel-Rasheed" userId="b8ff393b-e543-4784-9a61-444e0665a010" providerId="ADAL" clId="{0D2C7B7E-05D9-440D-AE60-2DD44F15622D}" dt="2017-09-11T16:48:49.051" v="2170" actId="1076"/>
          <ac:spMkLst>
            <pc:docMk/>
            <pc:sldMk cId="782689881" sldId="262"/>
            <ac:spMk id="2" creationId="{00000000-0000-0000-0000-000000000000}"/>
          </ac:spMkLst>
        </pc:spChg>
        <pc:spChg chg="add del mod">
          <ac:chgData name="Mohamed Abdel-Rasheed" userId="b8ff393b-e543-4784-9a61-444e0665a010" providerId="ADAL" clId="{0D2C7B7E-05D9-440D-AE60-2DD44F15622D}" dt="2017-09-04T00:37:57.319" v="286" actId="1076"/>
          <ac:spMkLst>
            <pc:docMk/>
            <pc:sldMk cId="782689881" sldId="262"/>
            <ac:spMk id="3" creationId="{FF634ECC-B439-4344-8EFE-AFB3315677E2}"/>
          </ac:spMkLst>
        </pc:spChg>
        <pc:spChg chg="add mod">
          <ac:chgData name="Mohamed Abdel-Rasheed" userId="b8ff393b-e543-4784-9a61-444e0665a010" providerId="ADAL" clId="{0D2C7B7E-05D9-440D-AE60-2DD44F15622D}" dt="2017-09-11T16:16:16.820" v="1649"/>
          <ac:spMkLst>
            <pc:docMk/>
            <pc:sldMk cId="782689881" sldId="262"/>
            <ac:spMk id="3" creationId="{38CC1FB9-01EB-4A30-8C66-A04FAD433790}"/>
          </ac:spMkLst>
        </pc:spChg>
        <pc:spChg chg="mod">
          <ac:chgData name="Mohamed Abdel-Rasheed" userId="b8ff393b-e543-4784-9a61-444e0665a010" providerId="ADAL" clId="{0D2C7B7E-05D9-440D-AE60-2DD44F15622D}" dt="2017-09-11T16:16:16.820" v="1649"/>
          <ac:spMkLst>
            <pc:docMk/>
            <pc:sldMk cId="782689881" sldId="262"/>
            <ac:spMk id="7" creationId="{00000000-0000-0000-0000-000000000000}"/>
          </ac:spMkLst>
        </pc:spChg>
        <pc:spChg chg="add mod">
          <ac:chgData name="Mohamed Abdel-Rasheed" userId="b8ff393b-e543-4784-9a61-444e0665a010" providerId="ADAL" clId="{0D2C7B7E-05D9-440D-AE60-2DD44F15622D}" dt="2017-09-11T16:21:03.360" v="1744"/>
          <ac:spMkLst>
            <pc:docMk/>
            <pc:sldMk cId="782689881" sldId="262"/>
            <ac:spMk id="9" creationId="{994AC14E-4656-4284-BC13-B8D8AA6D0D56}"/>
          </ac:spMkLst>
        </pc:spChg>
        <pc:spChg chg="del mod">
          <ac:chgData name="Mohamed Abdel-Rasheed" userId="b8ff393b-e543-4784-9a61-444e0665a010" providerId="ADAL" clId="{0D2C7B7E-05D9-440D-AE60-2DD44F15622D}" dt="2017-09-11T16:16:16.820" v="1649"/>
          <ac:spMkLst>
            <pc:docMk/>
            <pc:sldMk cId="782689881" sldId="262"/>
            <ac:spMk id="73" creationId="{00000000-0000-0000-0000-000000000000}"/>
          </ac:spMkLst>
        </pc:spChg>
        <pc:spChg chg="del mod">
          <ac:chgData name="Mohamed Abdel-Rasheed" userId="b8ff393b-e543-4784-9a61-444e0665a010" providerId="ADAL" clId="{0D2C7B7E-05D9-440D-AE60-2DD44F15622D}" dt="2017-09-11T16:16:16.820" v="1649"/>
          <ac:spMkLst>
            <pc:docMk/>
            <pc:sldMk cId="782689881" sldId="262"/>
            <ac:spMk id="75" creationId="{00000000-0000-0000-0000-000000000000}"/>
          </ac:spMkLst>
        </pc:spChg>
        <pc:picChg chg="mod">
          <ac:chgData name="Mohamed Abdel-Rasheed" userId="b8ff393b-e543-4784-9a61-444e0665a010" providerId="ADAL" clId="{0D2C7B7E-05D9-440D-AE60-2DD44F15622D}" dt="2017-09-11T16:49:16.440" v="2175" actId="1076"/>
          <ac:picMkLst>
            <pc:docMk/>
            <pc:sldMk cId="782689881" sldId="262"/>
            <ac:picMk id="1026" creationId="{00000000-0000-0000-0000-000000000000}"/>
          </ac:picMkLst>
        </pc:picChg>
        <pc:picChg chg="mod">
          <ac:chgData name="Mohamed Abdel-Rasheed" userId="b8ff393b-e543-4784-9a61-444e0665a010" providerId="ADAL" clId="{0D2C7B7E-05D9-440D-AE60-2DD44F15622D}" dt="2017-09-11T16:48:59.098" v="2171" actId="1076"/>
          <ac:picMkLst>
            <pc:docMk/>
            <pc:sldMk cId="782689881" sldId="262"/>
            <ac:picMk id="1028" creationId="{00000000-0000-0000-0000-000000000000}"/>
          </ac:picMkLst>
        </pc:picChg>
      </pc:sldChg>
      <pc:sldChg chg="addSp delSp modSp">
        <pc:chgData name="Mohamed Abdel-Rasheed" userId="b8ff393b-e543-4784-9a61-444e0665a010" providerId="ADAL" clId="{0D2C7B7E-05D9-440D-AE60-2DD44F15622D}" dt="2017-09-11T16:27:56.341" v="1824"/>
        <pc:sldMkLst>
          <pc:docMk/>
          <pc:sldMk cId="3216961099" sldId="263"/>
        </pc:sldMkLst>
        <pc:spChg chg="mod">
          <ac:chgData name="Mohamed Abdel-Rasheed" userId="b8ff393b-e543-4784-9a61-444e0665a010" providerId="ADAL" clId="{0D2C7B7E-05D9-440D-AE60-2DD44F15622D}" dt="2017-09-11T16:16:16.820" v="1649"/>
          <ac:spMkLst>
            <pc:docMk/>
            <pc:sldMk cId="3216961099" sldId="263"/>
            <ac:spMk id="2" creationId="{00000000-0000-0000-0000-000000000000}"/>
          </ac:spMkLst>
        </pc:spChg>
        <pc:spChg chg="mod">
          <ac:chgData name="Mohamed Abdel-Rasheed" userId="b8ff393b-e543-4784-9a61-444e0665a010" providerId="ADAL" clId="{0D2C7B7E-05D9-440D-AE60-2DD44F15622D}" dt="2017-09-11T16:16:16.820" v="1649"/>
          <ac:spMkLst>
            <pc:docMk/>
            <pc:sldMk cId="3216961099" sldId="263"/>
            <ac:spMk id="3" creationId="{00000000-0000-0000-0000-000000000000}"/>
          </ac:spMkLst>
        </pc:spChg>
        <pc:spChg chg="add mod">
          <ac:chgData name="Mohamed Abdel-Rasheed" userId="b8ff393b-e543-4784-9a61-444e0665a010" providerId="ADAL" clId="{0D2C7B7E-05D9-440D-AE60-2DD44F15622D}" dt="2017-09-11T16:27:56.341" v="1824"/>
          <ac:spMkLst>
            <pc:docMk/>
            <pc:sldMk cId="3216961099" sldId="263"/>
            <ac:spMk id="33" creationId="{96C2FF3B-0CF5-4A3D-AF20-ACE208DCBAFA}"/>
          </ac:spMkLst>
        </pc:spChg>
        <pc:grpChg chg="mod">
          <ac:chgData name="Mohamed Abdel-Rasheed" userId="b8ff393b-e543-4784-9a61-444e0665a010" providerId="ADAL" clId="{0D2C7B7E-05D9-440D-AE60-2DD44F15622D}" dt="2017-09-11T16:16:16.820" v="1649"/>
          <ac:grpSpMkLst>
            <pc:docMk/>
            <pc:sldMk cId="3216961099" sldId="263"/>
            <ac:grpSpMk id="4" creationId="{00000000-0000-0000-0000-000000000000}"/>
          </ac:grpSpMkLst>
        </pc:grpChg>
        <pc:grpChg chg="mod">
          <ac:chgData name="Mohamed Abdel-Rasheed" userId="b8ff393b-e543-4784-9a61-444e0665a010" providerId="ADAL" clId="{0D2C7B7E-05D9-440D-AE60-2DD44F15622D}" dt="2017-09-11T16:16:16.820" v="1649"/>
          <ac:grpSpMkLst>
            <pc:docMk/>
            <pc:sldMk cId="3216961099" sldId="263"/>
            <ac:grpSpMk id="8" creationId="{00000000-0000-0000-0000-000000000000}"/>
          </ac:grpSpMkLst>
        </pc:grpChg>
        <pc:grpChg chg="mod">
          <ac:chgData name="Mohamed Abdel-Rasheed" userId="b8ff393b-e543-4784-9a61-444e0665a010" providerId="ADAL" clId="{0D2C7B7E-05D9-440D-AE60-2DD44F15622D}" dt="2017-09-11T16:16:16.820" v="1649"/>
          <ac:grpSpMkLst>
            <pc:docMk/>
            <pc:sldMk cId="3216961099" sldId="263"/>
            <ac:grpSpMk id="9" creationId="{00000000-0000-0000-0000-000000000000}"/>
          </ac:grpSpMkLst>
        </pc:grpChg>
        <pc:grpChg chg="mod">
          <ac:chgData name="Mohamed Abdel-Rasheed" userId="b8ff393b-e543-4784-9a61-444e0665a010" providerId="ADAL" clId="{0D2C7B7E-05D9-440D-AE60-2DD44F15622D}" dt="2017-09-11T16:16:16.820" v="1649"/>
          <ac:grpSpMkLst>
            <pc:docMk/>
            <pc:sldMk cId="3216961099" sldId="263"/>
            <ac:grpSpMk id="10" creationId="{00000000-0000-0000-0000-000000000000}"/>
          </ac:grpSpMkLst>
        </pc:grpChg>
        <pc:grpChg chg="mod">
          <ac:chgData name="Mohamed Abdel-Rasheed" userId="b8ff393b-e543-4784-9a61-444e0665a010" providerId="ADAL" clId="{0D2C7B7E-05D9-440D-AE60-2DD44F15622D}" dt="2017-09-11T16:16:16.820" v="1649"/>
          <ac:grpSpMkLst>
            <pc:docMk/>
            <pc:sldMk cId="3216961099" sldId="263"/>
            <ac:grpSpMk id="11" creationId="{00000000-0000-0000-0000-000000000000}"/>
          </ac:grpSpMkLst>
        </pc:grpChg>
        <pc:grpChg chg="mod">
          <ac:chgData name="Mohamed Abdel-Rasheed" userId="b8ff393b-e543-4784-9a61-444e0665a010" providerId="ADAL" clId="{0D2C7B7E-05D9-440D-AE60-2DD44F15622D}" dt="2017-09-11T16:16:16.820" v="1649"/>
          <ac:grpSpMkLst>
            <pc:docMk/>
            <pc:sldMk cId="3216961099" sldId="263"/>
            <ac:grpSpMk id="12" creationId="{00000000-0000-0000-0000-000000000000}"/>
          </ac:grpSpMkLst>
        </pc:grpChg>
        <pc:grpChg chg="mod">
          <ac:chgData name="Mohamed Abdel-Rasheed" userId="b8ff393b-e543-4784-9a61-444e0665a010" providerId="ADAL" clId="{0D2C7B7E-05D9-440D-AE60-2DD44F15622D}" dt="2017-09-11T16:16:16.820" v="1649"/>
          <ac:grpSpMkLst>
            <pc:docMk/>
            <pc:sldMk cId="3216961099" sldId="263"/>
            <ac:grpSpMk id="13" creationId="{00000000-0000-0000-0000-000000000000}"/>
          </ac:grpSpMkLst>
        </pc:grpChg>
        <pc:grpChg chg="mod">
          <ac:chgData name="Mohamed Abdel-Rasheed" userId="b8ff393b-e543-4784-9a61-444e0665a010" providerId="ADAL" clId="{0D2C7B7E-05D9-440D-AE60-2DD44F15622D}" dt="2017-09-11T16:16:16.820" v="1649"/>
          <ac:grpSpMkLst>
            <pc:docMk/>
            <pc:sldMk cId="3216961099" sldId="263"/>
            <ac:grpSpMk id="14" creationId="{00000000-0000-0000-0000-000000000000}"/>
          </ac:grpSpMkLst>
        </pc:grpChg>
        <pc:grpChg chg="mod">
          <ac:chgData name="Mohamed Abdel-Rasheed" userId="b8ff393b-e543-4784-9a61-444e0665a010" providerId="ADAL" clId="{0D2C7B7E-05D9-440D-AE60-2DD44F15622D}" dt="2017-09-11T16:16:16.820" v="1649"/>
          <ac:grpSpMkLst>
            <pc:docMk/>
            <pc:sldMk cId="3216961099" sldId="263"/>
            <ac:grpSpMk id="15" creationId="{00000000-0000-0000-0000-000000000000}"/>
          </ac:grpSpMkLst>
        </pc:grpChg>
        <pc:grpChg chg="mod">
          <ac:chgData name="Mohamed Abdel-Rasheed" userId="b8ff393b-e543-4784-9a61-444e0665a010" providerId="ADAL" clId="{0D2C7B7E-05D9-440D-AE60-2DD44F15622D}" dt="2017-09-11T16:16:16.820" v="1649"/>
          <ac:grpSpMkLst>
            <pc:docMk/>
            <pc:sldMk cId="3216961099" sldId="263"/>
            <ac:grpSpMk id="16" creationId="{00000000-0000-0000-0000-000000000000}"/>
          </ac:grpSpMkLst>
        </pc:grpChg>
        <pc:picChg chg="add mod">
          <ac:chgData name="Mohamed Abdel-Rasheed" userId="b8ff393b-e543-4784-9a61-444e0665a010" providerId="ADAL" clId="{0D2C7B7E-05D9-440D-AE60-2DD44F15622D}" dt="2017-09-11T16:16:16.820" v="1649"/>
          <ac:picMkLst>
            <pc:docMk/>
            <pc:sldMk cId="3216961099" sldId="263"/>
            <ac:picMk id="7" creationId="{0E349310-0BFD-41E0-B783-A1B49F7482B2}"/>
          </ac:picMkLst>
        </pc:picChg>
        <pc:picChg chg="del">
          <ac:chgData name="Mohamed Abdel-Rasheed" userId="b8ff393b-e543-4784-9a61-444e0665a010" providerId="ADAL" clId="{0D2C7B7E-05D9-440D-AE60-2DD44F15622D}" dt="2017-09-10T03:27:59.951" v="1479" actId="478"/>
          <ac:picMkLst>
            <pc:docMk/>
            <pc:sldMk cId="3216961099" sldId="263"/>
            <ac:picMk id="34" creationId="{00000000-0000-0000-0000-000000000000}"/>
          </ac:picMkLst>
        </pc:picChg>
      </pc:sldChg>
      <pc:sldChg chg="addSp delSp modSp ord">
        <pc:chgData name="Mohamed Abdel-Rasheed" userId="b8ff393b-e543-4784-9a61-444e0665a010" providerId="ADAL" clId="{0D2C7B7E-05D9-440D-AE60-2DD44F15622D}" dt="2017-09-11T16:28:10.056" v="1826"/>
        <pc:sldMkLst>
          <pc:docMk/>
          <pc:sldMk cId="1275206145" sldId="264"/>
        </pc:sldMkLst>
        <pc:spChg chg="mod">
          <ac:chgData name="Mohamed Abdel-Rasheed" userId="b8ff393b-e543-4784-9a61-444e0665a010" providerId="ADAL" clId="{0D2C7B7E-05D9-440D-AE60-2DD44F15622D}" dt="2017-09-11T16:16:16.820" v="1649"/>
          <ac:spMkLst>
            <pc:docMk/>
            <pc:sldMk cId="1275206145" sldId="264"/>
            <ac:spMk id="2" creationId="{00000000-0000-0000-0000-000000000000}"/>
          </ac:spMkLst>
        </pc:spChg>
        <pc:spChg chg="mod">
          <ac:chgData name="Mohamed Abdel-Rasheed" userId="b8ff393b-e543-4784-9a61-444e0665a010" providerId="ADAL" clId="{0D2C7B7E-05D9-440D-AE60-2DD44F15622D}" dt="2017-09-11T16:16:16.820" v="1649"/>
          <ac:spMkLst>
            <pc:docMk/>
            <pc:sldMk cId="1275206145" sldId="264"/>
            <ac:spMk id="3" creationId="{00000000-0000-0000-0000-000000000000}"/>
          </ac:spMkLst>
        </pc:spChg>
        <pc:spChg chg="add mod">
          <ac:chgData name="Mohamed Abdel-Rasheed" userId="b8ff393b-e543-4784-9a61-444e0665a010" providerId="ADAL" clId="{0D2C7B7E-05D9-440D-AE60-2DD44F15622D}" dt="2017-09-11T16:28:10.056" v="1826"/>
          <ac:spMkLst>
            <pc:docMk/>
            <pc:sldMk cId="1275206145" sldId="264"/>
            <ac:spMk id="42" creationId="{0A794027-A30F-41AA-B58B-1EBC728FD5A6}"/>
          </ac:spMkLst>
        </pc:spChg>
        <pc:grpChg chg="mod">
          <ac:chgData name="Mohamed Abdel-Rasheed" userId="b8ff393b-e543-4784-9a61-444e0665a010" providerId="ADAL" clId="{0D2C7B7E-05D9-440D-AE60-2DD44F15622D}" dt="2017-09-11T16:16:16.820" v="1649"/>
          <ac:grpSpMkLst>
            <pc:docMk/>
            <pc:sldMk cId="1275206145" sldId="264"/>
            <ac:grpSpMk id="4" creationId="{00000000-0000-0000-0000-000000000000}"/>
          </ac:grpSpMkLst>
        </pc:grpChg>
        <pc:grpChg chg="mod">
          <ac:chgData name="Mohamed Abdel-Rasheed" userId="b8ff393b-e543-4784-9a61-444e0665a010" providerId="ADAL" clId="{0D2C7B7E-05D9-440D-AE60-2DD44F15622D}" dt="2017-09-11T16:16:16.820" v="1649"/>
          <ac:grpSpMkLst>
            <pc:docMk/>
            <pc:sldMk cId="1275206145" sldId="264"/>
            <ac:grpSpMk id="8" creationId="{00000000-0000-0000-0000-000000000000}"/>
          </ac:grpSpMkLst>
        </pc:grpChg>
        <pc:grpChg chg="mod">
          <ac:chgData name="Mohamed Abdel-Rasheed" userId="b8ff393b-e543-4784-9a61-444e0665a010" providerId="ADAL" clId="{0D2C7B7E-05D9-440D-AE60-2DD44F15622D}" dt="2017-09-11T16:16:16.820" v="1649"/>
          <ac:grpSpMkLst>
            <pc:docMk/>
            <pc:sldMk cId="1275206145" sldId="264"/>
            <ac:grpSpMk id="9" creationId="{00000000-0000-0000-0000-000000000000}"/>
          </ac:grpSpMkLst>
        </pc:grpChg>
        <pc:grpChg chg="mod">
          <ac:chgData name="Mohamed Abdel-Rasheed" userId="b8ff393b-e543-4784-9a61-444e0665a010" providerId="ADAL" clId="{0D2C7B7E-05D9-440D-AE60-2DD44F15622D}" dt="2017-09-11T16:16:16.820" v="1649"/>
          <ac:grpSpMkLst>
            <pc:docMk/>
            <pc:sldMk cId="1275206145" sldId="264"/>
            <ac:grpSpMk id="10" creationId="{00000000-0000-0000-0000-000000000000}"/>
          </ac:grpSpMkLst>
        </pc:grpChg>
        <pc:grpChg chg="mod">
          <ac:chgData name="Mohamed Abdel-Rasheed" userId="b8ff393b-e543-4784-9a61-444e0665a010" providerId="ADAL" clId="{0D2C7B7E-05D9-440D-AE60-2DD44F15622D}" dt="2017-09-11T16:16:16.820" v="1649"/>
          <ac:grpSpMkLst>
            <pc:docMk/>
            <pc:sldMk cId="1275206145" sldId="264"/>
            <ac:grpSpMk id="11" creationId="{00000000-0000-0000-0000-000000000000}"/>
          </ac:grpSpMkLst>
        </pc:grpChg>
        <pc:grpChg chg="mod">
          <ac:chgData name="Mohamed Abdel-Rasheed" userId="b8ff393b-e543-4784-9a61-444e0665a010" providerId="ADAL" clId="{0D2C7B7E-05D9-440D-AE60-2DD44F15622D}" dt="2017-09-11T16:16:16.820" v="1649"/>
          <ac:grpSpMkLst>
            <pc:docMk/>
            <pc:sldMk cId="1275206145" sldId="264"/>
            <ac:grpSpMk id="12" creationId="{00000000-0000-0000-0000-000000000000}"/>
          </ac:grpSpMkLst>
        </pc:grpChg>
        <pc:grpChg chg="mod">
          <ac:chgData name="Mohamed Abdel-Rasheed" userId="b8ff393b-e543-4784-9a61-444e0665a010" providerId="ADAL" clId="{0D2C7B7E-05D9-440D-AE60-2DD44F15622D}" dt="2017-09-11T16:16:16.820" v="1649"/>
          <ac:grpSpMkLst>
            <pc:docMk/>
            <pc:sldMk cId="1275206145" sldId="264"/>
            <ac:grpSpMk id="13" creationId="{00000000-0000-0000-0000-000000000000}"/>
          </ac:grpSpMkLst>
        </pc:grpChg>
        <pc:grpChg chg="mod">
          <ac:chgData name="Mohamed Abdel-Rasheed" userId="b8ff393b-e543-4784-9a61-444e0665a010" providerId="ADAL" clId="{0D2C7B7E-05D9-440D-AE60-2DD44F15622D}" dt="2017-09-11T16:16:16.820" v="1649"/>
          <ac:grpSpMkLst>
            <pc:docMk/>
            <pc:sldMk cId="1275206145" sldId="264"/>
            <ac:grpSpMk id="14" creationId="{00000000-0000-0000-0000-000000000000}"/>
          </ac:grpSpMkLst>
        </pc:grpChg>
        <pc:grpChg chg="mod">
          <ac:chgData name="Mohamed Abdel-Rasheed" userId="b8ff393b-e543-4784-9a61-444e0665a010" providerId="ADAL" clId="{0D2C7B7E-05D9-440D-AE60-2DD44F15622D}" dt="2017-09-11T16:16:16.820" v="1649"/>
          <ac:grpSpMkLst>
            <pc:docMk/>
            <pc:sldMk cId="1275206145" sldId="264"/>
            <ac:grpSpMk id="15" creationId="{00000000-0000-0000-0000-000000000000}"/>
          </ac:grpSpMkLst>
        </pc:grpChg>
        <pc:grpChg chg="mod">
          <ac:chgData name="Mohamed Abdel-Rasheed" userId="b8ff393b-e543-4784-9a61-444e0665a010" providerId="ADAL" clId="{0D2C7B7E-05D9-440D-AE60-2DD44F15622D}" dt="2017-09-11T16:16:16.820" v="1649"/>
          <ac:grpSpMkLst>
            <pc:docMk/>
            <pc:sldMk cId="1275206145" sldId="264"/>
            <ac:grpSpMk id="16" creationId="{00000000-0000-0000-0000-000000000000}"/>
          </ac:grpSpMkLst>
        </pc:grpChg>
        <pc:grpChg chg="mod">
          <ac:chgData name="Mohamed Abdel-Rasheed" userId="b8ff393b-e543-4784-9a61-444e0665a010" providerId="ADAL" clId="{0D2C7B7E-05D9-440D-AE60-2DD44F15622D}" dt="2017-09-11T16:16:16.820" v="1649"/>
          <ac:grpSpMkLst>
            <pc:docMk/>
            <pc:sldMk cId="1275206145" sldId="264"/>
            <ac:grpSpMk id="66" creationId="{00000000-0000-0000-0000-000000000000}"/>
          </ac:grpSpMkLst>
        </pc:grpChg>
        <pc:picChg chg="add mod">
          <ac:chgData name="Mohamed Abdel-Rasheed" userId="b8ff393b-e543-4784-9a61-444e0665a010" providerId="ADAL" clId="{0D2C7B7E-05D9-440D-AE60-2DD44F15622D}" dt="2017-09-11T16:16:16.820" v="1649"/>
          <ac:picMkLst>
            <pc:docMk/>
            <pc:sldMk cId="1275206145" sldId="264"/>
            <ac:picMk id="7" creationId="{BF747F4B-49CC-4FE1-8934-EF683384A9BE}"/>
          </ac:picMkLst>
        </pc:picChg>
        <pc:picChg chg="del">
          <ac:chgData name="Mohamed Abdel-Rasheed" userId="b8ff393b-e543-4784-9a61-444e0665a010" providerId="ADAL" clId="{0D2C7B7E-05D9-440D-AE60-2DD44F15622D}" dt="2017-09-10T03:28:44.907" v="1487" actId="478"/>
          <ac:picMkLst>
            <pc:docMk/>
            <pc:sldMk cId="1275206145" sldId="264"/>
            <ac:picMk id="34" creationId="{00000000-0000-0000-0000-000000000000}"/>
          </ac:picMkLst>
        </pc:picChg>
      </pc:sldChg>
      <pc:sldChg chg="addSp delSp modSp">
        <pc:chgData name="Mohamed Abdel-Rasheed" userId="b8ff393b-e543-4784-9a61-444e0665a010" providerId="ADAL" clId="{0D2C7B7E-05D9-440D-AE60-2DD44F15622D}" dt="2017-09-11T16:28:01.567" v="1825"/>
        <pc:sldMkLst>
          <pc:docMk/>
          <pc:sldMk cId="1305194030" sldId="265"/>
        </pc:sldMkLst>
        <pc:spChg chg="mod">
          <ac:chgData name="Mohamed Abdel-Rasheed" userId="b8ff393b-e543-4784-9a61-444e0665a010" providerId="ADAL" clId="{0D2C7B7E-05D9-440D-AE60-2DD44F15622D}" dt="2017-09-11T16:16:16.820" v="1649"/>
          <ac:spMkLst>
            <pc:docMk/>
            <pc:sldMk cId="1305194030" sldId="265"/>
            <ac:spMk id="2" creationId="{00000000-0000-0000-0000-000000000000}"/>
          </ac:spMkLst>
        </pc:spChg>
        <pc:spChg chg="mod">
          <ac:chgData name="Mohamed Abdel-Rasheed" userId="b8ff393b-e543-4784-9a61-444e0665a010" providerId="ADAL" clId="{0D2C7B7E-05D9-440D-AE60-2DD44F15622D}" dt="2017-09-11T16:16:16.820" v="1649"/>
          <ac:spMkLst>
            <pc:docMk/>
            <pc:sldMk cId="1305194030" sldId="265"/>
            <ac:spMk id="3" creationId="{00000000-0000-0000-0000-000000000000}"/>
          </ac:spMkLst>
        </pc:spChg>
        <pc:spChg chg="add mod">
          <ac:chgData name="Mohamed Abdel-Rasheed" userId="b8ff393b-e543-4784-9a61-444e0665a010" providerId="ADAL" clId="{0D2C7B7E-05D9-440D-AE60-2DD44F15622D}" dt="2017-09-11T16:28:01.567" v="1825"/>
          <ac:spMkLst>
            <pc:docMk/>
            <pc:sldMk cId="1305194030" sldId="265"/>
            <ac:spMk id="42" creationId="{015BFE32-B98F-4D49-97C7-B407C5673AB0}"/>
          </ac:spMkLst>
        </pc:spChg>
        <pc:grpChg chg="mod">
          <ac:chgData name="Mohamed Abdel-Rasheed" userId="b8ff393b-e543-4784-9a61-444e0665a010" providerId="ADAL" clId="{0D2C7B7E-05D9-440D-AE60-2DD44F15622D}" dt="2017-09-11T16:16:16.820" v="1649"/>
          <ac:grpSpMkLst>
            <pc:docMk/>
            <pc:sldMk cId="1305194030" sldId="265"/>
            <ac:grpSpMk id="4" creationId="{00000000-0000-0000-0000-000000000000}"/>
          </ac:grpSpMkLst>
        </pc:grpChg>
        <pc:grpChg chg="mod">
          <ac:chgData name="Mohamed Abdel-Rasheed" userId="b8ff393b-e543-4784-9a61-444e0665a010" providerId="ADAL" clId="{0D2C7B7E-05D9-440D-AE60-2DD44F15622D}" dt="2017-09-11T16:16:16.820" v="1649"/>
          <ac:grpSpMkLst>
            <pc:docMk/>
            <pc:sldMk cId="1305194030" sldId="265"/>
            <ac:grpSpMk id="8" creationId="{00000000-0000-0000-0000-000000000000}"/>
          </ac:grpSpMkLst>
        </pc:grpChg>
        <pc:grpChg chg="mod">
          <ac:chgData name="Mohamed Abdel-Rasheed" userId="b8ff393b-e543-4784-9a61-444e0665a010" providerId="ADAL" clId="{0D2C7B7E-05D9-440D-AE60-2DD44F15622D}" dt="2017-09-11T16:16:16.820" v="1649"/>
          <ac:grpSpMkLst>
            <pc:docMk/>
            <pc:sldMk cId="1305194030" sldId="265"/>
            <ac:grpSpMk id="9" creationId="{00000000-0000-0000-0000-000000000000}"/>
          </ac:grpSpMkLst>
        </pc:grpChg>
        <pc:grpChg chg="mod">
          <ac:chgData name="Mohamed Abdel-Rasheed" userId="b8ff393b-e543-4784-9a61-444e0665a010" providerId="ADAL" clId="{0D2C7B7E-05D9-440D-AE60-2DD44F15622D}" dt="2017-09-11T16:16:16.820" v="1649"/>
          <ac:grpSpMkLst>
            <pc:docMk/>
            <pc:sldMk cId="1305194030" sldId="265"/>
            <ac:grpSpMk id="10" creationId="{00000000-0000-0000-0000-000000000000}"/>
          </ac:grpSpMkLst>
        </pc:grpChg>
        <pc:grpChg chg="mod">
          <ac:chgData name="Mohamed Abdel-Rasheed" userId="b8ff393b-e543-4784-9a61-444e0665a010" providerId="ADAL" clId="{0D2C7B7E-05D9-440D-AE60-2DD44F15622D}" dt="2017-09-11T16:16:16.820" v="1649"/>
          <ac:grpSpMkLst>
            <pc:docMk/>
            <pc:sldMk cId="1305194030" sldId="265"/>
            <ac:grpSpMk id="11" creationId="{00000000-0000-0000-0000-000000000000}"/>
          </ac:grpSpMkLst>
        </pc:grpChg>
        <pc:grpChg chg="mod">
          <ac:chgData name="Mohamed Abdel-Rasheed" userId="b8ff393b-e543-4784-9a61-444e0665a010" providerId="ADAL" clId="{0D2C7B7E-05D9-440D-AE60-2DD44F15622D}" dt="2017-09-11T16:16:16.820" v="1649"/>
          <ac:grpSpMkLst>
            <pc:docMk/>
            <pc:sldMk cId="1305194030" sldId="265"/>
            <ac:grpSpMk id="12" creationId="{00000000-0000-0000-0000-000000000000}"/>
          </ac:grpSpMkLst>
        </pc:grpChg>
        <pc:grpChg chg="mod">
          <ac:chgData name="Mohamed Abdel-Rasheed" userId="b8ff393b-e543-4784-9a61-444e0665a010" providerId="ADAL" clId="{0D2C7B7E-05D9-440D-AE60-2DD44F15622D}" dt="2017-09-11T16:16:16.820" v="1649"/>
          <ac:grpSpMkLst>
            <pc:docMk/>
            <pc:sldMk cId="1305194030" sldId="265"/>
            <ac:grpSpMk id="13" creationId="{00000000-0000-0000-0000-000000000000}"/>
          </ac:grpSpMkLst>
        </pc:grpChg>
        <pc:grpChg chg="mod">
          <ac:chgData name="Mohamed Abdel-Rasheed" userId="b8ff393b-e543-4784-9a61-444e0665a010" providerId="ADAL" clId="{0D2C7B7E-05D9-440D-AE60-2DD44F15622D}" dt="2017-09-11T16:16:16.820" v="1649"/>
          <ac:grpSpMkLst>
            <pc:docMk/>
            <pc:sldMk cId="1305194030" sldId="265"/>
            <ac:grpSpMk id="14" creationId="{00000000-0000-0000-0000-000000000000}"/>
          </ac:grpSpMkLst>
        </pc:grpChg>
        <pc:grpChg chg="mod">
          <ac:chgData name="Mohamed Abdel-Rasheed" userId="b8ff393b-e543-4784-9a61-444e0665a010" providerId="ADAL" clId="{0D2C7B7E-05D9-440D-AE60-2DD44F15622D}" dt="2017-09-11T16:16:16.820" v="1649"/>
          <ac:grpSpMkLst>
            <pc:docMk/>
            <pc:sldMk cId="1305194030" sldId="265"/>
            <ac:grpSpMk id="15" creationId="{00000000-0000-0000-0000-000000000000}"/>
          </ac:grpSpMkLst>
        </pc:grpChg>
        <pc:grpChg chg="mod">
          <ac:chgData name="Mohamed Abdel-Rasheed" userId="b8ff393b-e543-4784-9a61-444e0665a010" providerId="ADAL" clId="{0D2C7B7E-05D9-440D-AE60-2DD44F15622D}" dt="2017-09-11T16:16:16.820" v="1649"/>
          <ac:grpSpMkLst>
            <pc:docMk/>
            <pc:sldMk cId="1305194030" sldId="265"/>
            <ac:grpSpMk id="16" creationId="{00000000-0000-0000-0000-000000000000}"/>
          </ac:grpSpMkLst>
        </pc:grpChg>
        <pc:grpChg chg="mod">
          <ac:chgData name="Mohamed Abdel-Rasheed" userId="b8ff393b-e543-4784-9a61-444e0665a010" providerId="ADAL" clId="{0D2C7B7E-05D9-440D-AE60-2DD44F15622D}" dt="2017-09-11T16:16:16.820" v="1649"/>
          <ac:grpSpMkLst>
            <pc:docMk/>
            <pc:sldMk cId="1305194030" sldId="265"/>
            <ac:grpSpMk id="66" creationId="{00000000-0000-0000-0000-000000000000}"/>
          </ac:grpSpMkLst>
        </pc:grpChg>
        <pc:picChg chg="add mod">
          <ac:chgData name="Mohamed Abdel-Rasheed" userId="b8ff393b-e543-4784-9a61-444e0665a010" providerId="ADAL" clId="{0D2C7B7E-05D9-440D-AE60-2DD44F15622D}" dt="2017-09-11T16:16:16.820" v="1649"/>
          <ac:picMkLst>
            <pc:docMk/>
            <pc:sldMk cId="1305194030" sldId="265"/>
            <ac:picMk id="7" creationId="{A6670F09-B2E4-4780-BB6C-07CC706884C2}"/>
          </ac:picMkLst>
        </pc:picChg>
        <pc:picChg chg="del">
          <ac:chgData name="Mohamed Abdel-Rasheed" userId="b8ff393b-e543-4784-9a61-444e0665a010" providerId="ADAL" clId="{0D2C7B7E-05D9-440D-AE60-2DD44F15622D}" dt="2017-09-10T03:29:13.179" v="1490" actId="478"/>
          <ac:picMkLst>
            <pc:docMk/>
            <pc:sldMk cId="1305194030" sldId="265"/>
            <ac:picMk id="34" creationId="{00000000-0000-0000-0000-000000000000}"/>
          </ac:picMkLst>
        </pc:picChg>
      </pc:sldChg>
      <pc:sldChg chg="addSp delSp modSp">
        <pc:chgData name="Mohamed Abdel-Rasheed" userId="b8ff393b-e543-4784-9a61-444e0665a010" providerId="ADAL" clId="{0D2C7B7E-05D9-440D-AE60-2DD44F15622D}" dt="2017-09-11T16:28:18.603" v="1827"/>
        <pc:sldMkLst>
          <pc:docMk/>
          <pc:sldMk cId="1264847264" sldId="267"/>
        </pc:sldMkLst>
        <pc:spChg chg="mod">
          <ac:chgData name="Mohamed Abdel-Rasheed" userId="b8ff393b-e543-4784-9a61-444e0665a010" providerId="ADAL" clId="{0D2C7B7E-05D9-440D-AE60-2DD44F15622D}" dt="2017-09-11T16:16:16.820" v="1649"/>
          <ac:spMkLst>
            <pc:docMk/>
            <pc:sldMk cId="1264847264" sldId="267"/>
            <ac:spMk id="2" creationId="{00000000-0000-0000-0000-000000000000}"/>
          </ac:spMkLst>
        </pc:spChg>
        <pc:spChg chg="mod">
          <ac:chgData name="Mohamed Abdel-Rasheed" userId="b8ff393b-e543-4784-9a61-444e0665a010" providerId="ADAL" clId="{0D2C7B7E-05D9-440D-AE60-2DD44F15622D}" dt="2017-09-11T16:16:16.820" v="1649"/>
          <ac:spMkLst>
            <pc:docMk/>
            <pc:sldMk cId="1264847264" sldId="267"/>
            <ac:spMk id="3" creationId="{00000000-0000-0000-0000-000000000000}"/>
          </ac:spMkLst>
        </pc:spChg>
        <pc:spChg chg="mod">
          <ac:chgData name="Mohamed Abdel-Rasheed" userId="b8ff393b-e543-4784-9a61-444e0665a010" providerId="ADAL" clId="{0D2C7B7E-05D9-440D-AE60-2DD44F15622D}" dt="2017-09-11T16:16:16.820" v="1649"/>
          <ac:spMkLst>
            <pc:docMk/>
            <pc:sldMk cId="1264847264" sldId="267"/>
            <ac:spMk id="43" creationId="{00000000-0000-0000-0000-000000000000}"/>
          </ac:spMkLst>
        </pc:spChg>
        <pc:spChg chg="mod">
          <ac:chgData name="Mohamed Abdel-Rasheed" userId="b8ff393b-e543-4784-9a61-444e0665a010" providerId="ADAL" clId="{0D2C7B7E-05D9-440D-AE60-2DD44F15622D}" dt="2017-09-11T16:16:16.820" v="1649"/>
          <ac:spMkLst>
            <pc:docMk/>
            <pc:sldMk cId="1264847264" sldId="267"/>
            <ac:spMk id="44" creationId="{00000000-0000-0000-0000-000000000000}"/>
          </ac:spMkLst>
        </pc:spChg>
        <pc:spChg chg="mod">
          <ac:chgData name="Mohamed Abdel-Rasheed" userId="b8ff393b-e543-4784-9a61-444e0665a010" providerId="ADAL" clId="{0D2C7B7E-05D9-440D-AE60-2DD44F15622D}" dt="2017-09-11T16:16:16.820" v="1649"/>
          <ac:spMkLst>
            <pc:docMk/>
            <pc:sldMk cId="1264847264" sldId="267"/>
            <ac:spMk id="45" creationId="{00000000-0000-0000-0000-000000000000}"/>
          </ac:spMkLst>
        </pc:spChg>
        <pc:spChg chg="mod">
          <ac:chgData name="Mohamed Abdel-Rasheed" userId="b8ff393b-e543-4784-9a61-444e0665a010" providerId="ADAL" clId="{0D2C7B7E-05D9-440D-AE60-2DD44F15622D}" dt="2017-09-11T16:16:16.820" v="1649"/>
          <ac:spMkLst>
            <pc:docMk/>
            <pc:sldMk cId="1264847264" sldId="267"/>
            <ac:spMk id="46" creationId="{00000000-0000-0000-0000-000000000000}"/>
          </ac:spMkLst>
        </pc:spChg>
        <pc:spChg chg="mod">
          <ac:chgData name="Mohamed Abdel-Rasheed" userId="b8ff393b-e543-4784-9a61-444e0665a010" providerId="ADAL" clId="{0D2C7B7E-05D9-440D-AE60-2DD44F15622D}" dt="2017-09-11T16:16:16.820" v="1649"/>
          <ac:spMkLst>
            <pc:docMk/>
            <pc:sldMk cId="1264847264" sldId="267"/>
            <ac:spMk id="47" creationId="{00000000-0000-0000-0000-000000000000}"/>
          </ac:spMkLst>
        </pc:spChg>
        <pc:spChg chg="mod">
          <ac:chgData name="Mohamed Abdel-Rasheed" userId="b8ff393b-e543-4784-9a61-444e0665a010" providerId="ADAL" clId="{0D2C7B7E-05D9-440D-AE60-2DD44F15622D}" dt="2017-09-11T16:16:16.820" v="1649"/>
          <ac:spMkLst>
            <pc:docMk/>
            <pc:sldMk cId="1264847264" sldId="267"/>
            <ac:spMk id="48" creationId="{00000000-0000-0000-0000-000000000000}"/>
          </ac:spMkLst>
        </pc:spChg>
        <pc:spChg chg="mod">
          <ac:chgData name="Mohamed Abdel-Rasheed" userId="b8ff393b-e543-4784-9a61-444e0665a010" providerId="ADAL" clId="{0D2C7B7E-05D9-440D-AE60-2DD44F15622D}" dt="2017-09-11T16:16:16.820" v="1649"/>
          <ac:spMkLst>
            <pc:docMk/>
            <pc:sldMk cId="1264847264" sldId="267"/>
            <ac:spMk id="49" creationId="{00000000-0000-0000-0000-000000000000}"/>
          </ac:spMkLst>
        </pc:spChg>
        <pc:spChg chg="mod">
          <ac:chgData name="Mohamed Abdel-Rasheed" userId="b8ff393b-e543-4784-9a61-444e0665a010" providerId="ADAL" clId="{0D2C7B7E-05D9-440D-AE60-2DD44F15622D}" dt="2017-09-11T16:16:16.820" v="1649"/>
          <ac:spMkLst>
            <pc:docMk/>
            <pc:sldMk cId="1264847264" sldId="267"/>
            <ac:spMk id="50" creationId="{00000000-0000-0000-0000-000000000000}"/>
          </ac:spMkLst>
        </pc:spChg>
        <pc:spChg chg="add mod">
          <ac:chgData name="Mohamed Abdel-Rasheed" userId="b8ff393b-e543-4784-9a61-444e0665a010" providerId="ADAL" clId="{0D2C7B7E-05D9-440D-AE60-2DD44F15622D}" dt="2017-09-11T16:28:18.603" v="1827"/>
          <ac:spMkLst>
            <pc:docMk/>
            <pc:sldMk cId="1264847264" sldId="267"/>
            <ac:spMk id="51" creationId="{CCB5C259-62DA-4746-B12A-5D1763E22D3B}"/>
          </ac:spMkLst>
        </pc:spChg>
        <pc:grpChg chg="mod">
          <ac:chgData name="Mohamed Abdel-Rasheed" userId="b8ff393b-e543-4784-9a61-444e0665a010" providerId="ADAL" clId="{0D2C7B7E-05D9-440D-AE60-2DD44F15622D}" dt="2017-09-11T16:16:16.820" v="1649"/>
          <ac:grpSpMkLst>
            <pc:docMk/>
            <pc:sldMk cId="1264847264" sldId="267"/>
            <ac:grpSpMk id="4" creationId="{00000000-0000-0000-0000-000000000000}"/>
          </ac:grpSpMkLst>
        </pc:grpChg>
        <pc:grpChg chg="mod">
          <ac:chgData name="Mohamed Abdel-Rasheed" userId="b8ff393b-e543-4784-9a61-444e0665a010" providerId="ADAL" clId="{0D2C7B7E-05D9-440D-AE60-2DD44F15622D}" dt="2017-09-11T16:16:16.820" v="1649"/>
          <ac:grpSpMkLst>
            <pc:docMk/>
            <pc:sldMk cId="1264847264" sldId="267"/>
            <ac:grpSpMk id="8" creationId="{00000000-0000-0000-0000-000000000000}"/>
          </ac:grpSpMkLst>
        </pc:grpChg>
        <pc:grpChg chg="mod">
          <ac:chgData name="Mohamed Abdel-Rasheed" userId="b8ff393b-e543-4784-9a61-444e0665a010" providerId="ADAL" clId="{0D2C7B7E-05D9-440D-AE60-2DD44F15622D}" dt="2017-09-11T16:16:16.820" v="1649"/>
          <ac:grpSpMkLst>
            <pc:docMk/>
            <pc:sldMk cId="1264847264" sldId="267"/>
            <ac:grpSpMk id="9" creationId="{00000000-0000-0000-0000-000000000000}"/>
          </ac:grpSpMkLst>
        </pc:grpChg>
        <pc:grpChg chg="mod">
          <ac:chgData name="Mohamed Abdel-Rasheed" userId="b8ff393b-e543-4784-9a61-444e0665a010" providerId="ADAL" clId="{0D2C7B7E-05D9-440D-AE60-2DD44F15622D}" dt="2017-09-11T16:16:16.820" v="1649"/>
          <ac:grpSpMkLst>
            <pc:docMk/>
            <pc:sldMk cId="1264847264" sldId="267"/>
            <ac:grpSpMk id="10" creationId="{00000000-0000-0000-0000-000000000000}"/>
          </ac:grpSpMkLst>
        </pc:grpChg>
        <pc:grpChg chg="mod">
          <ac:chgData name="Mohamed Abdel-Rasheed" userId="b8ff393b-e543-4784-9a61-444e0665a010" providerId="ADAL" clId="{0D2C7B7E-05D9-440D-AE60-2DD44F15622D}" dt="2017-09-11T16:16:16.820" v="1649"/>
          <ac:grpSpMkLst>
            <pc:docMk/>
            <pc:sldMk cId="1264847264" sldId="267"/>
            <ac:grpSpMk id="11" creationId="{00000000-0000-0000-0000-000000000000}"/>
          </ac:grpSpMkLst>
        </pc:grpChg>
        <pc:grpChg chg="mod">
          <ac:chgData name="Mohamed Abdel-Rasheed" userId="b8ff393b-e543-4784-9a61-444e0665a010" providerId="ADAL" clId="{0D2C7B7E-05D9-440D-AE60-2DD44F15622D}" dt="2017-09-11T16:16:16.820" v="1649"/>
          <ac:grpSpMkLst>
            <pc:docMk/>
            <pc:sldMk cId="1264847264" sldId="267"/>
            <ac:grpSpMk id="12" creationId="{00000000-0000-0000-0000-000000000000}"/>
          </ac:grpSpMkLst>
        </pc:grpChg>
        <pc:grpChg chg="mod">
          <ac:chgData name="Mohamed Abdel-Rasheed" userId="b8ff393b-e543-4784-9a61-444e0665a010" providerId="ADAL" clId="{0D2C7B7E-05D9-440D-AE60-2DD44F15622D}" dt="2017-09-11T16:16:16.820" v="1649"/>
          <ac:grpSpMkLst>
            <pc:docMk/>
            <pc:sldMk cId="1264847264" sldId="267"/>
            <ac:grpSpMk id="13" creationId="{00000000-0000-0000-0000-000000000000}"/>
          </ac:grpSpMkLst>
        </pc:grpChg>
        <pc:grpChg chg="mod">
          <ac:chgData name="Mohamed Abdel-Rasheed" userId="b8ff393b-e543-4784-9a61-444e0665a010" providerId="ADAL" clId="{0D2C7B7E-05D9-440D-AE60-2DD44F15622D}" dt="2017-09-11T16:16:16.820" v="1649"/>
          <ac:grpSpMkLst>
            <pc:docMk/>
            <pc:sldMk cId="1264847264" sldId="267"/>
            <ac:grpSpMk id="14" creationId="{00000000-0000-0000-0000-000000000000}"/>
          </ac:grpSpMkLst>
        </pc:grpChg>
        <pc:grpChg chg="mod">
          <ac:chgData name="Mohamed Abdel-Rasheed" userId="b8ff393b-e543-4784-9a61-444e0665a010" providerId="ADAL" clId="{0D2C7B7E-05D9-440D-AE60-2DD44F15622D}" dt="2017-09-11T16:16:16.820" v="1649"/>
          <ac:grpSpMkLst>
            <pc:docMk/>
            <pc:sldMk cId="1264847264" sldId="267"/>
            <ac:grpSpMk id="15" creationId="{00000000-0000-0000-0000-000000000000}"/>
          </ac:grpSpMkLst>
        </pc:grpChg>
        <pc:grpChg chg="mod">
          <ac:chgData name="Mohamed Abdel-Rasheed" userId="b8ff393b-e543-4784-9a61-444e0665a010" providerId="ADAL" clId="{0D2C7B7E-05D9-440D-AE60-2DD44F15622D}" dt="2017-09-11T16:16:16.820" v="1649"/>
          <ac:grpSpMkLst>
            <pc:docMk/>
            <pc:sldMk cId="1264847264" sldId="267"/>
            <ac:grpSpMk id="16" creationId="{00000000-0000-0000-0000-000000000000}"/>
          </ac:grpSpMkLst>
        </pc:grpChg>
        <pc:grpChg chg="mod">
          <ac:chgData name="Mohamed Abdel-Rasheed" userId="b8ff393b-e543-4784-9a61-444e0665a010" providerId="ADAL" clId="{0D2C7B7E-05D9-440D-AE60-2DD44F15622D}" dt="2017-09-11T16:16:16.820" v="1649"/>
          <ac:grpSpMkLst>
            <pc:docMk/>
            <pc:sldMk cId="1264847264" sldId="267"/>
            <ac:grpSpMk id="66" creationId="{00000000-0000-0000-0000-000000000000}"/>
          </ac:grpSpMkLst>
        </pc:grpChg>
        <pc:picChg chg="del">
          <ac:chgData name="Mohamed Abdel-Rasheed" userId="b8ff393b-e543-4784-9a61-444e0665a010" providerId="ADAL" clId="{0D2C7B7E-05D9-440D-AE60-2DD44F15622D}" dt="2017-09-10T03:29:54.895" v="1493" actId="478"/>
          <ac:picMkLst>
            <pc:docMk/>
            <pc:sldMk cId="1264847264" sldId="267"/>
            <ac:picMk id="7" creationId="{00000000-0000-0000-0000-000000000000}"/>
          </ac:picMkLst>
        </pc:picChg>
        <pc:picChg chg="add mod modCrop">
          <ac:chgData name="Mohamed Abdel-Rasheed" userId="b8ff393b-e543-4784-9a61-444e0665a010" providerId="ADAL" clId="{0D2C7B7E-05D9-440D-AE60-2DD44F15622D}" dt="2017-09-11T16:16:16.820" v="1649"/>
          <ac:picMkLst>
            <pc:docMk/>
            <pc:sldMk cId="1264847264" sldId="267"/>
            <ac:picMk id="34" creationId="{667708FA-0EA9-43DC-9D01-46AFB5DED03E}"/>
          </ac:picMkLst>
        </pc:picChg>
      </pc:sldChg>
      <pc:sldChg chg="addSp delSp modSp delAnim modAnim">
        <pc:chgData name="Mohamed Abdel-Rasheed" userId="b8ff393b-e543-4784-9a61-444e0665a010" providerId="ADAL" clId="{0D2C7B7E-05D9-440D-AE60-2DD44F15622D}" dt="2017-09-11T16:34:36.280" v="1900" actId="1076"/>
        <pc:sldMkLst>
          <pc:docMk/>
          <pc:sldMk cId="4037429353" sldId="268"/>
        </pc:sldMkLst>
        <pc:spChg chg="mod">
          <ac:chgData name="Mohamed Abdel-Rasheed" userId="b8ff393b-e543-4784-9a61-444e0665a010" providerId="ADAL" clId="{0D2C7B7E-05D9-440D-AE60-2DD44F15622D}" dt="2017-09-11T16:34:36.280" v="1900" actId="1076"/>
          <ac:spMkLst>
            <pc:docMk/>
            <pc:sldMk cId="4037429353" sldId="268"/>
            <ac:spMk id="2" creationId="{00000000-0000-0000-0000-000000000000}"/>
          </ac:spMkLst>
        </pc:spChg>
        <pc:spChg chg="add mod">
          <ac:chgData name="Mohamed Abdel-Rasheed" userId="b8ff393b-e543-4784-9a61-444e0665a010" providerId="ADAL" clId="{0D2C7B7E-05D9-440D-AE60-2DD44F15622D}" dt="2017-09-11T16:20:09.734" v="1734"/>
          <ac:spMkLst>
            <pc:docMk/>
            <pc:sldMk cId="4037429353" sldId="268"/>
            <ac:spMk id="6" creationId="{AFA6B24B-6644-4A86-9BC9-561D95EF6C4B}"/>
          </ac:spMkLst>
        </pc:spChg>
        <pc:spChg chg="add del mod">
          <ac:chgData name="Mohamed Abdel-Rasheed" userId="b8ff393b-e543-4784-9a61-444e0665a010" providerId="ADAL" clId="{0D2C7B7E-05D9-440D-AE60-2DD44F15622D}" dt="2017-09-03T02:06:13.808" v="4" actId="478"/>
          <ac:spMkLst>
            <pc:docMk/>
            <pc:sldMk cId="4037429353" sldId="268"/>
            <ac:spMk id="8" creationId="{BC5A96AE-D0E7-4DFA-AD7F-29068CF01FB0}"/>
          </ac:spMkLst>
        </pc:spChg>
        <pc:picChg chg="add del">
          <ac:chgData name="Mohamed Abdel-Rasheed" userId="b8ff393b-e543-4784-9a61-444e0665a010" providerId="ADAL" clId="{0D2C7B7E-05D9-440D-AE60-2DD44F15622D}" dt="2017-09-10T03:34:27.199" v="1514" actId="478"/>
          <ac:picMkLst>
            <pc:docMk/>
            <pc:sldMk cId="4037429353" sldId="268"/>
            <ac:picMk id="3" creationId="{A2D6695D-77A8-41B0-A762-646BFCEEAFD3}"/>
          </ac:picMkLst>
        </pc:picChg>
        <pc:picChg chg="add mod modCrop">
          <ac:chgData name="Mohamed Abdel-Rasheed" userId="b8ff393b-e543-4784-9a61-444e0665a010" providerId="ADAL" clId="{0D2C7B7E-05D9-440D-AE60-2DD44F15622D}" dt="2017-09-11T16:16:16.820" v="1649"/>
          <ac:picMkLst>
            <pc:docMk/>
            <pc:sldMk cId="4037429353" sldId="268"/>
            <ac:picMk id="4" creationId="{B1784823-5ADA-4A50-B259-4178FEFF395E}"/>
          </ac:picMkLst>
        </pc:picChg>
        <pc:picChg chg="add del mod">
          <ac:chgData name="Mohamed Abdel-Rasheed" userId="b8ff393b-e543-4784-9a61-444e0665a010" providerId="ADAL" clId="{0D2C7B7E-05D9-440D-AE60-2DD44F15622D}" dt="2017-09-03T02:29:46.308" v="9" actId="478"/>
          <ac:picMkLst>
            <pc:docMk/>
            <pc:sldMk cId="4037429353" sldId="268"/>
            <ac:picMk id="4" creationId="{EFAFAF91-34F7-4531-91F8-F0385EAC7543}"/>
          </ac:picMkLst>
        </pc:picChg>
        <pc:picChg chg="add del">
          <ac:chgData name="Mohamed Abdel-Rasheed" userId="b8ff393b-e543-4784-9a61-444e0665a010" providerId="ADAL" clId="{0D2C7B7E-05D9-440D-AE60-2DD44F15622D}" dt="2017-09-10T03:35:45.728" v="1516" actId="478"/>
          <ac:picMkLst>
            <pc:docMk/>
            <pc:sldMk cId="4037429353" sldId="268"/>
            <ac:picMk id="5" creationId="{5E301D1A-AD28-46AF-AC73-FF93EA354AAC}"/>
          </ac:picMkLst>
        </pc:picChg>
        <pc:picChg chg="del">
          <ac:chgData name="Mohamed Abdel-Rasheed" userId="b8ff393b-e543-4784-9a61-444e0665a010" providerId="ADAL" clId="{0D2C7B7E-05D9-440D-AE60-2DD44F15622D}" dt="2017-09-03T02:06:08.604" v="3" actId="478"/>
          <ac:picMkLst>
            <pc:docMk/>
            <pc:sldMk cId="4037429353" sldId="268"/>
            <ac:picMk id="5" creationId="{00000000-0000-0000-0000-000000000000}"/>
          </ac:picMkLst>
        </pc:picChg>
        <pc:picChg chg="add del mod modCrop">
          <ac:chgData name="Mohamed Abdel-Rasheed" userId="b8ff393b-e543-4784-9a61-444e0665a010" providerId="ADAL" clId="{0D2C7B7E-05D9-440D-AE60-2DD44F15622D}" dt="2017-09-10T03:34:24.397" v="1512" actId="478"/>
          <ac:picMkLst>
            <pc:docMk/>
            <pc:sldMk cId="4037429353" sldId="268"/>
            <ac:picMk id="6" creationId="{204E887D-ED07-4878-8EC8-ADE2B8C29C94}"/>
          </ac:picMkLst>
        </pc:picChg>
        <pc:picChg chg="del">
          <ac:chgData name="Mohamed Abdel-Rasheed" userId="b8ff393b-e543-4784-9a61-444e0665a010" providerId="ADAL" clId="{0D2C7B7E-05D9-440D-AE60-2DD44F15622D}" dt="2017-09-03T02:05:08.687" v="0" actId="478"/>
          <ac:picMkLst>
            <pc:docMk/>
            <pc:sldMk cId="4037429353" sldId="268"/>
            <ac:picMk id="7" creationId="{00000000-0000-0000-0000-000000000000}"/>
          </ac:picMkLst>
        </pc:picChg>
        <pc:picChg chg="add mod modCrop">
          <ac:chgData name="Mohamed Abdel-Rasheed" userId="b8ff393b-e543-4784-9a61-444e0665a010" providerId="ADAL" clId="{0D2C7B7E-05D9-440D-AE60-2DD44F15622D}" dt="2017-09-11T16:16:16.820" v="1649"/>
          <ac:picMkLst>
            <pc:docMk/>
            <pc:sldMk cId="4037429353" sldId="268"/>
            <ac:picMk id="8" creationId="{1C41B452-59D3-422D-90AE-231670372CE2}"/>
          </ac:picMkLst>
        </pc:picChg>
        <pc:picChg chg="add del mod">
          <ac:chgData name="Mohamed Abdel-Rasheed" userId="b8ff393b-e543-4784-9a61-444e0665a010" providerId="ADAL" clId="{0D2C7B7E-05D9-440D-AE60-2DD44F15622D}" dt="2017-09-03T18:11:15.261" v="31" actId="478"/>
          <ac:picMkLst>
            <pc:docMk/>
            <pc:sldMk cId="4037429353" sldId="268"/>
            <ac:picMk id="8" creationId="{96ADE909-D54D-4D9E-9178-09AC74F7F352}"/>
          </ac:picMkLst>
        </pc:picChg>
        <pc:picChg chg="add mod">
          <ac:chgData name="Mohamed Abdel-Rasheed" userId="b8ff393b-e543-4784-9a61-444e0665a010" providerId="ADAL" clId="{0D2C7B7E-05D9-440D-AE60-2DD44F15622D}" dt="2017-09-11T16:16:16.820" v="1649"/>
          <ac:picMkLst>
            <pc:docMk/>
            <pc:sldMk cId="4037429353" sldId="268"/>
            <ac:picMk id="10" creationId="{3F4F398D-A91D-4A08-98CF-FF0710B182B6}"/>
          </ac:picMkLst>
        </pc:picChg>
      </pc:sldChg>
      <pc:sldChg chg="addSp delSp modSp delAnim modAnim">
        <pc:chgData name="Mohamed Abdel-Rasheed" userId="b8ff393b-e543-4784-9a61-444e0665a010" providerId="ADAL" clId="{0D2C7B7E-05D9-440D-AE60-2DD44F15622D}" dt="2017-09-11T16:41:11.612" v="2127" actId="313"/>
        <pc:sldMkLst>
          <pc:docMk/>
          <pc:sldMk cId="3728264339" sldId="269"/>
        </pc:sldMkLst>
        <pc:spChg chg="mod">
          <ac:chgData name="Mohamed Abdel-Rasheed" userId="b8ff393b-e543-4784-9a61-444e0665a010" providerId="ADAL" clId="{0D2C7B7E-05D9-440D-AE60-2DD44F15622D}" dt="2017-09-11T16:16:16.820" v="1649"/>
          <ac:spMkLst>
            <pc:docMk/>
            <pc:sldMk cId="3728264339" sldId="269"/>
            <ac:spMk id="2" creationId="{00000000-0000-0000-0000-000000000000}"/>
          </ac:spMkLst>
        </pc:spChg>
        <pc:spChg chg="mod">
          <ac:chgData name="Mohamed Abdel-Rasheed" userId="b8ff393b-e543-4784-9a61-444e0665a010" providerId="ADAL" clId="{0D2C7B7E-05D9-440D-AE60-2DD44F15622D}" dt="2017-09-11T16:16:16.820" v="1649"/>
          <ac:spMkLst>
            <pc:docMk/>
            <pc:sldMk cId="3728264339" sldId="269"/>
            <ac:spMk id="3" creationId="{00000000-0000-0000-0000-000000000000}"/>
          </ac:spMkLst>
        </pc:spChg>
        <pc:spChg chg="mod">
          <ac:chgData name="Mohamed Abdel-Rasheed" userId="b8ff393b-e543-4784-9a61-444e0665a010" providerId="ADAL" clId="{0D2C7B7E-05D9-440D-AE60-2DD44F15622D}" dt="2017-09-11T16:16:16.820" v="1649"/>
          <ac:spMkLst>
            <pc:docMk/>
            <pc:sldMk cId="3728264339" sldId="269"/>
            <ac:spMk id="4" creationId="{00000000-0000-0000-0000-000000000000}"/>
          </ac:spMkLst>
        </pc:spChg>
        <pc:spChg chg="mod">
          <ac:chgData name="Mohamed Abdel-Rasheed" userId="b8ff393b-e543-4784-9a61-444e0665a010" providerId="ADAL" clId="{0D2C7B7E-05D9-440D-AE60-2DD44F15622D}" dt="2017-09-11T16:16:16.820" v="1649"/>
          <ac:spMkLst>
            <pc:docMk/>
            <pc:sldMk cId="3728264339" sldId="269"/>
            <ac:spMk id="6" creationId="{00000000-0000-0000-0000-000000000000}"/>
          </ac:spMkLst>
        </pc:spChg>
        <pc:spChg chg="add">
          <ac:chgData name="Mohamed Abdel-Rasheed" userId="b8ff393b-e543-4784-9a61-444e0665a010" providerId="ADAL" clId="{0D2C7B7E-05D9-440D-AE60-2DD44F15622D}" dt="2017-09-11T16:20:19.909" v="1737"/>
          <ac:spMkLst>
            <pc:docMk/>
            <pc:sldMk cId="3728264339" sldId="269"/>
            <ac:spMk id="10" creationId="{FBCB5444-06E3-43D1-A689-3E902EA83C22}"/>
          </ac:spMkLst>
        </pc:spChg>
        <pc:spChg chg="add del mod">
          <ac:chgData name="Mohamed Abdel-Rasheed" userId="b8ff393b-e543-4784-9a61-444e0665a010" providerId="ADAL" clId="{0D2C7B7E-05D9-440D-AE60-2DD44F15622D}" dt="2017-09-03T18:14:02.857" v="42" actId="478"/>
          <ac:spMkLst>
            <pc:docMk/>
            <pc:sldMk cId="3728264339" sldId="269"/>
            <ac:spMk id="10" creationId="{9230EC7F-B505-48BF-9295-42CF484E1587}"/>
          </ac:spMkLst>
        </pc:spChg>
        <pc:spChg chg="add mod">
          <ac:chgData name="Mohamed Abdel-Rasheed" userId="b8ff393b-e543-4784-9a61-444e0665a010" providerId="ADAL" clId="{0D2C7B7E-05D9-440D-AE60-2DD44F15622D}" dt="2017-09-11T16:40:19.511" v="2059" actId="27636"/>
          <ac:spMkLst>
            <pc:docMk/>
            <pc:sldMk cId="3728264339" sldId="269"/>
            <ac:spMk id="11" creationId="{7C9F29F5-6E81-468B-8CCE-D0A38D2DA2AF}"/>
          </ac:spMkLst>
        </pc:spChg>
        <pc:spChg chg="add mod">
          <ac:chgData name="Mohamed Abdel-Rasheed" userId="b8ff393b-e543-4784-9a61-444e0665a010" providerId="ADAL" clId="{0D2C7B7E-05D9-440D-AE60-2DD44F15622D}" dt="2017-09-11T16:41:11.612" v="2127" actId="313"/>
          <ac:spMkLst>
            <pc:docMk/>
            <pc:sldMk cId="3728264339" sldId="269"/>
            <ac:spMk id="13" creationId="{017A9638-2F00-40CF-9CB2-5224FACA466A}"/>
          </ac:spMkLst>
        </pc:spChg>
        <pc:picChg chg="del">
          <ac:chgData name="Mohamed Abdel-Rasheed" userId="b8ff393b-e543-4784-9a61-444e0665a010" providerId="ADAL" clId="{0D2C7B7E-05D9-440D-AE60-2DD44F15622D}" dt="2017-09-03T18:13:57.033" v="39" actId="478"/>
          <ac:picMkLst>
            <pc:docMk/>
            <pc:sldMk cId="3728264339" sldId="269"/>
            <ac:picMk id="5" creationId="{00000000-0000-0000-0000-000000000000}"/>
          </ac:picMkLst>
        </pc:picChg>
        <pc:picChg chg="del">
          <ac:chgData name="Mohamed Abdel-Rasheed" userId="b8ff393b-e543-4784-9a61-444e0665a010" providerId="ADAL" clId="{0D2C7B7E-05D9-440D-AE60-2DD44F15622D}" dt="2017-09-03T18:13:59.364" v="40" actId="478"/>
          <ac:picMkLst>
            <pc:docMk/>
            <pc:sldMk cId="3728264339" sldId="269"/>
            <ac:picMk id="7" creationId="{00000000-0000-0000-0000-000000000000}"/>
          </ac:picMkLst>
        </pc:picChg>
        <pc:picChg chg="add mod ord">
          <ac:chgData name="Mohamed Abdel-Rasheed" userId="b8ff393b-e543-4784-9a61-444e0665a010" providerId="ADAL" clId="{0D2C7B7E-05D9-440D-AE60-2DD44F15622D}" dt="2017-09-11T16:16:16.820" v="1649"/>
          <ac:picMkLst>
            <pc:docMk/>
            <pc:sldMk cId="3728264339" sldId="269"/>
            <ac:picMk id="7" creationId="{8435613A-3956-4762-8A64-8B37D145A7FD}"/>
          </ac:picMkLst>
        </pc:picChg>
        <pc:picChg chg="add mod">
          <ac:chgData name="Mohamed Abdel-Rasheed" userId="b8ff393b-e543-4784-9a61-444e0665a010" providerId="ADAL" clId="{0D2C7B7E-05D9-440D-AE60-2DD44F15622D}" dt="2017-09-11T16:16:16.820" v="1649"/>
          <ac:picMkLst>
            <pc:docMk/>
            <pc:sldMk cId="3728264339" sldId="269"/>
            <ac:picMk id="9" creationId="{8C0E387C-CAAE-4384-A6B1-80CCE9A30302}"/>
          </ac:picMkLst>
        </pc:picChg>
        <pc:picChg chg="del">
          <ac:chgData name="Mohamed Abdel-Rasheed" userId="b8ff393b-e543-4784-9a61-444e0665a010" providerId="ADAL" clId="{0D2C7B7E-05D9-440D-AE60-2DD44F15622D}" dt="2017-09-03T18:14:01.225" v="41" actId="478"/>
          <ac:picMkLst>
            <pc:docMk/>
            <pc:sldMk cId="3728264339" sldId="269"/>
            <ac:picMk id="9" creationId="{00000000-0000-0000-0000-000000000000}"/>
          </ac:picMkLst>
        </pc:picChg>
        <pc:picChg chg="add mod">
          <ac:chgData name="Mohamed Abdel-Rasheed" userId="b8ff393b-e543-4784-9a61-444e0665a010" providerId="ADAL" clId="{0D2C7B7E-05D9-440D-AE60-2DD44F15622D}" dt="2017-09-11T16:16:16.820" v="1649"/>
          <ac:picMkLst>
            <pc:docMk/>
            <pc:sldMk cId="3728264339" sldId="269"/>
            <ac:picMk id="12" creationId="{6542DFD1-B235-4C56-B73D-E19033482690}"/>
          </ac:picMkLst>
        </pc:picChg>
        <pc:picChg chg="add del mod modCrop">
          <ac:chgData name="Mohamed Abdel-Rasheed" userId="b8ff393b-e543-4784-9a61-444e0665a010" providerId="ADAL" clId="{0D2C7B7E-05D9-440D-AE60-2DD44F15622D}" dt="2017-09-10T03:06:30.831" v="1425" actId="478"/>
          <ac:picMkLst>
            <pc:docMk/>
            <pc:sldMk cId="3728264339" sldId="269"/>
            <ac:picMk id="13" creationId="{58C4BB7B-ADF3-48FD-9A56-C886A3E4E43A}"/>
          </ac:picMkLst>
        </pc:picChg>
        <pc:picChg chg="add del mod modCrop">
          <ac:chgData name="Mohamed Abdel-Rasheed" userId="b8ff393b-e543-4784-9a61-444e0665a010" providerId="ADAL" clId="{0D2C7B7E-05D9-440D-AE60-2DD44F15622D}" dt="2017-09-10T03:06:29.566" v="1424" actId="478"/>
          <ac:picMkLst>
            <pc:docMk/>
            <pc:sldMk cId="3728264339" sldId="269"/>
            <ac:picMk id="15" creationId="{124DB2EE-61B1-41EB-A3D5-F622B5E2E27B}"/>
          </ac:picMkLst>
        </pc:picChg>
        <pc:picChg chg="add del mod modCrop">
          <ac:chgData name="Mohamed Abdel-Rasheed" userId="b8ff393b-e543-4784-9a61-444e0665a010" providerId="ADAL" clId="{0D2C7B7E-05D9-440D-AE60-2DD44F15622D}" dt="2017-09-10T03:06:26.243" v="1423" actId="478"/>
          <ac:picMkLst>
            <pc:docMk/>
            <pc:sldMk cId="3728264339" sldId="269"/>
            <ac:picMk id="17" creationId="{E369430E-5963-45B8-92BE-507B26EC895E}"/>
          </ac:picMkLst>
        </pc:picChg>
      </pc:sldChg>
      <pc:sldChg chg="addSp delSp modSp delAnim modAnim">
        <pc:chgData name="Mohamed Abdel-Rasheed" userId="b8ff393b-e543-4784-9a61-444e0665a010" providerId="ADAL" clId="{0D2C7B7E-05D9-440D-AE60-2DD44F15622D}" dt="2017-09-11T16:41:49.764" v="2130" actId="1076"/>
        <pc:sldMkLst>
          <pc:docMk/>
          <pc:sldMk cId="167760921" sldId="270"/>
        </pc:sldMkLst>
        <pc:spChg chg="mod">
          <ac:chgData name="Mohamed Abdel-Rasheed" userId="b8ff393b-e543-4784-9a61-444e0665a010" providerId="ADAL" clId="{0D2C7B7E-05D9-440D-AE60-2DD44F15622D}" dt="2017-09-11T16:41:49.764" v="2130" actId="1076"/>
          <ac:spMkLst>
            <pc:docMk/>
            <pc:sldMk cId="167760921" sldId="270"/>
            <ac:spMk id="2" creationId="{00000000-0000-0000-0000-000000000000}"/>
          </ac:spMkLst>
        </pc:spChg>
        <pc:spChg chg="add del mod">
          <ac:chgData name="Mohamed Abdel-Rasheed" userId="b8ff393b-e543-4784-9a61-444e0665a010" providerId="ADAL" clId="{0D2C7B7E-05D9-440D-AE60-2DD44F15622D}" dt="2017-09-03T18:35:54.092" v="169" actId="478"/>
          <ac:spMkLst>
            <pc:docMk/>
            <pc:sldMk cId="167760921" sldId="270"/>
            <ac:spMk id="4" creationId="{18F476AD-46C7-47EA-B706-44DFE07B48B3}"/>
          </ac:spMkLst>
        </pc:spChg>
        <pc:spChg chg="add">
          <ac:chgData name="Mohamed Abdel-Rasheed" userId="b8ff393b-e543-4784-9a61-444e0665a010" providerId="ADAL" clId="{0D2C7B7E-05D9-440D-AE60-2DD44F15622D}" dt="2017-09-11T16:20:25.800" v="1738"/>
          <ac:spMkLst>
            <pc:docMk/>
            <pc:sldMk cId="167760921" sldId="270"/>
            <ac:spMk id="7" creationId="{8EB68116-3B30-4264-AFF6-9C17190185F3}"/>
          </ac:spMkLst>
        </pc:spChg>
        <pc:picChg chg="add del mod ord">
          <ac:chgData name="Mohamed Abdel-Rasheed" userId="b8ff393b-e543-4784-9a61-444e0665a010" providerId="ADAL" clId="{0D2C7B7E-05D9-440D-AE60-2DD44F15622D}" dt="2017-09-10T03:09:30.151" v="1460" actId="478"/>
          <ac:picMkLst>
            <pc:docMk/>
            <pc:sldMk cId="167760921" sldId="270"/>
            <ac:picMk id="4" creationId="{4AA9A153-1AFD-4972-B297-DD0A5A7F1B67}"/>
          </ac:picMkLst>
        </pc:picChg>
        <pc:picChg chg="del">
          <ac:chgData name="Mohamed Abdel-Rasheed" userId="b8ff393b-e543-4784-9a61-444e0665a010" providerId="ADAL" clId="{0D2C7B7E-05D9-440D-AE60-2DD44F15622D}" dt="2017-09-03T18:35:50.740" v="168" actId="478"/>
          <ac:picMkLst>
            <pc:docMk/>
            <pc:sldMk cId="167760921" sldId="270"/>
            <ac:picMk id="5" creationId="{00000000-0000-0000-0000-000000000000}"/>
          </ac:picMkLst>
        </pc:picChg>
        <pc:picChg chg="add mod">
          <ac:chgData name="Mohamed Abdel-Rasheed" userId="b8ff393b-e543-4784-9a61-444e0665a010" providerId="ADAL" clId="{0D2C7B7E-05D9-440D-AE60-2DD44F15622D}" dt="2017-09-11T16:16:16.820" v="1649"/>
          <ac:picMkLst>
            <pc:docMk/>
            <pc:sldMk cId="167760921" sldId="270"/>
            <ac:picMk id="5" creationId="{76154D88-BC4E-4511-AA69-F94A9BE03558}"/>
          </ac:picMkLst>
        </pc:picChg>
        <pc:picChg chg="add del mod ord">
          <ac:chgData name="Mohamed Abdel-Rasheed" userId="b8ff393b-e543-4784-9a61-444e0665a010" providerId="ADAL" clId="{0D2C7B7E-05D9-440D-AE60-2DD44F15622D}" dt="2017-09-10T03:09:31.933" v="1461" actId="478"/>
          <ac:picMkLst>
            <pc:docMk/>
            <pc:sldMk cId="167760921" sldId="270"/>
            <ac:picMk id="6" creationId="{F1FA5C7B-CD75-420D-ABB2-897AFA8380D0}"/>
          </ac:picMkLst>
        </pc:picChg>
        <pc:picChg chg="del">
          <ac:chgData name="Mohamed Abdel-Rasheed" userId="b8ff393b-e543-4784-9a61-444e0665a010" providerId="ADAL" clId="{0D2C7B7E-05D9-440D-AE60-2DD44F15622D}" dt="2017-09-03T18:35:48.601" v="167" actId="478"/>
          <ac:picMkLst>
            <pc:docMk/>
            <pc:sldMk cId="167760921" sldId="270"/>
            <ac:picMk id="7" creationId="{00000000-0000-0000-0000-000000000000}"/>
          </ac:picMkLst>
        </pc:picChg>
        <pc:picChg chg="add mod">
          <ac:chgData name="Mohamed Abdel-Rasheed" userId="b8ff393b-e543-4784-9a61-444e0665a010" providerId="ADAL" clId="{0D2C7B7E-05D9-440D-AE60-2DD44F15622D}" dt="2017-09-11T16:16:16.820" v="1649"/>
          <ac:picMkLst>
            <pc:docMk/>
            <pc:sldMk cId="167760921" sldId="270"/>
            <ac:picMk id="8" creationId="{398E48F9-85C3-4F67-A792-2CEA48316899}"/>
          </ac:picMkLst>
        </pc:picChg>
        <pc:picChg chg="add del mod modCrop">
          <ac:chgData name="Mohamed Abdel-Rasheed" userId="b8ff393b-e543-4784-9a61-444e0665a010" providerId="ADAL" clId="{0D2C7B7E-05D9-440D-AE60-2DD44F15622D}" dt="2017-09-07T02:54:39.364" v="536" actId="478"/>
          <ac:picMkLst>
            <pc:docMk/>
            <pc:sldMk cId="167760921" sldId="270"/>
            <ac:picMk id="8" creationId="{E486DD59-626B-45C8-9870-931B8FA3535D}"/>
          </ac:picMkLst>
        </pc:picChg>
        <pc:picChg chg="add del mod">
          <ac:chgData name="Mohamed Abdel-Rasheed" userId="b8ff393b-e543-4784-9a61-444e0665a010" providerId="ADAL" clId="{0D2C7B7E-05D9-440D-AE60-2DD44F15622D}" dt="2017-09-07T03:06:57.388" v="625" actId="478"/>
          <ac:picMkLst>
            <pc:docMk/>
            <pc:sldMk cId="167760921" sldId="270"/>
            <ac:picMk id="9" creationId="{47CCAD20-C166-4568-A470-CE44FA02C6DF}"/>
          </ac:picMkLst>
        </pc:picChg>
        <pc:picChg chg="add del mod modCrop">
          <ac:chgData name="Mohamed Abdel-Rasheed" userId="b8ff393b-e543-4784-9a61-444e0665a010" providerId="ADAL" clId="{0D2C7B7E-05D9-440D-AE60-2DD44F15622D}" dt="2017-09-07T02:54:51.387" v="538" actId="478"/>
          <ac:picMkLst>
            <pc:docMk/>
            <pc:sldMk cId="167760921" sldId="270"/>
            <ac:picMk id="10" creationId="{474C7BF3-CFEE-42D2-89C1-5FA6DA994BEA}"/>
          </ac:picMkLst>
        </pc:picChg>
        <pc:picChg chg="add mod">
          <ac:chgData name="Mohamed Abdel-Rasheed" userId="b8ff393b-e543-4784-9a61-444e0665a010" providerId="ADAL" clId="{0D2C7B7E-05D9-440D-AE60-2DD44F15622D}" dt="2017-09-11T16:16:16.820" v="1649"/>
          <ac:picMkLst>
            <pc:docMk/>
            <pc:sldMk cId="167760921" sldId="270"/>
            <ac:picMk id="11" creationId="{1BD0EEBC-27F3-4AF2-98F1-F3A9CDE03456}"/>
          </ac:picMkLst>
        </pc:picChg>
        <pc:picChg chg="add mod modCrop">
          <ac:chgData name="Mohamed Abdel-Rasheed" userId="b8ff393b-e543-4784-9a61-444e0665a010" providerId="ADAL" clId="{0D2C7B7E-05D9-440D-AE60-2DD44F15622D}" dt="2017-09-11T16:16:16.820" v="1649"/>
          <ac:picMkLst>
            <pc:docMk/>
            <pc:sldMk cId="167760921" sldId="270"/>
            <ac:picMk id="13" creationId="{F8F7BA6E-0595-44AA-9D6F-5C4F0DB8A965}"/>
          </ac:picMkLst>
        </pc:picChg>
      </pc:sldChg>
      <pc:sldChg chg="addSp delSp modSp delAnim modAnim">
        <pc:chgData name="Mohamed Abdel-Rasheed" userId="b8ff393b-e543-4784-9a61-444e0665a010" providerId="ADAL" clId="{0D2C7B7E-05D9-440D-AE60-2DD44F15622D}" dt="2017-09-11T16:43:26.523" v="2140" actId="1076"/>
        <pc:sldMkLst>
          <pc:docMk/>
          <pc:sldMk cId="1591503931" sldId="271"/>
        </pc:sldMkLst>
        <pc:spChg chg="del mod">
          <ac:chgData name="Mohamed Abdel-Rasheed" userId="b8ff393b-e543-4784-9a61-444e0665a010" providerId="ADAL" clId="{0D2C7B7E-05D9-440D-AE60-2DD44F15622D}" dt="2017-09-11T16:43:11.433" v="2137" actId="478"/>
          <ac:spMkLst>
            <pc:docMk/>
            <pc:sldMk cId="1591503931" sldId="271"/>
            <ac:spMk id="2" creationId="{00000000-0000-0000-0000-000000000000}"/>
          </ac:spMkLst>
        </pc:spChg>
        <pc:spChg chg="add del mod">
          <ac:chgData name="Mohamed Abdel-Rasheed" userId="b8ff393b-e543-4784-9a61-444e0665a010" providerId="ADAL" clId="{0D2C7B7E-05D9-440D-AE60-2DD44F15622D}" dt="2017-09-11T16:43:17.631" v="2138" actId="478"/>
          <ac:spMkLst>
            <pc:docMk/>
            <pc:sldMk cId="1591503931" sldId="271"/>
            <ac:spMk id="7" creationId="{19BDDBD7-EB55-424C-BA25-AB6BCA3A3FA6}"/>
          </ac:spMkLst>
        </pc:spChg>
        <pc:spChg chg="add">
          <ac:chgData name="Mohamed Abdel-Rasheed" userId="b8ff393b-e543-4784-9a61-444e0665a010" providerId="ADAL" clId="{0D2C7B7E-05D9-440D-AE60-2DD44F15622D}" dt="2017-09-11T16:20:30.730" v="1740"/>
          <ac:spMkLst>
            <pc:docMk/>
            <pc:sldMk cId="1591503931" sldId="271"/>
            <ac:spMk id="12" creationId="{DB9467F3-C419-445D-91BB-98B507D69F2A}"/>
          </ac:spMkLst>
        </pc:spChg>
        <pc:spChg chg="add">
          <ac:chgData name="Mohamed Abdel-Rasheed" userId="b8ff393b-e543-4784-9a61-444e0665a010" providerId="ADAL" clId="{0D2C7B7E-05D9-440D-AE60-2DD44F15622D}" dt="2017-09-11T16:43:18.810" v="2139"/>
          <ac:spMkLst>
            <pc:docMk/>
            <pc:sldMk cId="1591503931" sldId="271"/>
            <ac:spMk id="14" creationId="{7E8AF988-3255-4214-BC0F-3EDCE5FB2548}"/>
          </ac:spMkLst>
        </pc:spChg>
        <pc:picChg chg="add mod modCrop">
          <ac:chgData name="Mohamed Abdel-Rasheed" userId="b8ff393b-e543-4784-9a61-444e0665a010" providerId="ADAL" clId="{0D2C7B7E-05D9-440D-AE60-2DD44F15622D}" dt="2017-09-11T16:16:16.820" v="1649"/>
          <ac:picMkLst>
            <pc:docMk/>
            <pc:sldMk cId="1591503931" sldId="271"/>
            <ac:picMk id="4" creationId="{7FE8959B-DE29-4A98-80AD-811F26540B97}"/>
          </ac:picMkLst>
        </pc:picChg>
        <pc:picChg chg="add mod modCrop">
          <ac:chgData name="Mohamed Abdel-Rasheed" userId="b8ff393b-e543-4784-9a61-444e0665a010" providerId="ADAL" clId="{0D2C7B7E-05D9-440D-AE60-2DD44F15622D}" dt="2017-09-11T16:16:16.820" v="1649"/>
          <ac:picMkLst>
            <pc:docMk/>
            <pc:sldMk cId="1591503931" sldId="271"/>
            <ac:picMk id="5" creationId="{B69900AF-F3C5-45ED-8B6F-636F2C8CE24A}"/>
          </ac:picMkLst>
        </pc:picChg>
        <pc:picChg chg="add mod modCrop">
          <ac:chgData name="Mohamed Abdel-Rasheed" userId="b8ff393b-e543-4784-9a61-444e0665a010" providerId="ADAL" clId="{0D2C7B7E-05D9-440D-AE60-2DD44F15622D}" dt="2017-09-11T16:16:16.820" v="1649"/>
          <ac:picMkLst>
            <pc:docMk/>
            <pc:sldMk cId="1591503931" sldId="271"/>
            <ac:picMk id="6" creationId="{9B7EFFBB-DC32-42AB-BD29-C385CBEFBE97}"/>
          </ac:picMkLst>
        </pc:picChg>
        <pc:picChg chg="del">
          <ac:chgData name="Mohamed Abdel-Rasheed" userId="b8ff393b-e543-4784-9a61-444e0665a010" providerId="ADAL" clId="{0D2C7B7E-05D9-440D-AE60-2DD44F15622D}" dt="2017-09-03T18:39:22.555" v="214" actId="478"/>
          <ac:picMkLst>
            <pc:docMk/>
            <pc:sldMk cId="1591503931" sldId="271"/>
            <ac:picMk id="7" creationId="{00000000-0000-0000-0000-000000000000}"/>
          </ac:picMkLst>
        </pc:picChg>
        <pc:picChg chg="add mod modCrop">
          <ac:chgData name="Mohamed Abdel-Rasheed" userId="b8ff393b-e543-4784-9a61-444e0665a010" providerId="ADAL" clId="{0D2C7B7E-05D9-440D-AE60-2DD44F15622D}" dt="2017-09-11T16:16:16.820" v="1649"/>
          <ac:picMkLst>
            <pc:docMk/>
            <pc:sldMk cId="1591503931" sldId="271"/>
            <ac:picMk id="8" creationId="{D3A08359-4C14-4F5A-8C15-3AF649020B8C}"/>
          </ac:picMkLst>
        </pc:picChg>
        <pc:picChg chg="del">
          <ac:chgData name="Mohamed Abdel-Rasheed" userId="b8ff393b-e543-4784-9a61-444e0665a010" providerId="ADAL" clId="{0D2C7B7E-05D9-440D-AE60-2DD44F15622D}" dt="2017-09-03T18:39:21.663" v="213" actId="478"/>
          <ac:picMkLst>
            <pc:docMk/>
            <pc:sldMk cId="1591503931" sldId="271"/>
            <ac:picMk id="9" creationId="{00000000-0000-0000-0000-000000000000}"/>
          </ac:picMkLst>
        </pc:picChg>
        <pc:picChg chg="add mod modCrop">
          <ac:chgData name="Mohamed Abdel-Rasheed" userId="b8ff393b-e543-4784-9a61-444e0665a010" providerId="ADAL" clId="{0D2C7B7E-05D9-440D-AE60-2DD44F15622D}" dt="2017-09-11T16:16:16.820" v="1649"/>
          <ac:picMkLst>
            <pc:docMk/>
            <pc:sldMk cId="1591503931" sldId="271"/>
            <ac:picMk id="10" creationId="{E3B87115-E4F4-4712-87FF-2336099CABA5}"/>
          </ac:picMkLst>
        </pc:picChg>
        <pc:picChg chg="add mod modCrop">
          <ac:chgData name="Mohamed Abdel-Rasheed" userId="b8ff393b-e543-4784-9a61-444e0665a010" providerId="ADAL" clId="{0D2C7B7E-05D9-440D-AE60-2DD44F15622D}" dt="2017-09-11T16:16:16.820" v="1649"/>
          <ac:picMkLst>
            <pc:docMk/>
            <pc:sldMk cId="1591503931" sldId="271"/>
            <ac:picMk id="11" creationId="{7AEC7D7B-2474-476C-9809-CEC01AEBCE99}"/>
          </ac:picMkLst>
        </pc:picChg>
        <pc:picChg chg="del">
          <ac:chgData name="Mohamed Abdel-Rasheed" userId="b8ff393b-e543-4784-9a61-444e0665a010" providerId="ADAL" clId="{0D2C7B7E-05D9-440D-AE60-2DD44F15622D}" dt="2017-09-03T18:39:19.678" v="212" actId="478"/>
          <ac:picMkLst>
            <pc:docMk/>
            <pc:sldMk cId="1591503931" sldId="271"/>
            <ac:picMk id="11" creationId="{00000000-0000-0000-0000-000000000000}"/>
          </ac:picMkLst>
        </pc:picChg>
        <pc:picChg chg="add mod modCrop">
          <ac:chgData name="Mohamed Abdel-Rasheed" userId="b8ff393b-e543-4784-9a61-444e0665a010" providerId="ADAL" clId="{0D2C7B7E-05D9-440D-AE60-2DD44F15622D}" dt="2017-09-11T16:43:26.523" v="2140" actId="1076"/>
          <ac:picMkLst>
            <pc:docMk/>
            <pc:sldMk cId="1591503931" sldId="271"/>
            <ac:picMk id="13" creationId="{FD8FD7EF-43F7-49AE-B538-6897124C542F}"/>
          </ac:picMkLst>
        </pc:picChg>
      </pc:sldChg>
      <pc:sldChg chg="addSp modSp">
        <pc:chgData name="Mohamed Abdel-Rasheed" userId="b8ff393b-e543-4784-9a61-444e0665a010" providerId="ADAL" clId="{0D2C7B7E-05D9-440D-AE60-2DD44F15622D}" dt="2017-09-11T16:43:41.820" v="2143" actId="1076"/>
        <pc:sldMkLst>
          <pc:docMk/>
          <pc:sldMk cId="1692626913" sldId="272"/>
        </pc:sldMkLst>
        <pc:spChg chg="mod">
          <ac:chgData name="Mohamed Abdel-Rasheed" userId="b8ff393b-e543-4784-9a61-444e0665a010" providerId="ADAL" clId="{0D2C7B7E-05D9-440D-AE60-2DD44F15622D}" dt="2017-09-11T16:43:38.743" v="2142" actId="1076"/>
          <ac:spMkLst>
            <pc:docMk/>
            <pc:sldMk cId="1692626913" sldId="272"/>
            <ac:spMk id="2" creationId="{00000000-0000-0000-0000-000000000000}"/>
          </ac:spMkLst>
        </pc:spChg>
        <pc:spChg chg="mod">
          <ac:chgData name="Mohamed Abdel-Rasheed" userId="b8ff393b-e543-4784-9a61-444e0665a010" providerId="ADAL" clId="{0D2C7B7E-05D9-440D-AE60-2DD44F15622D}" dt="2017-09-11T16:43:41.820" v="2143" actId="1076"/>
          <ac:spMkLst>
            <pc:docMk/>
            <pc:sldMk cId="1692626913" sldId="272"/>
            <ac:spMk id="3" creationId="{00000000-0000-0000-0000-000000000000}"/>
          </ac:spMkLst>
        </pc:spChg>
        <pc:spChg chg="add mod">
          <ac:chgData name="Mohamed Abdel-Rasheed" userId="b8ff393b-e543-4784-9a61-444e0665a010" providerId="ADAL" clId="{0D2C7B7E-05D9-440D-AE60-2DD44F15622D}" dt="2017-09-11T16:20:50.349" v="1743"/>
          <ac:spMkLst>
            <pc:docMk/>
            <pc:sldMk cId="1692626913" sldId="272"/>
            <ac:spMk id="4" creationId="{09F5D03F-801A-47DD-99A9-8D9340E61A3B}"/>
          </ac:spMkLst>
        </pc:spChg>
      </pc:sldChg>
      <pc:sldChg chg="addSp delSp modSp">
        <pc:chgData name="Mohamed Abdel-Rasheed" userId="b8ff393b-e543-4784-9a61-444e0665a010" providerId="ADAL" clId="{0D2C7B7E-05D9-440D-AE60-2DD44F15622D}" dt="2017-09-11T16:47:25.920" v="2160" actId="1076"/>
        <pc:sldMkLst>
          <pc:docMk/>
          <pc:sldMk cId="2463523424" sldId="273"/>
        </pc:sldMkLst>
        <pc:spChg chg="del mod">
          <ac:chgData name="Mohamed Abdel-Rasheed" userId="b8ff393b-e543-4784-9a61-444e0665a010" providerId="ADAL" clId="{0D2C7B7E-05D9-440D-AE60-2DD44F15622D}" dt="2017-09-11T16:45:52.907" v="2144" actId="478"/>
          <ac:spMkLst>
            <pc:docMk/>
            <pc:sldMk cId="2463523424" sldId="273"/>
            <ac:spMk id="2" creationId="{00000000-0000-0000-0000-000000000000}"/>
          </ac:spMkLst>
        </pc:spChg>
        <pc:spChg chg="add del mod">
          <ac:chgData name="Mohamed Abdel-Rasheed" userId="b8ff393b-e543-4784-9a61-444e0665a010" providerId="ADAL" clId="{0D2C7B7E-05D9-440D-AE60-2DD44F15622D}" dt="2017-09-11T16:45:56.331" v="2145" actId="478"/>
          <ac:spMkLst>
            <pc:docMk/>
            <pc:sldMk cId="2463523424" sldId="273"/>
            <ac:spMk id="4" creationId="{BC964ED9-3242-4A1B-AFDE-A06FBA801EBD}"/>
          </ac:spMkLst>
        </pc:spChg>
        <pc:spChg chg="add del">
          <ac:chgData name="Mohamed Abdel-Rasheed" userId="b8ff393b-e543-4784-9a61-444e0665a010" providerId="ADAL" clId="{0D2C7B7E-05D9-440D-AE60-2DD44F15622D}" dt="2017-09-11T16:46:04.638" v="2148" actId="26606"/>
          <ac:spMkLst>
            <pc:docMk/>
            <pc:sldMk cId="2463523424" sldId="273"/>
            <ac:spMk id="2055" creationId="{00000000-0000-0000-0000-000000000000}"/>
          </ac:spMkLst>
        </pc:spChg>
        <pc:spChg chg="add">
          <ac:chgData name="Mohamed Abdel-Rasheed" userId="b8ff393b-e543-4784-9a61-444e0665a010" providerId="ADAL" clId="{0D2C7B7E-05D9-440D-AE60-2DD44F15622D}" dt="2017-09-11T16:46:04.645" v="2149" actId="26606"/>
          <ac:spMkLst>
            <pc:docMk/>
            <pc:sldMk cId="2463523424" sldId="273"/>
            <ac:spMk id="2057" creationId="{00000000-0000-0000-0000-000000000000}"/>
          </ac:spMkLst>
        </pc:spChg>
        <pc:picChg chg="add del mod">
          <ac:chgData name="Mohamed Abdel-Rasheed" userId="b8ff393b-e543-4784-9a61-444e0665a010" providerId="ADAL" clId="{0D2C7B7E-05D9-440D-AE60-2DD44F15622D}" dt="2017-09-11T16:46:47.377" v="2150" actId="478"/>
          <ac:picMkLst>
            <pc:docMk/>
            <pc:sldMk cId="2463523424" sldId="273"/>
            <ac:picMk id="2050" creationId="{549097D3-1ADF-4012-806D-FD541CCCA3D8}"/>
          </ac:picMkLst>
        </pc:picChg>
        <pc:picChg chg="add mod">
          <ac:chgData name="Mohamed Abdel-Rasheed" userId="b8ff393b-e543-4784-9a61-444e0665a010" providerId="ADAL" clId="{0D2C7B7E-05D9-440D-AE60-2DD44F15622D}" dt="2017-09-11T16:47:25.920" v="2160" actId="1076"/>
          <ac:picMkLst>
            <pc:docMk/>
            <pc:sldMk cId="2463523424" sldId="273"/>
            <ac:picMk id="2052" creationId="{BB6A5648-C792-4B28-A918-0C656B095E31}"/>
          </ac:picMkLst>
        </pc:picChg>
      </pc:sldChg>
      <pc:sldChg chg="addSp modSp">
        <pc:chgData name="Mohamed Abdel-Rasheed" userId="b8ff393b-e543-4784-9a61-444e0665a010" providerId="ADAL" clId="{0D2C7B7E-05D9-440D-AE60-2DD44F15622D}" dt="2017-09-11T16:26:52.173" v="1813"/>
        <pc:sldMkLst>
          <pc:docMk/>
          <pc:sldMk cId="400988999" sldId="274"/>
        </pc:sldMkLst>
        <pc:spChg chg="mod">
          <ac:chgData name="Mohamed Abdel-Rasheed" userId="b8ff393b-e543-4784-9a61-444e0665a010" providerId="ADAL" clId="{0D2C7B7E-05D9-440D-AE60-2DD44F15622D}" dt="2017-09-11T16:26:36.768" v="1810" actId="1076"/>
          <ac:spMkLst>
            <pc:docMk/>
            <pc:sldMk cId="400988999" sldId="274"/>
            <ac:spMk id="4" creationId="{00000000-0000-0000-0000-000000000000}"/>
          </ac:spMkLst>
        </pc:spChg>
        <pc:spChg chg="mod">
          <ac:chgData name="Mohamed Abdel-Rasheed" userId="b8ff393b-e543-4784-9a61-444e0665a010" providerId="ADAL" clId="{0D2C7B7E-05D9-440D-AE60-2DD44F15622D}" dt="2017-09-11T16:26:40.874" v="1811" actId="1076"/>
          <ac:spMkLst>
            <pc:docMk/>
            <pc:sldMk cId="400988999" sldId="274"/>
            <ac:spMk id="5" creationId="{00000000-0000-0000-0000-000000000000}"/>
          </ac:spMkLst>
        </pc:spChg>
        <pc:spChg chg="mod">
          <ac:chgData name="Mohamed Abdel-Rasheed" userId="b8ff393b-e543-4784-9a61-444e0665a010" providerId="ADAL" clId="{0D2C7B7E-05D9-440D-AE60-2DD44F15622D}" dt="2017-09-11T16:26:42.971" v="1812" actId="1076"/>
          <ac:spMkLst>
            <pc:docMk/>
            <pc:sldMk cId="400988999" sldId="274"/>
            <ac:spMk id="6" creationId="{00000000-0000-0000-0000-000000000000}"/>
          </ac:spMkLst>
        </pc:spChg>
        <pc:spChg chg="add mod">
          <ac:chgData name="Mohamed Abdel-Rasheed" userId="b8ff393b-e543-4784-9a61-444e0665a010" providerId="ADAL" clId="{0D2C7B7E-05D9-440D-AE60-2DD44F15622D}" dt="2017-09-11T16:26:52.173" v="1813"/>
          <ac:spMkLst>
            <pc:docMk/>
            <pc:sldMk cId="400988999" sldId="274"/>
            <ac:spMk id="7" creationId="{6D92D70B-F383-411D-B08A-0B32AEC07890}"/>
          </ac:spMkLst>
        </pc:spChg>
      </pc:sldChg>
      <pc:sldChg chg="addSp modSp">
        <pc:chgData name="Mohamed Abdel-Rasheed" userId="b8ff393b-e543-4784-9a61-444e0665a010" providerId="ADAL" clId="{0D2C7B7E-05D9-440D-AE60-2DD44F15622D}" dt="2017-09-11T16:27:08.864" v="1817" actId="1076"/>
        <pc:sldMkLst>
          <pc:docMk/>
          <pc:sldMk cId="2801153453" sldId="275"/>
        </pc:sldMkLst>
        <pc:spChg chg="mod">
          <ac:chgData name="Mohamed Abdel-Rasheed" userId="b8ff393b-e543-4784-9a61-444e0665a010" providerId="ADAL" clId="{0D2C7B7E-05D9-440D-AE60-2DD44F15622D}" dt="2017-09-11T16:27:01.717" v="1815" actId="1076"/>
          <ac:spMkLst>
            <pc:docMk/>
            <pc:sldMk cId="2801153453" sldId="275"/>
            <ac:spMk id="2" creationId="{00000000-0000-0000-0000-000000000000}"/>
          </ac:spMkLst>
        </pc:spChg>
        <pc:spChg chg="mod">
          <ac:chgData name="Mohamed Abdel-Rasheed" userId="b8ff393b-e543-4784-9a61-444e0665a010" providerId="ADAL" clId="{0D2C7B7E-05D9-440D-AE60-2DD44F15622D}" dt="2017-09-11T16:27:04.670" v="1816" actId="1076"/>
          <ac:spMkLst>
            <pc:docMk/>
            <pc:sldMk cId="2801153453" sldId="275"/>
            <ac:spMk id="3" creationId="{00000000-0000-0000-0000-000000000000}"/>
          </ac:spMkLst>
        </pc:spChg>
        <pc:spChg chg="mod">
          <ac:chgData name="Mohamed Abdel-Rasheed" userId="b8ff393b-e543-4784-9a61-444e0665a010" providerId="ADAL" clId="{0D2C7B7E-05D9-440D-AE60-2DD44F15622D}" dt="2017-09-11T16:27:08.864" v="1817" actId="1076"/>
          <ac:spMkLst>
            <pc:docMk/>
            <pc:sldMk cId="2801153453" sldId="275"/>
            <ac:spMk id="4" creationId="{00000000-0000-0000-0000-000000000000}"/>
          </ac:spMkLst>
        </pc:spChg>
        <pc:spChg chg="add mod">
          <ac:chgData name="Mohamed Abdel-Rasheed" userId="b8ff393b-e543-4784-9a61-444e0665a010" providerId="ADAL" clId="{0D2C7B7E-05D9-440D-AE60-2DD44F15622D}" dt="2017-09-11T16:26:58.221" v="1814"/>
          <ac:spMkLst>
            <pc:docMk/>
            <pc:sldMk cId="2801153453" sldId="275"/>
            <ac:spMk id="5" creationId="{78C42997-6DD1-43DE-B2FD-2B3063CCAE40}"/>
          </ac:spMkLst>
        </pc:spChg>
      </pc:sldChg>
      <pc:sldChg chg="addSp delSp modSp modAnim delDesignElem">
        <pc:chgData name="Mohamed Abdel-Rasheed" userId="b8ff393b-e543-4784-9a61-444e0665a010" providerId="ADAL" clId="{0D2C7B7E-05D9-440D-AE60-2DD44F15622D}" dt="2017-09-11T16:26:25.557" v="1809" actId="6549"/>
        <pc:sldMkLst>
          <pc:docMk/>
          <pc:sldMk cId="885344639" sldId="276"/>
        </pc:sldMkLst>
        <pc:spChg chg="mod">
          <ac:chgData name="Mohamed Abdel-Rasheed" userId="b8ff393b-e543-4784-9a61-444e0665a010" providerId="ADAL" clId="{0D2C7B7E-05D9-440D-AE60-2DD44F15622D}" dt="2017-09-11T16:26:25.557" v="1809" actId="6549"/>
          <ac:spMkLst>
            <pc:docMk/>
            <pc:sldMk cId="885344639" sldId="276"/>
            <ac:spMk id="2" creationId="{00000000-0000-0000-0000-000000000000}"/>
          </ac:spMkLst>
        </pc:spChg>
        <pc:spChg chg="mod">
          <ac:chgData name="Mohamed Abdel-Rasheed" userId="b8ff393b-e543-4784-9a61-444e0665a010" providerId="ADAL" clId="{0D2C7B7E-05D9-440D-AE60-2DD44F15622D}" dt="2017-09-11T16:26:19.458" v="1807" actId="14100"/>
          <ac:spMkLst>
            <pc:docMk/>
            <pc:sldMk cId="885344639" sldId="276"/>
            <ac:spMk id="3" creationId="{00000000-0000-0000-0000-000000000000}"/>
          </ac:spMkLst>
        </pc:spChg>
        <pc:spChg chg="mod">
          <ac:chgData name="Mohamed Abdel-Rasheed" userId="b8ff393b-e543-4784-9a61-444e0665a010" providerId="ADAL" clId="{0D2C7B7E-05D9-440D-AE60-2DD44F15622D}" dt="2017-09-11T16:25:53.638" v="1800" actId="2710"/>
          <ac:spMkLst>
            <pc:docMk/>
            <pc:sldMk cId="885344639" sldId="276"/>
            <ac:spMk id="4" creationId="{00000000-0000-0000-0000-000000000000}"/>
          </ac:spMkLst>
        </pc:spChg>
        <pc:spChg chg="add mod">
          <ac:chgData name="Mohamed Abdel-Rasheed" userId="b8ff393b-e543-4784-9a61-444e0665a010" providerId="ADAL" clId="{0D2C7B7E-05D9-440D-AE60-2DD44F15622D}" dt="2017-09-11T16:22:29.660" v="1758"/>
          <ac:spMkLst>
            <pc:docMk/>
            <pc:sldMk cId="885344639" sldId="276"/>
            <ac:spMk id="9" creationId="{F9F3C1E8-8471-4FC2-A699-30273CABC80B}"/>
          </ac:spMkLst>
        </pc:spChg>
        <pc:grpChg chg="del mod">
          <ac:chgData name="Mohamed Abdel-Rasheed" userId="b8ff393b-e543-4784-9a61-444e0665a010" providerId="ADAL" clId="{0D2C7B7E-05D9-440D-AE60-2DD44F15622D}" dt="2017-09-11T16:16:16.820" v="1649"/>
          <ac:grpSpMkLst>
            <pc:docMk/>
            <pc:sldMk cId="885344639" sldId="276"/>
            <ac:grpSpMk id="71" creationId="{00000000-0000-0000-0000-000000000000}"/>
          </ac:grpSpMkLst>
        </pc:grpChg>
        <pc:graphicFrameChg chg="add del">
          <ac:chgData name="Mohamed Abdel-Rasheed" userId="b8ff393b-e543-4784-9a61-444e0665a010" providerId="ADAL" clId="{0D2C7B7E-05D9-440D-AE60-2DD44F15622D}" dt="2017-09-08T01:48:36.114" v="1008" actId="478"/>
          <ac:graphicFrameMkLst>
            <pc:docMk/>
            <pc:sldMk cId="885344639" sldId="276"/>
            <ac:graphicFrameMk id="5" creationId="{E24291C7-186F-429F-979D-97528BA8E626}"/>
          </ac:graphicFrameMkLst>
        </pc:graphicFrameChg>
        <pc:picChg chg="mod modCrop">
          <ac:chgData name="Mohamed Abdel-Rasheed" userId="b8ff393b-e543-4784-9a61-444e0665a010" providerId="ADAL" clId="{0D2C7B7E-05D9-440D-AE60-2DD44F15622D}" dt="2017-09-11T16:23:55.652" v="1771" actId="1076"/>
          <ac:picMkLst>
            <pc:docMk/>
            <pc:sldMk cId="885344639" sldId="276"/>
            <ac:picMk id="1026" creationId="{00000000-0000-0000-0000-000000000000}"/>
          </ac:picMkLst>
        </pc:picChg>
      </pc:sldChg>
      <pc:sldChg chg="addSp delSp modSp ord">
        <pc:chgData name="Mohamed Abdel-Rasheed" userId="b8ff393b-e543-4784-9a61-444e0665a010" providerId="ADAL" clId="{0D2C7B7E-05D9-440D-AE60-2DD44F15622D}" dt="2017-09-11T16:27:30.369" v="1821"/>
        <pc:sldMkLst>
          <pc:docMk/>
          <pc:sldMk cId="3931521466" sldId="277"/>
        </pc:sldMkLst>
        <pc:spChg chg="del">
          <ac:chgData name="Mohamed Abdel-Rasheed" userId="b8ff393b-e543-4784-9a61-444e0665a010" providerId="ADAL" clId="{0D2C7B7E-05D9-440D-AE60-2DD44F15622D}" dt="2017-09-08T02:22:44.227" v="1097" actId="478"/>
          <ac:spMkLst>
            <pc:docMk/>
            <pc:sldMk cId="3931521466" sldId="277"/>
            <ac:spMk id="2" creationId="{00000000-0000-0000-0000-000000000000}"/>
          </ac:spMkLst>
        </pc:spChg>
        <pc:spChg chg="add mod">
          <ac:chgData name="Mohamed Abdel-Rasheed" userId="b8ff393b-e543-4784-9a61-444e0665a010" providerId="ADAL" clId="{0D2C7B7E-05D9-440D-AE60-2DD44F15622D}" dt="2017-09-11T16:16:16.820" v="1649"/>
          <ac:spMkLst>
            <pc:docMk/>
            <pc:sldMk cId="3931521466" sldId="277"/>
            <ac:spMk id="2" creationId="{B5EC7F4E-D995-4226-9489-FEDA3B997D94}"/>
          </ac:spMkLst>
        </pc:spChg>
        <pc:spChg chg="mod">
          <ac:chgData name="Mohamed Abdel-Rasheed" userId="b8ff393b-e543-4784-9a61-444e0665a010" providerId="ADAL" clId="{0D2C7B7E-05D9-440D-AE60-2DD44F15622D}" dt="2017-09-11T16:16:17.770" v="1654" actId="27636"/>
          <ac:spMkLst>
            <pc:docMk/>
            <pc:sldMk cId="3931521466" sldId="277"/>
            <ac:spMk id="3" creationId="{00000000-0000-0000-0000-000000000000}"/>
          </ac:spMkLst>
        </pc:spChg>
        <pc:spChg chg="add mod">
          <ac:chgData name="Mohamed Abdel-Rasheed" userId="b8ff393b-e543-4784-9a61-444e0665a010" providerId="ADAL" clId="{0D2C7B7E-05D9-440D-AE60-2DD44F15622D}" dt="2017-09-11T16:27:30.369" v="1821"/>
          <ac:spMkLst>
            <pc:docMk/>
            <pc:sldMk cId="3931521466" sldId="277"/>
            <ac:spMk id="6" creationId="{01A6A080-A663-49B7-AC45-3526775C612B}"/>
          </ac:spMkLst>
        </pc:spChg>
        <pc:picChg chg="add mod modCrop">
          <ac:chgData name="Mohamed Abdel-Rasheed" userId="b8ff393b-e543-4784-9a61-444e0665a010" providerId="ADAL" clId="{0D2C7B7E-05D9-440D-AE60-2DD44F15622D}" dt="2017-09-11T16:16:16.820" v="1649"/>
          <ac:picMkLst>
            <pc:docMk/>
            <pc:sldMk cId="3931521466" sldId="277"/>
            <ac:picMk id="1026" creationId="{780970D3-528D-4A6E-B9A4-D39089AC42E5}"/>
          </ac:picMkLst>
        </pc:picChg>
        <pc:picChg chg="mod">
          <ac:chgData name="Mohamed Abdel-Rasheed" userId="b8ff393b-e543-4784-9a61-444e0665a010" providerId="ADAL" clId="{0D2C7B7E-05D9-440D-AE60-2DD44F15622D}" dt="2017-09-11T16:16:16.820" v="1649"/>
          <ac:picMkLst>
            <pc:docMk/>
            <pc:sldMk cId="3931521466" sldId="277"/>
            <ac:picMk id="4098" creationId="{00000000-0000-0000-0000-000000000000}"/>
          </ac:picMkLst>
        </pc:picChg>
      </pc:sldChg>
      <pc:sldChg chg="addSp delSp modSp del">
        <pc:chgData name="Mohamed Abdel-Rasheed" userId="b8ff393b-e543-4784-9a61-444e0665a010" providerId="ADAL" clId="{0D2C7B7E-05D9-440D-AE60-2DD44F15622D}" dt="2017-09-03T18:46:41.007" v="274" actId="2696"/>
        <pc:sldMkLst>
          <pc:docMk/>
          <pc:sldMk cId="3817396248" sldId="278"/>
        </pc:sldMkLst>
        <pc:spChg chg="add mod">
          <ac:chgData name="Mohamed Abdel-Rasheed" userId="b8ff393b-e543-4784-9a61-444e0665a010" providerId="ADAL" clId="{0D2C7B7E-05D9-440D-AE60-2DD44F15622D}" dt="2017-09-03T18:43:05.033" v="246" actId="2696"/>
          <ac:spMkLst>
            <pc:docMk/>
            <pc:sldMk cId="3817396248" sldId="278"/>
            <ac:spMk id="3" creationId="{5977632C-6074-4968-894D-1FA8A47370C0}"/>
          </ac:spMkLst>
        </pc:spChg>
        <pc:picChg chg="del">
          <ac:chgData name="Mohamed Abdel-Rasheed" userId="b8ff393b-e543-4784-9a61-444e0665a010" providerId="ADAL" clId="{0D2C7B7E-05D9-440D-AE60-2DD44F15622D}" dt="2017-09-03T18:43:05.033" v="246" actId="2696"/>
          <ac:picMkLst>
            <pc:docMk/>
            <pc:sldMk cId="3817396248" sldId="278"/>
            <ac:picMk id="5" creationId="{00000000-0000-0000-0000-000000000000}"/>
          </ac:picMkLst>
        </pc:picChg>
      </pc:sldChg>
      <pc:sldChg chg="addSp delSp modSp">
        <pc:chgData name="Mohamed Abdel-Rasheed" userId="b8ff393b-e543-4784-9a61-444e0665a010" providerId="ADAL" clId="{0D2C7B7E-05D9-440D-AE60-2DD44F15622D}" dt="2017-09-11T16:27:39.739" v="1822"/>
        <pc:sldMkLst>
          <pc:docMk/>
          <pc:sldMk cId="4106476027" sldId="279"/>
        </pc:sldMkLst>
        <pc:spChg chg="add mod">
          <ac:chgData name="Mohamed Abdel-Rasheed" userId="b8ff393b-e543-4784-9a61-444e0665a010" providerId="ADAL" clId="{0D2C7B7E-05D9-440D-AE60-2DD44F15622D}" dt="2017-09-11T16:27:39.739" v="1822"/>
          <ac:spMkLst>
            <pc:docMk/>
            <pc:sldMk cId="4106476027" sldId="279"/>
            <ac:spMk id="3" creationId="{8943EBDE-D258-444E-AD39-B1C6BAB6AF83}"/>
          </ac:spMkLst>
        </pc:spChg>
        <pc:spChg chg="del mod">
          <ac:chgData name="Mohamed Abdel-Rasheed" userId="b8ff393b-e543-4784-9a61-444e0665a010" providerId="ADAL" clId="{0D2C7B7E-05D9-440D-AE60-2DD44F15622D}" dt="2017-09-08T02:21:50.274" v="1096" actId="478"/>
          <ac:spMkLst>
            <pc:docMk/>
            <pc:sldMk cId="4106476027" sldId="279"/>
            <ac:spMk id="5" creationId="{00000000-0000-0000-0000-000000000000}"/>
          </ac:spMkLst>
        </pc:spChg>
        <pc:picChg chg="add mod modCrop">
          <ac:chgData name="Mohamed Abdel-Rasheed" userId="b8ff393b-e543-4784-9a61-444e0665a010" providerId="ADAL" clId="{0D2C7B7E-05D9-440D-AE60-2DD44F15622D}" dt="2017-09-11T16:16:16.820" v="1649"/>
          <ac:picMkLst>
            <pc:docMk/>
            <pc:sldMk cId="4106476027" sldId="279"/>
            <ac:picMk id="2050" creationId="{144257C0-77C6-4A81-B933-53BC724AE598}"/>
          </ac:picMkLst>
        </pc:picChg>
        <pc:picChg chg="del">
          <ac:chgData name="Mohamed Abdel-Rasheed" userId="b8ff393b-e543-4784-9a61-444e0665a010" providerId="ADAL" clId="{0D2C7B7E-05D9-440D-AE60-2DD44F15622D}" dt="2017-09-08T02:14:13.007" v="1088" actId="478"/>
          <ac:picMkLst>
            <pc:docMk/>
            <pc:sldMk cId="4106476027" sldId="279"/>
            <ac:picMk id="3074" creationId="{00000000-0000-0000-0000-000000000000}"/>
          </ac:picMkLst>
        </pc:picChg>
      </pc:sldChg>
      <pc:sldChg chg="addSp delSp modSp add delAnim modAnim">
        <pc:chgData name="Mohamed Abdel-Rasheed" userId="b8ff393b-e543-4784-9a61-444e0665a010" providerId="ADAL" clId="{0D2C7B7E-05D9-440D-AE60-2DD44F15622D}" dt="2017-09-11T16:36:12.558" v="1947" actId="14100"/>
        <pc:sldMkLst>
          <pc:docMk/>
          <pc:sldMk cId="1284472276" sldId="280"/>
        </pc:sldMkLst>
        <pc:spChg chg="del">
          <ac:chgData name="Mohamed Abdel-Rasheed" userId="b8ff393b-e543-4784-9a61-444e0665a010" providerId="ADAL" clId="{0D2C7B7E-05D9-440D-AE60-2DD44F15622D}" dt="2017-09-03T18:14:32.431" v="44" actId="478"/>
          <ac:spMkLst>
            <pc:docMk/>
            <pc:sldMk cId="1284472276" sldId="280"/>
            <ac:spMk id="2" creationId="{F3844ADA-99D0-46FE-B88A-06511D72F570}"/>
          </ac:spMkLst>
        </pc:spChg>
        <pc:spChg chg="del">
          <ac:chgData name="Mohamed Abdel-Rasheed" userId="b8ff393b-e543-4784-9a61-444e0665a010" providerId="ADAL" clId="{0D2C7B7E-05D9-440D-AE60-2DD44F15622D}" dt="2017-09-03T18:14:33.854" v="45" actId="478"/>
          <ac:spMkLst>
            <pc:docMk/>
            <pc:sldMk cId="1284472276" sldId="280"/>
            <ac:spMk id="3" creationId="{4DF612A3-8304-4727-A2F8-E58A053D093B}"/>
          </ac:spMkLst>
        </pc:spChg>
        <pc:spChg chg="add del mod">
          <ac:chgData name="Mohamed Abdel-Rasheed" userId="b8ff393b-e543-4784-9a61-444e0665a010" providerId="ADAL" clId="{0D2C7B7E-05D9-440D-AE60-2DD44F15622D}" dt="2017-09-11T16:34:43.659" v="1901" actId="478"/>
          <ac:spMkLst>
            <pc:docMk/>
            <pc:sldMk cId="1284472276" sldId="280"/>
            <ac:spMk id="4" creationId="{68F68553-0501-4036-B7CF-B571EAB17EE3}"/>
          </ac:spMkLst>
        </pc:spChg>
        <pc:spChg chg="add">
          <ac:chgData name="Mohamed Abdel-Rasheed" userId="b8ff393b-e543-4784-9a61-444e0665a010" providerId="ADAL" clId="{0D2C7B7E-05D9-440D-AE60-2DD44F15622D}" dt="2017-09-11T16:20:15.433" v="1735"/>
          <ac:spMkLst>
            <pc:docMk/>
            <pc:sldMk cId="1284472276" sldId="280"/>
            <ac:spMk id="5" creationId="{66B1490A-9BAF-4B06-8A32-6C8CD8ECFB46}"/>
          </ac:spMkLst>
        </pc:spChg>
        <pc:spChg chg="add del mod">
          <ac:chgData name="Mohamed Abdel-Rasheed" userId="b8ff393b-e543-4784-9a61-444e0665a010" providerId="ADAL" clId="{0D2C7B7E-05D9-440D-AE60-2DD44F15622D}" dt="2017-09-11T16:34:47.039" v="1902" actId="478"/>
          <ac:spMkLst>
            <pc:docMk/>
            <pc:sldMk cId="1284472276" sldId="280"/>
            <ac:spMk id="7" creationId="{074D3BA0-82AD-4C90-B6CE-7CDD4681BD81}"/>
          </ac:spMkLst>
        </pc:spChg>
        <pc:spChg chg="add mod">
          <ac:chgData name="Mohamed Abdel-Rasheed" userId="b8ff393b-e543-4784-9a61-444e0665a010" providerId="ADAL" clId="{0D2C7B7E-05D9-440D-AE60-2DD44F15622D}" dt="2017-09-11T16:36:12.558" v="1947" actId="14100"/>
          <ac:spMkLst>
            <pc:docMk/>
            <pc:sldMk cId="1284472276" sldId="280"/>
            <ac:spMk id="8" creationId="{588FDBC3-DEBD-4695-93D1-8E22F3DB113C}"/>
          </ac:spMkLst>
        </pc:spChg>
        <pc:picChg chg="add mod">
          <ac:chgData name="Mohamed Abdel-Rasheed" userId="b8ff393b-e543-4784-9a61-444e0665a010" providerId="ADAL" clId="{0D2C7B7E-05D9-440D-AE60-2DD44F15622D}" dt="2017-09-11T16:16:16.820" v="1649"/>
          <ac:picMkLst>
            <pc:docMk/>
            <pc:sldMk cId="1284472276" sldId="280"/>
            <ac:picMk id="3" creationId="{EC38C4B5-5043-4459-91FF-BFD92C5A0E52}"/>
          </ac:picMkLst>
        </pc:picChg>
        <pc:picChg chg="add mod">
          <ac:chgData name="Mohamed Abdel-Rasheed" userId="b8ff393b-e543-4784-9a61-444e0665a010" providerId="ADAL" clId="{0D2C7B7E-05D9-440D-AE60-2DD44F15622D}" dt="2017-09-11T16:16:16.820" v="1649"/>
          <ac:picMkLst>
            <pc:docMk/>
            <pc:sldMk cId="1284472276" sldId="280"/>
            <ac:picMk id="6" creationId="{9FC56DC8-D55F-4C69-930B-4C69076E593C}"/>
          </ac:picMkLst>
        </pc:picChg>
        <pc:picChg chg="add del mod modCrop">
          <ac:chgData name="Mohamed Abdel-Rasheed" userId="b8ff393b-e543-4784-9a61-444e0665a010" providerId="ADAL" clId="{0D2C7B7E-05D9-440D-AE60-2DD44F15622D}" dt="2017-09-07T02:51:31.405" v="520" actId="478"/>
          <ac:picMkLst>
            <pc:docMk/>
            <pc:sldMk cId="1284472276" sldId="280"/>
            <ac:picMk id="8" creationId="{15FD287D-327C-4DFC-AB62-002EC8495A25}"/>
          </ac:picMkLst>
        </pc:picChg>
      </pc:sldChg>
      <pc:sldChg chg="addSp delSp modSp add delAnim modAnim">
        <pc:chgData name="Mohamed Abdel-Rasheed" userId="b8ff393b-e543-4784-9a61-444e0665a010" providerId="ADAL" clId="{0D2C7B7E-05D9-440D-AE60-2DD44F15622D}" dt="2017-09-11T16:38:26.906" v="2003" actId="1076"/>
        <pc:sldMkLst>
          <pc:docMk/>
          <pc:sldMk cId="3535361062" sldId="281"/>
        </pc:sldMkLst>
        <pc:spChg chg="del">
          <ac:chgData name="Mohamed Abdel-Rasheed" userId="b8ff393b-e543-4784-9a61-444e0665a010" providerId="ADAL" clId="{0D2C7B7E-05D9-440D-AE60-2DD44F15622D}" dt="2017-09-03T18:23:17.027" v="95" actId="478"/>
          <ac:spMkLst>
            <pc:docMk/>
            <pc:sldMk cId="3535361062" sldId="281"/>
            <ac:spMk id="2" creationId="{61E9CDA3-2C16-4B5F-B38E-F8B4C445DDFE}"/>
          </ac:spMkLst>
        </pc:spChg>
        <pc:spChg chg="add mod">
          <ac:chgData name="Mohamed Abdel-Rasheed" userId="b8ff393b-e543-4784-9a61-444e0665a010" providerId="ADAL" clId="{0D2C7B7E-05D9-440D-AE60-2DD44F15622D}" dt="2017-09-11T16:38:18.324" v="2001" actId="1076"/>
          <ac:spMkLst>
            <pc:docMk/>
            <pc:sldMk cId="3535361062" sldId="281"/>
            <ac:spMk id="2" creationId="{D0A4F6A9-4E7B-467B-B772-C0F46D08DB20}"/>
          </ac:spMkLst>
        </pc:spChg>
        <pc:spChg chg="del">
          <ac:chgData name="Mohamed Abdel-Rasheed" userId="b8ff393b-e543-4784-9a61-444e0665a010" providerId="ADAL" clId="{0D2C7B7E-05D9-440D-AE60-2DD44F15622D}" dt="2017-09-03T18:23:18.674" v="96" actId="478"/>
          <ac:spMkLst>
            <pc:docMk/>
            <pc:sldMk cId="3535361062" sldId="281"/>
            <ac:spMk id="3" creationId="{2FA5F9D0-0635-4C5C-BFFB-6E9768873823}"/>
          </ac:spMkLst>
        </pc:spChg>
        <pc:spChg chg="add del mod ord">
          <ac:chgData name="Mohamed Abdel-Rasheed" userId="b8ff393b-e543-4784-9a61-444e0665a010" providerId="ADAL" clId="{0D2C7B7E-05D9-440D-AE60-2DD44F15622D}" dt="2017-09-11T16:33:14.824" v="1880" actId="478"/>
          <ac:spMkLst>
            <pc:docMk/>
            <pc:sldMk cId="3535361062" sldId="281"/>
            <ac:spMk id="4" creationId="{4FB1DA5F-A169-4560-BE07-DF806585EAF5}"/>
          </ac:spMkLst>
        </pc:spChg>
        <pc:spChg chg="add">
          <ac:chgData name="Mohamed Abdel-Rasheed" userId="b8ff393b-e543-4784-9a61-444e0665a010" providerId="ADAL" clId="{0D2C7B7E-05D9-440D-AE60-2DD44F15622D}" dt="2017-09-11T16:20:17.778" v="1736"/>
          <ac:spMkLst>
            <pc:docMk/>
            <pc:sldMk cId="3535361062" sldId="281"/>
            <ac:spMk id="5" creationId="{0760BE8A-FF7B-4F1C-A3AB-5E1E7F82C2C8}"/>
          </ac:spMkLst>
        </pc:spChg>
        <pc:spChg chg="add del">
          <ac:chgData name="Mohamed Abdel-Rasheed" userId="b8ff393b-e543-4784-9a61-444e0665a010" providerId="ADAL" clId="{0D2C7B7E-05D9-440D-AE60-2DD44F15622D}" dt="2017-09-03T18:28:02.831" v="123" actId="26606"/>
          <ac:spMkLst>
            <pc:docMk/>
            <pc:sldMk cId="3535361062" sldId="281"/>
            <ac:spMk id="15" creationId="{00000000-0000-0000-0000-000000000000}"/>
          </ac:spMkLst>
        </pc:spChg>
        <pc:spChg chg="add del">
          <ac:chgData name="Mohamed Abdel-Rasheed" userId="b8ff393b-e543-4784-9a61-444e0665a010" providerId="ADAL" clId="{0D2C7B7E-05D9-440D-AE60-2DD44F15622D}" dt="2017-09-03T18:28:02.831" v="123" actId="26606"/>
          <ac:spMkLst>
            <pc:docMk/>
            <pc:sldMk cId="3535361062" sldId="281"/>
            <ac:spMk id="17" creationId="{00000000-0000-0000-0000-000000000000}"/>
          </ac:spMkLst>
        </pc:spChg>
        <pc:spChg chg="add del">
          <ac:chgData name="Mohamed Abdel-Rasheed" userId="b8ff393b-e543-4784-9a61-444e0665a010" providerId="ADAL" clId="{0D2C7B7E-05D9-440D-AE60-2DD44F15622D}" dt="2017-09-03T18:28:02.831" v="123" actId="26606"/>
          <ac:spMkLst>
            <pc:docMk/>
            <pc:sldMk cId="3535361062" sldId="281"/>
            <ac:spMk id="19" creationId="{00000000-0000-0000-0000-000000000000}"/>
          </ac:spMkLst>
        </pc:spChg>
        <pc:spChg chg="add del">
          <ac:chgData name="Mohamed Abdel-Rasheed" userId="b8ff393b-e543-4784-9a61-444e0665a010" providerId="ADAL" clId="{0D2C7B7E-05D9-440D-AE60-2DD44F15622D}" dt="2017-09-03T18:28:02.831" v="123" actId="26606"/>
          <ac:spMkLst>
            <pc:docMk/>
            <pc:sldMk cId="3535361062" sldId="281"/>
            <ac:spMk id="21" creationId="{00000000-0000-0000-0000-000000000000}"/>
          </ac:spMkLst>
        </pc:spChg>
        <pc:picChg chg="add mod">
          <ac:chgData name="Mohamed Abdel-Rasheed" userId="b8ff393b-e543-4784-9a61-444e0665a010" providerId="ADAL" clId="{0D2C7B7E-05D9-440D-AE60-2DD44F15622D}" dt="2017-09-11T16:38:22.380" v="2002" actId="1076"/>
          <ac:picMkLst>
            <pc:docMk/>
            <pc:sldMk cId="3535361062" sldId="281"/>
            <ac:picMk id="3" creationId="{9F77D3A5-0960-4116-9902-42A9235E0178}"/>
          </ac:picMkLst>
        </pc:picChg>
        <pc:picChg chg="add del mod modCrop">
          <ac:chgData name="Mohamed Abdel-Rasheed" userId="b8ff393b-e543-4784-9a61-444e0665a010" providerId="ADAL" clId="{0D2C7B7E-05D9-440D-AE60-2DD44F15622D}" dt="2017-09-08T02:29:43.286" v="1157" actId="478"/>
          <ac:picMkLst>
            <pc:docMk/>
            <pc:sldMk cId="3535361062" sldId="281"/>
            <ac:picMk id="6" creationId="{FE425B45-04B6-49E7-98CB-5FD05D90DE1D}"/>
          </ac:picMkLst>
        </pc:picChg>
        <pc:picChg chg="add mod">
          <ac:chgData name="Mohamed Abdel-Rasheed" userId="b8ff393b-e543-4784-9a61-444e0665a010" providerId="ADAL" clId="{0D2C7B7E-05D9-440D-AE60-2DD44F15622D}" dt="2017-09-11T16:38:26.906" v="2003" actId="1076"/>
          <ac:picMkLst>
            <pc:docMk/>
            <pc:sldMk cId="3535361062" sldId="281"/>
            <ac:picMk id="7" creationId="{5C94D0FA-87F9-45E7-A9FA-7034F751D25A}"/>
          </ac:picMkLst>
        </pc:picChg>
        <pc:picChg chg="add del mod modCrop">
          <ac:chgData name="Mohamed Abdel-Rasheed" userId="b8ff393b-e543-4784-9a61-444e0665a010" providerId="ADAL" clId="{0D2C7B7E-05D9-440D-AE60-2DD44F15622D}" dt="2017-09-03T18:26:09.079" v="116" actId="478"/>
          <ac:picMkLst>
            <pc:docMk/>
            <pc:sldMk cId="3535361062" sldId="281"/>
            <ac:picMk id="8" creationId="{DBDADC1F-2DEE-4CD4-9504-28F3923EDC46}"/>
          </ac:picMkLst>
        </pc:picChg>
        <pc:picChg chg="add del mod">
          <ac:chgData name="Mohamed Abdel-Rasheed" userId="b8ff393b-e543-4784-9a61-444e0665a010" providerId="ADAL" clId="{0D2C7B7E-05D9-440D-AE60-2DD44F15622D}" dt="2017-09-08T02:46:06.751" v="1210" actId="478"/>
          <ac:picMkLst>
            <pc:docMk/>
            <pc:sldMk cId="3535361062" sldId="281"/>
            <ac:picMk id="9" creationId="{87F19A13-35CC-46C9-A5C1-FEF806BD3428}"/>
          </ac:picMkLst>
        </pc:picChg>
        <pc:picChg chg="add del mod modCrop">
          <ac:chgData name="Mohamed Abdel-Rasheed" userId="b8ff393b-e543-4784-9a61-444e0665a010" providerId="ADAL" clId="{0D2C7B7E-05D9-440D-AE60-2DD44F15622D}" dt="2017-09-08T02:30:19.646" v="1162" actId="478"/>
          <ac:picMkLst>
            <pc:docMk/>
            <pc:sldMk cId="3535361062" sldId="281"/>
            <ac:picMk id="10" creationId="{706A074B-21DE-4D56-9516-606CD2EFE82D}"/>
          </ac:picMkLst>
        </pc:picChg>
        <pc:picChg chg="add del mod">
          <ac:chgData name="Mohamed Abdel-Rasheed" userId="b8ff393b-e543-4784-9a61-444e0665a010" providerId="ADAL" clId="{0D2C7B7E-05D9-440D-AE60-2DD44F15622D}" dt="2017-09-08T02:46:06.751" v="1210" actId="478"/>
          <ac:picMkLst>
            <pc:docMk/>
            <pc:sldMk cId="3535361062" sldId="281"/>
            <ac:picMk id="11" creationId="{0B756D17-6B25-4143-ABD3-EA8282513B71}"/>
          </ac:picMkLst>
        </pc:picChg>
      </pc:sldChg>
      <pc:sldChg chg="addSp delSp modSp add delAnim modAnim">
        <pc:chgData name="Mohamed Abdel-Rasheed" userId="b8ff393b-e543-4784-9a61-444e0665a010" providerId="ADAL" clId="{0D2C7B7E-05D9-440D-AE60-2DD44F15622D}" dt="2017-09-11T16:21:21.280" v="1748" actId="1076"/>
        <pc:sldMkLst>
          <pc:docMk/>
          <pc:sldMk cId="3149457072" sldId="282"/>
        </pc:sldMkLst>
        <pc:spChg chg="mod">
          <ac:chgData name="Mohamed Abdel-Rasheed" userId="b8ff393b-e543-4784-9a61-444e0665a010" providerId="ADAL" clId="{0D2C7B7E-05D9-440D-AE60-2DD44F15622D}" dt="2017-09-11T16:21:18.412" v="1747" actId="1076"/>
          <ac:spMkLst>
            <pc:docMk/>
            <pc:sldMk cId="3149457072" sldId="282"/>
            <ac:spMk id="2" creationId="{0B47FA77-66C4-4CA1-B901-D68B87383487}"/>
          </ac:spMkLst>
        </pc:spChg>
        <pc:spChg chg="mod">
          <ac:chgData name="Mohamed Abdel-Rasheed" userId="b8ff393b-e543-4784-9a61-444e0665a010" providerId="ADAL" clId="{0D2C7B7E-05D9-440D-AE60-2DD44F15622D}" dt="2017-09-11T16:21:21.280" v="1748" actId="1076"/>
          <ac:spMkLst>
            <pc:docMk/>
            <pc:sldMk cId="3149457072" sldId="282"/>
            <ac:spMk id="3" creationId="{75206F8A-725E-4E9D-A9C2-9D589DF335EB}"/>
          </ac:spMkLst>
        </pc:spChg>
        <pc:spChg chg="add mod">
          <ac:chgData name="Mohamed Abdel-Rasheed" userId="b8ff393b-e543-4784-9a61-444e0665a010" providerId="ADAL" clId="{0D2C7B7E-05D9-440D-AE60-2DD44F15622D}" dt="2017-09-11T16:21:13.389" v="1746"/>
          <ac:spMkLst>
            <pc:docMk/>
            <pc:sldMk cId="3149457072" sldId="282"/>
            <ac:spMk id="6" creationId="{72E072EA-805E-40D6-9BD8-51157E4FC271}"/>
          </ac:spMkLst>
        </pc:spChg>
        <pc:picChg chg="add del mod modCrop">
          <ac:chgData name="Mohamed Abdel-Rasheed" userId="b8ff393b-e543-4784-9a61-444e0665a010" providerId="ADAL" clId="{0D2C7B7E-05D9-440D-AE60-2DD44F15622D}" dt="2017-09-10T02:43:47.497" v="1410" actId="478"/>
          <ac:picMkLst>
            <pc:docMk/>
            <pc:sldMk cId="3149457072" sldId="282"/>
            <ac:picMk id="4" creationId="{4FC6B4F2-8FFD-4AF0-AE75-ACAA052037FE}"/>
          </ac:picMkLst>
        </pc:picChg>
        <pc:picChg chg="add mod">
          <ac:chgData name="Mohamed Abdel-Rasheed" userId="b8ff393b-e543-4784-9a61-444e0665a010" providerId="ADAL" clId="{0D2C7B7E-05D9-440D-AE60-2DD44F15622D}" dt="2017-09-11T16:16:16.820" v="1649"/>
          <ac:picMkLst>
            <pc:docMk/>
            <pc:sldMk cId="3149457072" sldId="282"/>
            <ac:picMk id="5" creationId="{1ED11145-739D-435A-BBB5-B97ED2EBC9F0}"/>
          </ac:picMkLst>
        </pc:picChg>
      </pc:sldChg>
      <pc:sldChg chg="addSp modSp add">
        <pc:chgData name="Mohamed Abdel-Rasheed" userId="b8ff393b-e543-4784-9a61-444e0665a010" providerId="ADAL" clId="{0D2C7B7E-05D9-440D-AE60-2DD44F15622D}" dt="2017-09-11T16:27:22.190" v="1820" actId="1076"/>
        <pc:sldMkLst>
          <pc:docMk/>
          <pc:sldMk cId="1740595987" sldId="283"/>
        </pc:sldMkLst>
        <pc:spChg chg="mod">
          <ac:chgData name="Mohamed Abdel-Rasheed" userId="b8ff393b-e543-4784-9a61-444e0665a010" providerId="ADAL" clId="{0D2C7B7E-05D9-440D-AE60-2DD44F15622D}" dt="2017-09-11T16:27:19.103" v="1819" actId="1076"/>
          <ac:spMkLst>
            <pc:docMk/>
            <pc:sldMk cId="1740595987" sldId="283"/>
            <ac:spMk id="2" creationId="{652622FF-8375-4974-973A-1E80CDBFC213}"/>
          </ac:spMkLst>
        </pc:spChg>
        <pc:spChg chg="mod">
          <ac:chgData name="Mohamed Abdel-Rasheed" userId="b8ff393b-e543-4784-9a61-444e0665a010" providerId="ADAL" clId="{0D2C7B7E-05D9-440D-AE60-2DD44F15622D}" dt="2017-09-11T16:27:22.190" v="1820" actId="1076"/>
          <ac:spMkLst>
            <pc:docMk/>
            <pc:sldMk cId="1740595987" sldId="283"/>
            <ac:spMk id="3" creationId="{5C8AC450-1643-4FB4-BC99-B5699EC2E56B}"/>
          </ac:spMkLst>
        </pc:spChg>
        <pc:spChg chg="add mod">
          <ac:chgData name="Mohamed Abdel-Rasheed" userId="b8ff393b-e543-4784-9a61-444e0665a010" providerId="ADAL" clId="{0D2C7B7E-05D9-440D-AE60-2DD44F15622D}" dt="2017-09-11T16:27:15.431" v="1818"/>
          <ac:spMkLst>
            <pc:docMk/>
            <pc:sldMk cId="1740595987" sldId="283"/>
            <ac:spMk id="4" creationId="{B6CE6054-6287-439C-81F3-08456D7FF621}"/>
          </ac:spMkLst>
        </pc:spChg>
      </pc:sldChg>
      <pc:sldChg chg="addSp delSp modSp add delAnim modAnim">
        <pc:chgData name="Mohamed Abdel-Rasheed" userId="b8ff393b-e543-4784-9a61-444e0665a010" providerId="ADAL" clId="{0D2C7B7E-05D9-440D-AE60-2DD44F15622D}" dt="2017-09-11T16:42:47.832" v="2136" actId="1076"/>
        <pc:sldMkLst>
          <pc:docMk/>
          <pc:sldMk cId="277905815" sldId="284"/>
        </pc:sldMkLst>
        <pc:spChg chg="del mod">
          <ac:chgData name="Mohamed Abdel-Rasheed" userId="b8ff393b-e543-4784-9a61-444e0665a010" providerId="ADAL" clId="{0D2C7B7E-05D9-440D-AE60-2DD44F15622D}" dt="2017-09-11T16:42:24.514" v="2131" actId="478"/>
          <ac:spMkLst>
            <pc:docMk/>
            <pc:sldMk cId="277905815" sldId="284"/>
            <ac:spMk id="2" creationId="{00000000-0000-0000-0000-000000000000}"/>
          </ac:spMkLst>
        </pc:spChg>
        <pc:spChg chg="add mod">
          <ac:chgData name="Mohamed Abdel-Rasheed" userId="b8ff393b-e543-4784-9a61-444e0665a010" providerId="ADAL" clId="{0D2C7B7E-05D9-440D-AE60-2DD44F15622D}" dt="2017-09-11T16:42:42.299" v="2135" actId="1076"/>
          <ac:spMkLst>
            <pc:docMk/>
            <pc:sldMk cId="277905815" sldId="284"/>
            <ac:spMk id="4" creationId="{DCECEC7D-4260-431A-BEAC-EFBFCADED51E}"/>
          </ac:spMkLst>
        </pc:spChg>
        <pc:spChg chg="add">
          <ac:chgData name="Mohamed Abdel-Rasheed" userId="b8ff393b-e543-4784-9a61-444e0665a010" providerId="ADAL" clId="{0D2C7B7E-05D9-440D-AE60-2DD44F15622D}" dt="2017-09-11T16:20:27.840" v="1739"/>
          <ac:spMkLst>
            <pc:docMk/>
            <pc:sldMk cId="277905815" sldId="284"/>
            <ac:spMk id="9" creationId="{51EA5F96-2D78-4536-9909-D316F8DCFFA8}"/>
          </ac:spMkLst>
        </pc:spChg>
        <pc:picChg chg="del">
          <ac:chgData name="Mohamed Abdel-Rasheed" userId="b8ff393b-e543-4784-9a61-444e0665a010" providerId="ADAL" clId="{0D2C7B7E-05D9-440D-AE60-2DD44F15622D}" dt="2017-09-07T03:44:41.505" v="721" actId="478"/>
          <ac:picMkLst>
            <pc:docMk/>
            <pc:sldMk cId="277905815" sldId="284"/>
            <ac:picMk id="4" creationId="{7FE8959B-DE29-4A98-80AD-811F26540B97}"/>
          </ac:picMkLst>
        </pc:picChg>
        <pc:picChg chg="mod">
          <ac:chgData name="Mohamed Abdel-Rasheed" userId="b8ff393b-e543-4784-9a61-444e0665a010" providerId="ADAL" clId="{0D2C7B7E-05D9-440D-AE60-2DD44F15622D}" dt="2017-09-11T16:16:16.820" v="1649"/>
          <ac:picMkLst>
            <pc:docMk/>
            <pc:sldMk cId="277905815" sldId="284"/>
            <ac:picMk id="5" creationId="{B69900AF-F3C5-45ED-8B6F-636F2C8CE24A}"/>
          </ac:picMkLst>
        </pc:picChg>
        <pc:picChg chg="del">
          <ac:chgData name="Mohamed Abdel-Rasheed" userId="b8ff393b-e543-4784-9a61-444e0665a010" providerId="ADAL" clId="{0D2C7B7E-05D9-440D-AE60-2DD44F15622D}" dt="2017-09-07T03:44:40.878" v="720" actId="478"/>
          <ac:picMkLst>
            <pc:docMk/>
            <pc:sldMk cId="277905815" sldId="284"/>
            <ac:picMk id="6" creationId="{9B7EFFBB-DC32-42AB-BD29-C385CBEFBE97}"/>
          </ac:picMkLst>
        </pc:picChg>
        <pc:picChg chg="add del mod ord modCrop">
          <ac:chgData name="Mohamed Abdel-Rasheed" userId="b8ff393b-e543-4784-9a61-444e0665a010" providerId="ADAL" clId="{0D2C7B7E-05D9-440D-AE60-2DD44F15622D}" dt="2017-09-11T16:16:16.820" v="1649"/>
          <ac:picMkLst>
            <pc:docMk/>
            <pc:sldMk cId="277905815" sldId="284"/>
            <ac:picMk id="7" creationId="{D08393E6-8C6C-4B3A-A54C-3B5A543AC543}"/>
          </ac:picMkLst>
        </pc:picChg>
        <pc:picChg chg="mod">
          <ac:chgData name="Mohamed Abdel-Rasheed" userId="b8ff393b-e543-4784-9a61-444e0665a010" providerId="ADAL" clId="{0D2C7B7E-05D9-440D-AE60-2DD44F15622D}" dt="2017-09-11T16:16:16.820" v="1649"/>
          <ac:picMkLst>
            <pc:docMk/>
            <pc:sldMk cId="277905815" sldId="284"/>
            <ac:picMk id="8" creationId="{D3A08359-4C14-4F5A-8C15-3AF649020B8C}"/>
          </ac:picMkLst>
        </pc:picChg>
        <pc:picChg chg="del">
          <ac:chgData name="Mohamed Abdel-Rasheed" userId="b8ff393b-e543-4784-9a61-444e0665a010" providerId="ADAL" clId="{0D2C7B7E-05D9-440D-AE60-2DD44F15622D}" dt="2017-09-07T03:44:40.128" v="719" actId="478"/>
          <ac:picMkLst>
            <pc:docMk/>
            <pc:sldMk cId="277905815" sldId="284"/>
            <ac:picMk id="10" creationId="{E3B87115-E4F4-4712-87FF-2336099CABA5}"/>
          </ac:picMkLst>
        </pc:picChg>
        <pc:picChg chg="mod">
          <ac:chgData name="Mohamed Abdel-Rasheed" userId="b8ff393b-e543-4784-9a61-444e0665a010" providerId="ADAL" clId="{0D2C7B7E-05D9-440D-AE60-2DD44F15622D}" dt="2017-09-11T16:16:16.820" v="1649"/>
          <ac:picMkLst>
            <pc:docMk/>
            <pc:sldMk cId="277905815" sldId="284"/>
            <ac:picMk id="11" creationId="{7AEC7D7B-2474-476C-9809-CEC01AEBCE99}"/>
          </ac:picMkLst>
        </pc:picChg>
        <pc:picChg chg="add mod ord modCrop">
          <ac:chgData name="Mohamed Abdel-Rasheed" userId="b8ff393b-e543-4784-9a61-444e0665a010" providerId="ADAL" clId="{0D2C7B7E-05D9-440D-AE60-2DD44F15622D}" dt="2017-09-11T16:42:47.832" v="2136" actId="1076"/>
          <ac:picMkLst>
            <pc:docMk/>
            <pc:sldMk cId="277905815" sldId="284"/>
            <ac:picMk id="12" creationId="{8771BD26-91F1-455B-A9BB-AD30F2F48006}"/>
          </ac:picMkLst>
        </pc:picChg>
        <pc:picChg chg="del">
          <ac:chgData name="Mohamed Abdel-Rasheed" userId="b8ff393b-e543-4784-9a61-444e0665a010" providerId="ADAL" clId="{0D2C7B7E-05D9-440D-AE60-2DD44F15622D}" dt="2017-09-07T03:44:39.365" v="718" actId="478"/>
          <ac:picMkLst>
            <pc:docMk/>
            <pc:sldMk cId="277905815" sldId="284"/>
            <ac:picMk id="13" creationId="{FD8FD7EF-43F7-49AE-B538-6897124C542F}"/>
          </ac:picMkLst>
        </pc:picChg>
        <pc:picChg chg="add del mod">
          <ac:chgData name="Mohamed Abdel-Rasheed" userId="b8ff393b-e543-4784-9a61-444e0665a010" providerId="ADAL" clId="{0D2C7B7E-05D9-440D-AE60-2DD44F15622D}" dt="2017-09-07T03:49:00.324" v="921" actId="1038"/>
          <ac:picMkLst>
            <pc:docMk/>
            <pc:sldMk cId="277905815" sldId="284"/>
            <ac:picMk id="1026" creationId="{9E3E9B8E-FB4B-4A28-87C7-243CB08CE85F}"/>
          </ac:picMkLst>
        </pc:picChg>
        <pc:picChg chg="add del">
          <ac:chgData name="Mohamed Abdel-Rasheed" userId="b8ff393b-e543-4784-9a61-444e0665a010" providerId="ADAL" clId="{0D2C7B7E-05D9-440D-AE60-2DD44F15622D}" dt="2017-09-07T03:54:54.155" v="956" actId="478"/>
          <ac:picMkLst>
            <pc:docMk/>
            <pc:sldMk cId="277905815" sldId="284"/>
            <ac:picMk id="1028" creationId="{AA69540B-6206-45E9-B836-054AA1B346D9}"/>
          </ac:picMkLst>
        </pc:picChg>
      </pc:sldChg>
      <pc:sldMasterChg chg="modSp modSldLayout">
        <pc:chgData name="Mohamed Abdel-Rasheed" userId="b8ff393b-e543-4784-9a61-444e0665a010" providerId="ADAL" clId="{0D2C7B7E-05D9-440D-AE60-2DD44F15622D}" dt="2017-09-11T16:16:16.820" v="1649"/>
        <pc:sldMasterMkLst>
          <pc:docMk/>
          <pc:sldMasterMk cId="4194022403" sldId="2147483648"/>
        </pc:sldMasterMkLst>
        <pc:spChg chg="mod">
          <ac:chgData name="Mohamed Abdel-Rasheed" userId="b8ff393b-e543-4784-9a61-444e0665a010" providerId="ADAL" clId="{0D2C7B7E-05D9-440D-AE60-2DD44F15622D}" dt="2017-09-11T16:16:16.820" v="1649"/>
          <ac:spMkLst>
            <pc:docMk/>
            <pc:sldMasterMk cId="4194022403" sldId="2147483648"/>
            <ac:spMk id="2"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ac:spMk id="3"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ac:spMk id="4"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ac:spMk id="5"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ac:spMk id="6" creationId="{00000000-0000-0000-0000-000000000000}"/>
          </ac:spMkLst>
        </pc:spChg>
        <pc:sldLayoutChg chg="modSp">
          <pc:chgData name="Mohamed Abdel-Rasheed" userId="b8ff393b-e543-4784-9a61-444e0665a010" providerId="ADAL" clId="{0D2C7B7E-05D9-440D-AE60-2DD44F15622D}" dt="2017-09-11T16:16:16.820" v="1649"/>
          <pc:sldLayoutMkLst>
            <pc:docMk/>
            <pc:sldMasterMk cId="4194022403" sldId="2147483648"/>
            <pc:sldLayoutMk cId="3686853462" sldId="2147483649"/>
          </pc:sldLayoutMkLst>
          <pc:spChg chg="mod">
            <ac:chgData name="Mohamed Abdel-Rasheed" userId="b8ff393b-e543-4784-9a61-444e0665a010" providerId="ADAL" clId="{0D2C7B7E-05D9-440D-AE60-2DD44F15622D}" dt="2017-09-11T16:16:16.820" v="1649"/>
            <ac:spMkLst>
              <pc:docMk/>
              <pc:sldMasterMk cId="4194022403" sldId="2147483648"/>
              <pc:sldLayoutMk cId="3686853462" sldId="2147483649"/>
              <ac:spMk id="2"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pc:sldLayoutMk cId="3686853462" sldId="2147483649"/>
              <ac:spMk id="3" creationId="{00000000-0000-0000-0000-000000000000}"/>
            </ac:spMkLst>
          </pc:spChg>
        </pc:sldLayoutChg>
        <pc:sldLayoutChg chg="modSp">
          <pc:chgData name="Mohamed Abdel-Rasheed" userId="b8ff393b-e543-4784-9a61-444e0665a010" providerId="ADAL" clId="{0D2C7B7E-05D9-440D-AE60-2DD44F15622D}" dt="2017-09-11T16:16:16.820" v="1649"/>
          <pc:sldLayoutMkLst>
            <pc:docMk/>
            <pc:sldMasterMk cId="4194022403" sldId="2147483648"/>
            <pc:sldLayoutMk cId="4021807552" sldId="2147483651"/>
          </pc:sldLayoutMkLst>
          <pc:spChg chg="mod">
            <ac:chgData name="Mohamed Abdel-Rasheed" userId="b8ff393b-e543-4784-9a61-444e0665a010" providerId="ADAL" clId="{0D2C7B7E-05D9-440D-AE60-2DD44F15622D}" dt="2017-09-11T16:16:16.820" v="1649"/>
            <ac:spMkLst>
              <pc:docMk/>
              <pc:sldMasterMk cId="4194022403" sldId="2147483648"/>
              <pc:sldLayoutMk cId="4021807552" sldId="2147483651"/>
              <ac:spMk id="2"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pc:sldLayoutMk cId="4021807552" sldId="2147483651"/>
              <ac:spMk id="3" creationId="{00000000-0000-0000-0000-000000000000}"/>
            </ac:spMkLst>
          </pc:spChg>
        </pc:sldLayoutChg>
        <pc:sldLayoutChg chg="modSp">
          <pc:chgData name="Mohamed Abdel-Rasheed" userId="b8ff393b-e543-4784-9a61-444e0665a010" providerId="ADAL" clId="{0D2C7B7E-05D9-440D-AE60-2DD44F15622D}" dt="2017-09-11T16:16:16.820" v="1649"/>
          <pc:sldLayoutMkLst>
            <pc:docMk/>
            <pc:sldMasterMk cId="4194022403" sldId="2147483648"/>
            <pc:sldLayoutMk cId="1492240988" sldId="2147483652"/>
          </pc:sldLayoutMkLst>
          <pc:spChg chg="mod">
            <ac:chgData name="Mohamed Abdel-Rasheed" userId="b8ff393b-e543-4784-9a61-444e0665a010" providerId="ADAL" clId="{0D2C7B7E-05D9-440D-AE60-2DD44F15622D}" dt="2017-09-11T16:16:16.820" v="1649"/>
            <ac:spMkLst>
              <pc:docMk/>
              <pc:sldMasterMk cId="4194022403" sldId="2147483648"/>
              <pc:sldLayoutMk cId="1492240988" sldId="2147483652"/>
              <ac:spMk id="3"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pc:sldLayoutMk cId="1492240988" sldId="2147483652"/>
              <ac:spMk id="4" creationId="{00000000-0000-0000-0000-000000000000}"/>
            </ac:spMkLst>
          </pc:spChg>
        </pc:sldLayoutChg>
        <pc:sldLayoutChg chg="modSp">
          <pc:chgData name="Mohamed Abdel-Rasheed" userId="b8ff393b-e543-4784-9a61-444e0665a010" providerId="ADAL" clId="{0D2C7B7E-05D9-440D-AE60-2DD44F15622D}" dt="2017-09-11T16:16:16.820" v="1649"/>
          <pc:sldLayoutMkLst>
            <pc:docMk/>
            <pc:sldMasterMk cId="4194022403" sldId="2147483648"/>
            <pc:sldLayoutMk cId="3614765409" sldId="2147483653"/>
          </pc:sldLayoutMkLst>
          <pc:spChg chg="mod">
            <ac:chgData name="Mohamed Abdel-Rasheed" userId="b8ff393b-e543-4784-9a61-444e0665a010" providerId="ADAL" clId="{0D2C7B7E-05D9-440D-AE60-2DD44F15622D}" dt="2017-09-11T16:16:16.820" v="1649"/>
            <ac:spMkLst>
              <pc:docMk/>
              <pc:sldMasterMk cId="4194022403" sldId="2147483648"/>
              <pc:sldLayoutMk cId="3614765409" sldId="2147483653"/>
              <ac:spMk id="2"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pc:sldLayoutMk cId="3614765409" sldId="2147483653"/>
              <ac:spMk id="3"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pc:sldLayoutMk cId="3614765409" sldId="2147483653"/>
              <ac:spMk id="4"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pc:sldLayoutMk cId="3614765409" sldId="2147483653"/>
              <ac:spMk id="5"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pc:sldLayoutMk cId="3614765409" sldId="2147483653"/>
              <ac:spMk id="6" creationId="{00000000-0000-0000-0000-000000000000}"/>
            </ac:spMkLst>
          </pc:spChg>
        </pc:sldLayoutChg>
        <pc:sldLayoutChg chg="modSp">
          <pc:chgData name="Mohamed Abdel-Rasheed" userId="b8ff393b-e543-4784-9a61-444e0665a010" providerId="ADAL" clId="{0D2C7B7E-05D9-440D-AE60-2DD44F15622D}" dt="2017-09-11T16:16:16.820" v="1649"/>
          <pc:sldLayoutMkLst>
            <pc:docMk/>
            <pc:sldMasterMk cId="4194022403" sldId="2147483648"/>
            <pc:sldLayoutMk cId="3558736417" sldId="2147483656"/>
          </pc:sldLayoutMkLst>
          <pc:spChg chg="mod">
            <ac:chgData name="Mohamed Abdel-Rasheed" userId="b8ff393b-e543-4784-9a61-444e0665a010" providerId="ADAL" clId="{0D2C7B7E-05D9-440D-AE60-2DD44F15622D}" dt="2017-09-11T16:16:16.820" v="1649"/>
            <ac:spMkLst>
              <pc:docMk/>
              <pc:sldMasterMk cId="4194022403" sldId="2147483648"/>
              <pc:sldLayoutMk cId="3558736417" sldId="2147483656"/>
              <ac:spMk id="2"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pc:sldLayoutMk cId="3558736417" sldId="2147483656"/>
              <ac:spMk id="3"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pc:sldLayoutMk cId="3558736417" sldId="2147483656"/>
              <ac:spMk id="4" creationId="{00000000-0000-0000-0000-000000000000}"/>
            </ac:spMkLst>
          </pc:spChg>
        </pc:sldLayoutChg>
        <pc:sldLayoutChg chg="modSp">
          <pc:chgData name="Mohamed Abdel-Rasheed" userId="b8ff393b-e543-4784-9a61-444e0665a010" providerId="ADAL" clId="{0D2C7B7E-05D9-440D-AE60-2DD44F15622D}" dt="2017-09-11T16:16:16.820" v="1649"/>
          <pc:sldLayoutMkLst>
            <pc:docMk/>
            <pc:sldMasterMk cId="4194022403" sldId="2147483648"/>
            <pc:sldLayoutMk cId="451388469" sldId="2147483657"/>
          </pc:sldLayoutMkLst>
          <pc:spChg chg="mod">
            <ac:chgData name="Mohamed Abdel-Rasheed" userId="b8ff393b-e543-4784-9a61-444e0665a010" providerId="ADAL" clId="{0D2C7B7E-05D9-440D-AE60-2DD44F15622D}" dt="2017-09-11T16:16:16.820" v="1649"/>
            <ac:spMkLst>
              <pc:docMk/>
              <pc:sldMasterMk cId="4194022403" sldId="2147483648"/>
              <pc:sldLayoutMk cId="451388469" sldId="2147483657"/>
              <ac:spMk id="2"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pc:sldLayoutMk cId="451388469" sldId="2147483657"/>
              <ac:spMk id="3"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pc:sldLayoutMk cId="451388469" sldId="2147483657"/>
              <ac:spMk id="4" creationId="{00000000-0000-0000-0000-000000000000}"/>
            </ac:spMkLst>
          </pc:spChg>
        </pc:sldLayoutChg>
        <pc:sldLayoutChg chg="modSp">
          <pc:chgData name="Mohamed Abdel-Rasheed" userId="b8ff393b-e543-4784-9a61-444e0665a010" providerId="ADAL" clId="{0D2C7B7E-05D9-440D-AE60-2DD44F15622D}" dt="2017-09-11T16:16:16.820" v="1649"/>
          <pc:sldLayoutMkLst>
            <pc:docMk/>
            <pc:sldMasterMk cId="4194022403" sldId="2147483648"/>
            <pc:sldLayoutMk cId="1372246287" sldId="2147483659"/>
          </pc:sldLayoutMkLst>
          <pc:spChg chg="mod">
            <ac:chgData name="Mohamed Abdel-Rasheed" userId="b8ff393b-e543-4784-9a61-444e0665a010" providerId="ADAL" clId="{0D2C7B7E-05D9-440D-AE60-2DD44F15622D}" dt="2017-09-11T16:16:16.820" v="1649"/>
            <ac:spMkLst>
              <pc:docMk/>
              <pc:sldMasterMk cId="4194022403" sldId="2147483648"/>
              <pc:sldLayoutMk cId="1372246287" sldId="2147483659"/>
              <ac:spMk id="2" creationId="{00000000-0000-0000-0000-000000000000}"/>
            </ac:spMkLst>
          </pc:spChg>
          <pc:spChg chg="mod">
            <ac:chgData name="Mohamed Abdel-Rasheed" userId="b8ff393b-e543-4784-9a61-444e0665a010" providerId="ADAL" clId="{0D2C7B7E-05D9-440D-AE60-2DD44F15622D}" dt="2017-09-11T16:16:16.820" v="1649"/>
            <ac:spMkLst>
              <pc:docMk/>
              <pc:sldMasterMk cId="4194022403" sldId="2147483648"/>
              <pc:sldLayoutMk cId="1372246287" sldId="2147483659"/>
              <ac:spMk id="3" creationId="{00000000-0000-0000-0000-000000000000}"/>
            </ac:spMkLst>
          </pc:spChg>
        </pc:sldLayoutChg>
      </pc:sldMasterChg>
    </pc:docChg>
  </pc:docChgLst>
</pc:chgInfo>
</file>

<file path=ppt/diagrams/_rels/data1.xml.rels><?xml version="1.0" encoding="UTF-8" standalone="yes"?>
<Relationships xmlns="http://schemas.openxmlformats.org/package/2006/relationships"><Relationship Id="rId1" Type="http://schemas.openxmlformats.org/officeDocument/2006/relationships/image" Target="../media/image7.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36F5C7-D55B-4DDF-AEA3-7CB5FD7D549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FA244CDC-7F5F-4C55-A19B-37304BFB6CEC}">
      <dgm:prSet phldrT="[Text]"/>
      <dgm:spPr>
        <a:solidFill>
          <a:srgbClr val="74350A"/>
        </a:solidFill>
        <a:effectLst/>
        <a:scene3d>
          <a:camera prst="orthographicFront"/>
          <a:lightRig rig="threePt" dir="t"/>
        </a:scene3d>
        <a:sp3d prstMaterial="dkEdge"/>
      </dgm:spPr>
      <dgm:t>
        <a:bodyPr/>
        <a:lstStyle/>
        <a:p>
          <a:r>
            <a:rPr lang="en-US" dirty="0"/>
            <a:t>Physical methods</a:t>
          </a:r>
        </a:p>
      </dgm:t>
    </dgm:pt>
    <dgm:pt modelId="{00D0D7E4-0941-43A6-A301-26BEADB93423}" type="parTrans" cxnId="{4934E98A-8E65-4D3B-9C76-B9ACCAD9249D}">
      <dgm:prSet/>
      <dgm:spPr/>
      <dgm:t>
        <a:bodyPr/>
        <a:lstStyle/>
        <a:p>
          <a:endParaRPr lang="en-US"/>
        </a:p>
      </dgm:t>
    </dgm:pt>
    <dgm:pt modelId="{C46023E4-E610-423F-A1A3-2634A466A359}" type="sibTrans" cxnId="{4934E98A-8E65-4D3B-9C76-B9ACCAD9249D}">
      <dgm:prSet/>
      <dgm:spPr/>
      <dgm:t>
        <a:bodyPr/>
        <a:lstStyle/>
        <a:p>
          <a:endParaRPr lang="en-US"/>
        </a:p>
      </dgm:t>
    </dgm:pt>
    <dgm:pt modelId="{E04BD2C3-2DCE-4C79-9217-5A8CA113CA8A}">
      <dgm:prSet phldrT="[Text]"/>
      <dgm:spPr>
        <a:blipFill rotWithShape="0">
          <a:blip xmlns:r="http://schemas.openxmlformats.org/officeDocument/2006/relationships" r:embed="rId1"/>
          <a:tile tx="0" ty="0" sx="100000" sy="100000" flip="none" algn="tl"/>
        </a:blipFill>
      </dgm:spPr>
      <dgm:t>
        <a:bodyPr/>
        <a:lstStyle/>
        <a:p>
          <a:r>
            <a:rPr lang="en-US" dirty="0"/>
            <a:t>Sedimentation</a:t>
          </a:r>
        </a:p>
      </dgm:t>
    </dgm:pt>
    <dgm:pt modelId="{487FF415-7B53-4DD3-BDCD-8AA4F5C2597D}" type="parTrans" cxnId="{932CD3F1-6BCE-4A99-80DC-5545A99256F4}">
      <dgm:prSet/>
      <dgm:spPr/>
      <dgm:t>
        <a:bodyPr/>
        <a:lstStyle/>
        <a:p>
          <a:endParaRPr lang="en-US"/>
        </a:p>
      </dgm:t>
    </dgm:pt>
    <dgm:pt modelId="{D4926612-0D38-4166-B843-0A3931D4D58B}" type="sibTrans" cxnId="{932CD3F1-6BCE-4A99-80DC-5545A99256F4}">
      <dgm:prSet/>
      <dgm:spPr/>
      <dgm:t>
        <a:bodyPr/>
        <a:lstStyle/>
        <a:p>
          <a:endParaRPr lang="en-US"/>
        </a:p>
      </dgm:t>
    </dgm:pt>
    <dgm:pt modelId="{68AD3703-4483-46A8-9CBA-01CC8D790280}">
      <dgm:prSet phldrT="[Text]"/>
      <dgm:spPr>
        <a:solidFill>
          <a:srgbClr val="B5520F"/>
        </a:solidFill>
      </dgm:spPr>
      <dgm:t>
        <a:bodyPr/>
        <a:lstStyle/>
        <a:p>
          <a:r>
            <a:rPr lang="en-US" dirty="0"/>
            <a:t>Chemical methods</a:t>
          </a:r>
        </a:p>
      </dgm:t>
    </dgm:pt>
    <dgm:pt modelId="{D7BDCF40-2FEE-43CA-8155-B05DBED88F96}" type="parTrans" cxnId="{65A127B7-F03E-4B6E-86D2-4C50810A4812}">
      <dgm:prSet/>
      <dgm:spPr/>
      <dgm:t>
        <a:bodyPr/>
        <a:lstStyle/>
        <a:p>
          <a:endParaRPr lang="en-US"/>
        </a:p>
      </dgm:t>
    </dgm:pt>
    <dgm:pt modelId="{891DCC00-0B07-4883-A629-E73B78B6CCA8}" type="sibTrans" cxnId="{65A127B7-F03E-4B6E-86D2-4C50810A4812}">
      <dgm:prSet/>
      <dgm:spPr/>
      <dgm:t>
        <a:bodyPr/>
        <a:lstStyle/>
        <a:p>
          <a:endParaRPr lang="en-US"/>
        </a:p>
      </dgm:t>
    </dgm:pt>
    <dgm:pt modelId="{09FF4456-3C01-4011-B98D-B61F03B424C5}">
      <dgm:prSet phldrT="[Text]"/>
      <dgm:spPr>
        <a:blipFill rotWithShape="0">
          <a:blip xmlns:r="http://schemas.openxmlformats.org/officeDocument/2006/relationships" r:embed="rId1"/>
          <a:tile tx="0" ty="0" sx="100000" sy="100000" flip="none" algn="tl"/>
        </a:blipFill>
      </dgm:spPr>
      <dgm:t>
        <a:bodyPr/>
        <a:lstStyle/>
        <a:p>
          <a:r>
            <a:rPr lang="en-US" dirty="0"/>
            <a:t>Chemical precipitation</a:t>
          </a:r>
        </a:p>
      </dgm:t>
    </dgm:pt>
    <dgm:pt modelId="{1489F979-6C66-432E-8736-F0F55BA00532}" type="parTrans" cxnId="{388FD224-B0A6-4058-B55B-B25EE89B1DB2}">
      <dgm:prSet/>
      <dgm:spPr/>
      <dgm:t>
        <a:bodyPr/>
        <a:lstStyle/>
        <a:p>
          <a:endParaRPr lang="en-US"/>
        </a:p>
      </dgm:t>
    </dgm:pt>
    <dgm:pt modelId="{1EE607C3-909C-46FA-BD7E-53B1920238CC}" type="sibTrans" cxnId="{388FD224-B0A6-4058-B55B-B25EE89B1DB2}">
      <dgm:prSet/>
      <dgm:spPr/>
      <dgm:t>
        <a:bodyPr/>
        <a:lstStyle/>
        <a:p>
          <a:endParaRPr lang="en-US"/>
        </a:p>
      </dgm:t>
    </dgm:pt>
    <dgm:pt modelId="{CFDC579D-68B4-4737-AA57-BA1EA5D6B5CA}">
      <dgm:prSet phldrT="[Text]"/>
      <dgm:spPr>
        <a:solidFill>
          <a:srgbClr val="E09628"/>
        </a:solidFill>
      </dgm:spPr>
      <dgm:t>
        <a:bodyPr/>
        <a:lstStyle/>
        <a:p>
          <a:r>
            <a:rPr lang="en-US" dirty="0"/>
            <a:t>Biological methods</a:t>
          </a:r>
        </a:p>
      </dgm:t>
    </dgm:pt>
    <dgm:pt modelId="{73614138-779D-4E99-B9AC-0461816D9B4F}" type="parTrans" cxnId="{19B39DB2-A711-4D90-917E-A48DBC52C21E}">
      <dgm:prSet/>
      <dgm:spPr/>
      <dgm:t>
        <a:bodyPr/>
        <a:lstStyle/>
        <a:p>
          <a:endParaRPr lang="en-US"/>
        </a:p>
      </dgm:t>
    </dgm:pt>
    <dgm:pt modelId="{7774087F-3DF0-4248-BD00-5F82B31D6A08}" type="sibTrans" cxnId="{19B39DB2-A711-4D90-917E-A48DBC52C21E}">
      <dgm:prSet/>
      <dgm:spPr/>
      <dgm:t>
        <a:bodyPr/>
        <a:lstStyle/>
        <a:p>
          <a:endParaRPr lang="en-US"/>
        </a:p>
      </dgm:t>
    </dgm:pt>
    <dgm:pt modelId="{3D8818DD-DBB3-4A39-929A-1D98C7F59C2E}">
      <dgm:prSet phldrT="[Text]"/>
      <dgm:spPr>
        <a:blipFill rotWithShape="0">
          <a:blip xmlns:r="http://schemas.openxmlformats.org/officeDocument/2006/relationships" r:embed="rId1"/>
          <a:tile tx="0" ty="0" sx="100000" sy="100000" flip="none" algn="tl"/>
        </a:blipFill>
      </dgm:spPr>
      <dgm:t>
        <a:bodyPr/>
        <a:lstStyle/>
        <a:p>
          <a:r>
            <a:rPr lang="en-US" dirty="0"/>
            <a:t>Aerobic</a:t>
          </a:r>
        </a:p>
      </dgm:t>
    </dgm:pt>
    <dgm:pt modelId="{64763C58-09BC-456E-8BD8-B7379A6425A1}" type="parTrans" cxnId="{985FD993-3267-41CE-9602-4D3946D864E0}">
      <dgm:prSet/>
      <dgm:spPr/>
      <dgm:t>
        <a:bodyPr/>
        <a:lstStyle/>
        <a:p>
          <a:endParaRPr lang="en-US"/>
        </a:p>
      </dgm:t>
    </dgm:pt>
    <dgm:pt modelId="{5BD45A80-1322-403C-9BDE-AF3ABC4ECC24}" type="sibTrans" cxnId="{985FD993-3267-41CE-9602-4D3946D864E0}">
      <dgm:prSet/>
      <dgm:spPr/>
      <dgm:t>
        <a:bodyPr/>
        <a:lstStyle/>
        <a:p>
          <a:endParaRPr lang="en-US"/>
        </a:p>
      </dgm:t>
    </dgm:pt>
    <dgm:pt modelId="{C96F759A-C866-41E8-B56C-6C012C112401}">
      <dgm:prSet phldrT="[Text]"/>
      <dgm:spPr/>
      <dgm:t>
        <a:bodyPr/>
        <a:lstStyle/>
        <a:p>
          <a:r>
            <a:rPr lang="en-US" dirty="0"/>
            <a:t>Anaerobic</a:t>
          </a:r>
        </a:p>
      </dgm:t>
    </dgm:pt>
    <dgm:pt modelId="{6E6290C6-D5C7-4653-ACFC-40CDB1E9B658}" type="parTrans" cxnId="{AD79DDE1-B390-474E-9BE2-AE079E645A6A}">
      <dgm:prSet/>
      <dgm:spPr/>
      <dgm:t>
        <a:bodyPr/>
        <a:lstStyle/>
        <a:p>
          <a:endParaRPr lang="en-US"/>
        </a:p>
      </dgm:t>
    </dgm:pt>
    <dgm:pt modelId="{1DA0C9A0-D111-4D54-8E7D-2CEB7CAB473D}" type="sibTrans" cxnId="{AD79DDE1-B390-474E-9BE2-AE079E645A6A}">
      <dgm:prSet/>
      <dgm:spPr/>
      <dgm:t>
        <a:bodyPr/>
        <a:lstStyle/>
        <a:p>
          <a:endParaRPr lang="en-US"/>
        </a:p>
      </dgm:t>
    </dgm:pt>
    <dgm:pt modelId="{AFE11C4C-2F75-4404-BE9C-570D287064AE}">
      <dgm:prSet phldrT="[Text]"/>
      <dgm:spPr/>
      <dgm:t>
        <a:bodyPr/>
        <a:lstStyle/>
        <a:p>
          <a:r>
            <a:rPr lang="en-US" dirty="0"/>
            <a:t>Screening</a:t>
          </a:r>
        </a:p>
      </dgm:t>
    </dgm:pt>
    <dgm:pt modelId="{54C209DE-B8DF-4872-9137-9C0112A76F5E}" type="parTrans" cxnId="{D5DE4425-6032-48E5-B9FE-A2A696230D34}">
      <dgm:prSet/>
      <dgm:spPr/>
      <dgm:t>
        <a:bodyPr/>
        <a:lstStyle/>
        <a:p>
          <a:endParaRPr lang="en-US"/>
        </a:p>
      </dgm:t>
    </dgm:pt>
    <dgm:pt modelId="{9D7ECE1E-FC5A-4052-B6F0-A2BFB044147F}" type="sibTrans" cxnId="{D5DE4425-6032-48E5-B9FE-A2A696230D34}">
      <dgm:prSet/>
      <dgm:spPr/>
      <dgm:t>
        <a:bodyPr/>
        <a:lstStyle/>
        <a:p>
          <a:endParaRPr lang="en-US"/>
        </a:p>
      </dgm:t>
    </dgm:pt>
    <dgm:pt modelId="{0F91EFEA-682E-44B3-9B89-29D6F5B44FC5}">
      <dgm:prSet phldrT="[Text]"/>
      <dgm:spPr/>
      <dgm:t>
        <a:bodyPr/>
        <a:lstStyle/>
        <a:p>
          <a:r>
            <a:rPr lang="en-US" dirty="0"/>
            <a:t>Filtration</a:t>
          </a:r>
        </a:p>
      </dgm:t>
    </dgm:pt>
    <dgm:pt modelId="{A7A4D2C3-6B5B-4D6D-9AD4-2AA16F46CAB2}" type="parTrans" cxnId="{58574BE0-9421-4C7D-A95A-52A8DFDC8C29}">
      <dgm:prSet/>
      <dgm:spPr/>
      <dgm:t>
        <a:bodyPr/>
        <a:lstStyle/>
        <a:p>
          <a:endParaRPr lang="en-US"/>
        </a:p>
      </dgm:t>
    </dgm:pt>
    <dgm:pt modelId="{4E9D17FD-876C-48BF-A53C-75F24CB16337}" type="sibTrans" cxnId="{58574BE0-9421-4C7D-A95A-52A8DFDC8C29}">
      <dgm:prSet/>
      <dgm:spPr/>
      <dgm:t>
        <a:bodyPr/>
        <a:lstStyle/>
        <a:p>
          <a:endParaRPr lang="en-US"/>
        </a:p>
      </dgm:t>
    </dgm:pt>
    <dgm:pt modelId="{FB678C26-B4AA-410A-8CFD-DF286738A1BE}">
      <dgm:prSet phldrT="[Text]"/>
      <dgm:spPr/>
      <dgm:t>
        <a:bodyPr/>
        <a:lstStyle/>
        <a:p>
          <a:r>
            <a:rPr lang="en-US" dirty="0"/>
            <a:t>Membrane separation </a:t>
          </a:r>
        </a:p>
      </dgm:t>
    </dgm:pt>
    <dgm:pt modelId="{0EB13130-F12F-4ECF-9BC1-E932B357307D}" type="parTrans" cxnId="{C4B580F9-BC7E-4F82-8B56-3184BD2E63F5}">
      <dgm:prSet/>
      <dgm:spPr/>
      <dgm:t>
        <a:bodyPr/>
        <a:lstStyle/>
        <a:p>
          <a:endParaRPr lang="en-US"/>
        </a:p>
      </dgm:t>
    </dgm:pt>
    <dgm:pt modelId="{7D1B3E00-94CB-4C6F-8F22-DA6EB855867D}" type="sibTrans" cxnId="{C4B580F9-BC7E-4F82-8B56-3184BD2E63F5}">
      <dgm:prSet/>
      <dgm:spPr/>
      <dgm:t>
        <a:bodyPr/>
        <a:lstStyle/>
        <a:p>
          <a:endParaRPr lang="en-US"/>
        </a:p>
      </dgm:t>
    </dgm:pt>
    <dgm:pt modelId="{C52AE3F4-A21B-453A-8549-DD3DB1CC953E}">
      <dgm:prSet phldrT="[Text]"/>
      <dgm:spPr/>
      <dgm:t>
        <a:bodyPr/>
        <a:lstStyle/>
        <a:p>
          <a:r>
            <a:rPr lang="en-US" dirty="0"/>
            <a:t>Coagulation</a:t>
          </a:r>
        </a:p>
      </dgm:t>
    </dgm:pt>
    <dgm:pt modelId="{E7091B5E-B3BA-4AFB-B793-6CD35BCD85A3}" type="parTrans" cxnId="{54699557-1327-4569-A366-29C0C0A21027}">
      <dgm:prSet/>
      <dgm:spPr/>
      <dgm:t>
        <a:bodyPr/>
        <a:lstStyle/>
        <a:p>
          <a:endParaRPr lang="en-US"/>
        </a:p>
      </dgm:t>
    </dgm:pt>
    <dgm:pt modelId="{AF535168-94F9-4B63-BF74-97AF284319A7}" type="sibTrans" cxnId="{54699557-1327-4569-A366-29C0C0A21027}">
      <dgm:prSet/>
      <dgm:spPr/>
      <dgm:t>
        <a:bodyPr/>
        <a:lstStyle/>
        <a:p>
          <a:endParaRPr lang="en-US"/>
        </a:p>
      </dgm:t>
    </dgm:pt>
    <dgm:pt modelId="{5F5EAA46-878B-42E0-B3EF-1C8AD029C330}">
      <dgm:prSet phldrT="[Text]"/>
      <dgm:spPr/>
      <dgm:t>
        <a:bodyPr/>
        <a:lstStyle/>
        <a:p>
          <a:r>
            <a:rPr lang="en-US" dirty="0"/>
            <a:t>Ion exchange</a:t>
          </a:r>
        </a:p>
      </dgm:t>
    </dgm:pt>
    <dgm:pt modelId="{9C2FDD21-AFED-492D-8004-7A656CBA3711}" type="parTrans" cxnId="{31A6D676-A561-4E8B-99A4-C23C7DDBC927}">
      <dgm:prSet/>
      <dgm:spPr/>
      <dgm:t>
        <a:bodyPr/>
        <a:lstStyle/>
        <a:p>
          <a:endParaRPr lang="en-US"/>
        </a:p>
      </dgm:t>
    </dgm:pt>
    <dgm:pt modelId="{2FA33026-A5B8-4397-94B9-3AFEC2B7232C}" type="sibTrans" cxnId="{31A6D676-A561-4E8B-99A4-C23C7DDBC927}">
      <dgm:prSet/>
      <dgm:spPr/>
      <dgm:t>
        <a:bodyPr/>
        <a:lstStyle/>
        <a:p>
          <a:endParaRPr lang="en-US"/>
        </a:p>
      </dgm:t>
    </dgm:pt>
    <dgm:pt modelId="{A90BE45D-D503-4228-8602-5D7D3661C548}">
      <dgm:prSet phldrT="[Text]"/>
      <dgm:spPr/>
      <dgm:t>
        <a:bodyPr/>
        <a:lstStyle/>
        <a:p>
          <a:r>
            <a:rPr lang="en-US" dirty="0"/>
            <a:t>Adsorption</a:t>
          </a:r>
        </a:p>
      </dgm:t>
    </dgm:pt>
    <dgm:pt modelId="{3364B55C-0E41-42A6-9F5D-1211388758D9}" type="parTrans" cxnId="{3CB80522-6AA0-43CF-9C35-70124334A10E}">
      <dgm:prSet/>
      <dgm:spPr/>
      <dgm:t>
        <a:bodyPr/>
        <a:lstStyle/>
        <a:p>
          <a:endParaRPr lang="en-US"/>
        </a:p>
      </dgm:t>
    </dgm:pt>
    <dgm:pt modelId="{2872B51E-04DC-4D29-A844-7A991962A99B}" type="sibTrans" cxnId="{3CB80522-6AA0-43CF-9C35-70124334A10E}">
      <dgm:prSet/>
      <dgm:spPr/>
      <dgm:t>
        <a:bodyPr/>
        <a:lstStyle/>
        <a:p>
          <a:endParaRPr lang="en-US"/>
        </a:p>
      </dgm:t>
    </dgm:pt>
    <dgm:pt modelId="{C273B033-09AE-46C7-84DD-D11E6D1A7489}">
      <dgm:prSet phldrT="[Text]"/>
      <dgm:spPr/>
      <dgm:t>
        <a:bodyPr/>
        <a:lstStyle/>
        <a:p>
          <a:r>
            <a:rPr lang="en-US" dirty="0"/>
            <a:t>Neutralization</a:t>
          </a:r>
        </a:p>
      </dgm:t>
    </dgm:pt>
    <dgm:pt modelId="{02A51C46-7E3B-492C-BC11-A505036458AB}" type="parTrans" cxnId="{18AD569C-4242-4B37-87E7-E86A8AB40A8E}">
      <dgm:prSet/>
      <dgm:spPr/>
      <dgm:t>
        <a:bodyPr/>
        <a:lstStyle/>
        <a:p>
          <a:endParaRPr lang="en-US"/>
        </a:p>
      </dgm:t>
    </dgm:pt>
    <dgm:pt modelId="{916FB646-64B1-4938-9ADA-07DEB675E458}" type="sibTrans" cxnId="{18AD569C-4242-4B37-87E7-E86A8AB40A8E}">
      <dgm:prSet/>
      <dgm:spPr/>
      <dgm:t>
        <a:bodyPr/>
        <a:lstStyle/>
        <a:p>
          <a:endParaRPr lang="en-US"/>
        </a:p>
      </dgm:t>
    </dgm:pt>
    <dgm:pt modelId="{BA9C5E42-944F-4A25-9B8A-3B3538E1BA48}">
      <dgm:prSet phldrT="[Text]"/>
      <dgm:spPr/>
      <dgm:t>
        <a:bodyPr/>
        <a:lstStyle/>
        <a:p>
          <a:r>
            <a:rPr lang="en-US" dirty="0"/>
            <a:t>Solvent extraction</a:t>
          </a:r>
        </a:p>
      </dgm:t>
    </dgm:pt>
    <dgm:pt modelId="{5D56B5D4-5E55-4AF3-B329-28645AB5EF50}" type="parTrans" cxnId="{BD466751-8C85-472C-B93B-E945DB9A77E9}">
      <dgm:prSet/>
      <dgm:spPr/>
      <dgm:t>
        <a:bodyPr/>
        <a:lstStyle/>
        <a:p>
          <a:endParaRPr lang="en-US"/>
        </a:p>
      </dgm:t>
    </dgm:pt>
    <dgm:pt modelId="{9DC34B92-831D-4C22-8F6E-A53306F56918}" type="sibTrans" cxnId="{BD466751-8C85-472C-B93B-E945DB9A77E9}">
      <dgm:prSet/>
      <dgm:spPr/>
      <dgm:t>
        <a:bodyPr/>
        <a:lstStyle/>
        <a:p>
          <a:endParaRPr lang="en-US"/>
        </a:p>
      </dgm:t>
    </dgm:pt>
    <dgm:pt modelId="{478F5AD8-7623-43F1-B55B-CDC8C7522CAB}" type="pres">
      <dgm:prSet presAssocID="{E936F5C7-D55B-4DDF-AEA3-7CB5FD7D5497}" presName="Name0" presStyleCnt="0">
        <dgm:presLayoutVars>
          <dgm:dir/>
          <dgm:animLvl val="lvl"/>
          <dgm:resizeHandles val="exact"/>
        </dgm:presLayoutVars>
      </dgm:prSet>
      <dgm:spPr/>
    </dgm:pt>
    <dgm:pt modelId="{59C94F98-A5C1-4E7F-9795-7F2D1D997906}" type="pres">
      <dgm:prSet presAssocID="{FA244CDC-7F5F-4C55-A19B-37304BFB6CEC}" presName="composite" presStyleCnt="0"/>
      <dgm:spPr/>
    </dgm:pt>
    <dgm:pt modelId="{ADD28AD0-EE17-48EE-A9AE-852155C0B4CD}" type="pres">
      <dgm:prSet presAssocID="{FA244CDC-7F5F-4C55-A19B-37304BFB6CEC}" presName="parTx" presStyleLbl="alignNode1" presStyleIdx="0" presStyleCnt="3">
        <dgm:presLayoutVars>
          <dgm:chMax val="0"/>
          <dgm:chPref val="0"/>
          <dgm:bulletEnabled val="1"/>
        </dgm:presLayoutVars>
      </dgm:prSet>
      <dgm:spPr/>
    </dgm:pt>
    <dgm:pt modelId="{5B3C100B-7039-4B5F-AFA0-7412DFF67B2C}" type="pres">
      <dgm:prSet presAssocID="{FA244CDC-7F5F-4C55-A19B-37304BFB6CEC}" presName="desTx" presStyleLbl="alignAccFollowNode1" presStyleIdx="0" presStyleCnt="3">
        <dgm:presLayoutVars>
          <dgm:bulletEnabled val="1"/>
        </dgm:presLayoutVars>
      </dgm:prSet>
      <dgm:spPr/>
    </dgm:pt>
    <dgm:pt modelId="{F29C858A-2F77-4996-A13E-4C0202242A5A}" type="pres">
      <dgm:prSet presAssocID="{C46023E4-E610-423F-A1A3-2634A466A359}" presName="space" presStyleCnt="0"/>
      <dgm:spPr/>
    </dgm:pt>
    <dgm:pt modelId="{BFD8DE25-6F92-4AFC-BEFE-C1503B93C68D}" type="pres">
      <dgm:prSet presAssocID="{68AD3703-4483-46A8-9CBA-01CC8D790280}" presName="composite" presStyleCnt="0"/>
      <dgm:spPr/>
    </dgm:pt>
    <dgm:pt modelId="{8F6E95F9-974F-4A32-8415-35CEDC0BA3D0}" type="pres">
      <dgm:prSet presAssocID="{68AD3703-4483-46A8-9CBA-01CC8D790280}" presName="parTx" presStyleLbl="alignNode1" presStyleIdx="1" presStyleCnt="3">
        <dgm:presLayoutVars>
          <dgm:chMax val="0"/>
          <dgm:chPref val="0"/>
          <dgm:bulletEnabled val="1"/>
        </dgm:presLayoutVars>
      </dgm:prSet>
      <dgm:spPr/>
    </dgm:pt>
    <dgm:pt modelId="{816B5F08-31F4-4B4E-8FFC-FB929BCB442A}" type="pres">
      <dgm:prSet presAssocID="{68AD3703-4483-46A8-9CBA-01CC8D790280}" presName="desTx" presStyleLbl="alignAccFollowNode1" presStyleIdx="1" presStyleCnt="3">
        <dgm:presLayoutVars>
          <dgm:bulletEnabled val="1"/>
        </dgm:presLayoutVars>
      </dgm:prSet>
      <dgm:spPr/>
    </dgm:pt>
    <dgm:pt modelId="{2404CF2C-5080-4606-822E-12C76CBB278B}" type="pres">
      <dgm:prSet presAssocID="{891DCC00-0B07-4883-A629-E73B78B6CCA8}" presName="space" presStyleCnt="0"/>
      <dgm:spPr/>
    </dgm:pt>
    <dgm:pt modelId="{E4CE9DA2-5F8D-4D41-B140-5005C0C2FAF3}" type="pres">
      <dgm:prSet presAssocID="{CFDC579D-68B4-4737-AA57-BA1EA5D6B5CA}" presName="composite" presStyleCnt="0"/>
      <dgm:spPr/>
    </dgm:pt>
    <dgm:pt modelId="{51737625-7DB2-47F5-A4E5-ECC6CE75F893}" type="pres">
      <dgm:prSet presAssocID="{CFDC579D-68B4-4737-AA57-BA1EA5D6B5CA}" presName="parTx" presStyleLbl="alignNode1" presStyleIdx="2" presStyleCnt="3">
        <dgm:presLayoutVars>
          <dgm:chMax val="0"/>
          <dgm:chPref val="0"/>
          <dgm:bulletEnabled val="1"/>
        </dgm:presLayoutVars>
      </dgm:prSet>
      <dgm:spPr/>
    </dgm:pt>
    <dgm:pt modelId="{BA249644-E3A2-4B8D-8245-2AE716A0BA1A}" type="pres">
      <dgm:prSet presAssocID="{CFDC579D-68B4-4737-AA57-BA1EA5D6B5CA}" presName="desTx" presStyleLbl="alignAccFollowNode1" presStyleIdx="2" presStyleCnt="3">
        <dgm:presLayoutVars>
          <dgm:bulletEnabled val="1"/>
        </dgm:presLayoutVars>
      </dgm:prSet>
      <dgm:spPr/>
    </dgm:pt>
  </dgm:ptLst>
  <dgm:cxnLst>
    <dgm:cxn modelId="{C31A4914-4624-43A1-9112-CF290FF7B42F}" type="presOf" srcId="{09FF4456-3C01-4011-B98D-B61F03B424C5}" destId="{816B5F08-31F4-4B4E-8FFC-FB929BCB442A}" srcOrd="0" destOrd="0" presId="urn:microsoft.com/office/officeart/2005/8/layout/hList1"/>
    <dgm:cxn modelId="{B92F2D17-10EA-444A-BADE-C3613F4F164F}" type="presOf" srcId="{BA9C5E42-944F-4A25-9B8A-3B3538E1BA48}" destId="{816B5F08-31F4-4B4E-8FFC-FB929BCB442A}" srcOrd="0" destOrd="5" presId="urn:microsoft.com/office/officeart/2005/8/layout/hList1"/>
    <dgm:cxn modelId="{1733D01C-EDB3-4D8D-ACBF-6E8CABA07AA5}" type="presOf" srcId="{C96F759A-C866-41E8-B56C-6C012C112401}" destId="{BA249644-E3A2-4B8D-8245-2AE716A0BA1A}" srcOrd="0" destOrd="1" presId="urn:microsoft.com/office/officeart/2005/8/layout/hList1"/>
    <dgm:cxn modelId="{3CB80522-6AA0-43CF-9C35-70124334A10E}" srcId="{68AD3703-4483-46A8-9CBA-01CC8D790280}" destId="{A90BE45D-D503-4228-8602-5D7D3661C548}" srcOrd="3" destOrd="0" parTransId="{3364B55C-0E41-42A6-9F5D-1211388758D9}" sibTransId="{2872B51E-04DC-4D29-A844-7A991962A99B}"/>
    <dgm:cxn modelId="{388FD224-B0A6-4058-B55B-B25EE89B1DB2}" srcId="{68AD3703-4483-46A8-9CBA-01CC8D790280}" destId="{09FF4456-3C01-4011-B98D-B61F03B424C5}" srcOrd="0" destOrd="0" parTransId="{1489F979-6C66-432E-8736-F0F55BA00532}" sibTransId="{1EE607C3-909C-46FA-BD7E-53B1920238CC}"/>
    <dgm:cxn modelId="{D5DE4425-6032-48E5-B9FE-A2A696230D34}" srcId="{FA244CDC-7F5F-4C55-A19B-37304BFB6CEC}" destId="{AFE11C4C-2F75-4404-BE9C-570D287064AE}" srcOrd="1" destOrd="0" parTransId="{54C209DE-B8DF-4872-9137-9C0112A76F5E}" sibTransId="{9D7ECE1E-FC5A-4052-B6F0-A2BFB044147F}"/>
    <dgm:cxn modelId="{C34D5638-C7C6-462B-97B6-E4744E958E3A}" type="presOf" srcId="{FB678C26-B4AA-410A-8CFD-DF286738A1BE}" destId="{5B3C100B-7039-4B5F-AFA0-7412DFF67B2C}" srcOrd="0" destOrd="3" presId="urn:microsoft.com/office/officeart/2005/8/layout/hList1"/>
    <dgm:cxn modelId="{764BE16F-D724-451E-8A61-1438C26CEA2E}" type="presOf" srcId="{C52AE3F4-A21B-453A-8549-DD3DB1CC953E}" destId="{816B5F08-31F4-4B4E-8FFC-FB929BCB442A}" srcOrd="0" destOrd="1" presId="urn:microsoft.com/office/officeart/2005/8/layout/hList1"/>
    <dgm:cxn modelId="{BD466751-8C85-472C-B93B-E945DB9A77E9}" srcId="{68AD3703-4483-46A8-9CBA-01CC8D790280}" destId="{BA9C5E42-944F-4A25-9B8A-3B3538E1BA48}" srcOrd="5" destOrd="0" parTransId="{5D56B5D4-5E55-4AF3-B329-28645AB5EF50}" sibTransId="{9DC34B92-831D-4C22-8F6E-A53306F56918}"/>
    <dgm:cxn modelId="{31A6D676-A561-4E8B-99A4-C23C7DDBC927}" srcId="{68AD3703-4483-46A8-9CBA-01CC8D790280}" destId="{5F5EAA46-878B-42E0-B3EF-1C8AD029C330}" srcOrd="2" destOrd="0" parTransId="{9C2FDD21-AFED-492D-8004-7A656CBA3711}" sibTransId="{2FA33026-A5B8-4397-94B9-3AFEC2B7232C}"/>
    <dgm:cxn modelId="{54699557-1327-4569-A366-29C0C0A21027}" srcId="{68AD3703-4483-46A8-9CBA-01CC8D790280}" destId="{C52AE3F4-A21B-453A-8549-DD3DB1CC953E}" srcOrd="1" destOrd="0" parTransId="{E7091B5E-B3BA-4AFB-B793-6CD35BCD85A3}" sibTransId="{AF535168-94F9-4B63-BF74-97AF284319A7}"/>
    <dgm:cxn modelId="{483AB77E-FC88-44FF-A4E5-9CC3D9866B86}" type="presOf" srcId="{E04BD2C3-2DCE-4C79-9217-5A8CA113CA8A}" destId="{5B3C100B-7039-4B5F-AFA0-7412DFF67B2C}" srcOrd="0" destOrd="0" presId="urn:microsoft.com/office/officeart/2005/8/layout/hList1"/>
    <dgm:cxn modelId="{4934E98A-8E65-4D3B-9C76-B9ACCAD9249D}" srcId="{E936F5C7-D55B-4DDF-AEA3-7CB5FD7D5497}" destId="{FA244CDC-7F5F-4C55-A19B-37304BFB6CEC}" srcOrd="0" destOrd="0" parTransId="{00D0D7E4-0941-43A6-A301-26BEADB93423}" sibTransId="{C46023E4-E610-423F-A1A3-2634A466A359}"/>
    <dgm:cxn modelId="{CDA74F90-E726-4E2C-8ACE-AE5A9A82AA51}" type="presOf" srcId="{CFDC579D-68B4-4737-AA57-BA1EA5D6B5CA}" destId="{51737625-7DB2-47F5-A4E5-ECC6CE75F893}" srcOrd="0" destOrd="0" presId="urn:microsoft.com/office/officeart/2005/8/layout/hList1"/>
    <dgm:cxn modelId="{985FD993-3267-41CE-9602-4D3946D864E0}" srcId="{CFDC579D-68B4-4737-AA57-BA1EA5D6B5CA}" destId="{3D8818DD-DBB3-4A39-929A-1D98C7F59C2E}" srcOrd="0" destOrd="0" parTransId="{64763C58-09BC-456E-8BD8-B7379A6425A1}" sibTransId="{5BD45A80-1322-403C-9BDE-AF3ABC4ECC24}"/>
    <dgm:cxn modelId="{A5D88098-8610-40FB-A67A-4FED0C67E117}" type="presOf" srcId="{C273B033-09AE-46C7-84DD-D11E6D1A7489}" destId="{816B5F08-31F4-4B4E-8FFC-FB929BCB442A}" srcOrd="0" destOrd="4" presId="urn:microsoft.com/office/officeart/2005/8/layout/hList1"/>
    <dgm:cxn modelId="{18AD569C-4242-4B37-87E7-E86A8AB40A8E}" srcId="{68AD3703-4483-46A8-9CBA-01CC8D790280}" destId="{C273B033-09AE-46C7-84DD-D11E6D1A7489}" srcOrd="4" destOrd="0" parTransId="{02A51C46-7E3B-492C-BC11-A505036458AB}" sibTransId="{916FB646-64B1-4938-9ADA-07DEB675E458}"/>
    <dgm:cxn modelId="{706989A6-C2F4-4E42-8CD1-51FB15C8CE71}" type="presOf" srcId="{68AD3703-4483-46A8-9CBA-01CC8D790280}" destId="{8F6E95F9-974F-4A32-8415-35CEDC0BA3D0}" srcOrd="0" destOrd="0" presId="urn:microsoft.com/office/officeart/2005/8/layout/hList1"/>
    <dgm:cxn modelId="{B23D23AE-63EB-4759-BE99-C5E951199592}" type="presOf" srcId="{0F91EFEA-682E-44B3-9B89-29D6F5B44FC5}" destId="{5B3C100B-7039-4B5F-AFA0-7412DFF67B2C}" srcOrd="0" destOrd="2" presId="urn:microsoft.com/office/officeart/2005/8/layout/hList1"/>
    <dgm:cxn modelId="{19B39DB2-A711-4D90-917E-A48DBC52C21E}" srcId="{E936F5C7-D55B-4DDF-AEA3-7CB5FD7D5497}" destId="{CFDC579D-68B4-4737-AA57-BA1EA5D6B5CA}" srcOrd="2" destOrd="0" parTransId="{73614138-779D-4E99-B9AC-0461816D9B4F}" sibTransId="{7774087F-3DF0-4248-BD00-5F82B31D6A08}"/>
    <dgm:cxn modelId="{6B6850B4-A544-4F4C-849B-FBB8169CF15F}" type="presOf" srcId="{3D8818DD-DBB3-4A39-929A-1D98C7F59C2E}" destId="{BA249644-E3A2-4B8D-8245-2AE716A0BA1A}" srcOrd="0" destOrd="0" presId="urn:microsoft.com/office/officeart/2005/8/layout/hList1"/>
    <dgm:cxn modelId="{65A127B7-F03E-4B6E-86D2-4C50810A4812}" srcId="{E936F5C7-D55B-4DDF-AEA3-7CB5FD7D5497}" destId="{68AD3703-4483-46A8-9CBA-01CC8D790280}" srcOrd="1" destOrd="0" parTransId="{D7BDCF40-2FEE-43CA-8155-B05DBED88F96}" sibTransId="{891DCC00-0B07-4883-A629-E73B78B6CCA8}"/>
    <dgm:cxn modelId="{5F9CA7BB-FA8A-4C1E-B763-F856D70086AF}" type="presOf" srcId="{E936F5C7-D55B-4DDF-AEA3-7CB5FD7D5497}" destId="{478F5AD8-7623-43F1-B55B-CDC8C7522CAB}" srcOrd="0" destOrd="0" presId="urn:microsoft.com/office/officeart/2005/8/layout/hList1"/>
    <dgm:cxn modelId="{154325C0-2640-4D42-B0B7-82CFAD8296C9}" type="presOf" srcId="{A90BE45D-D503-4228-8602-5D7D3661C548}" destId="{816B5F08-31F4-4B4E-8FFC-FB929BCB442A}" srcOrd="0" destOrd="3" presId="urn:microsoft.com/office/officeart/2005/8/layout/hList1"/>
    <dgm:cxn modelId="{F14FD4DC-98A7-4269-8960-C22FEC755F26}" type="presOf" srcId="{AFE11C4C-2F75-4404-BE9C-570D287064AE}" destId="{5B3C100B-7039-4B5F-AFA0-7412DFF67B2C}" srcOrd="0" destOrd="1" presId="urn:microsoft.com/office/officeart/2005/8/layout/hList1"/>
    <dgm:cxn modelId="{58574BE0-9421-4C7D-A95A-52A8DFDC8C29}" srcId="{FA244CDC-7F5F-4C55-A19B-37304BFB6CEC}" destId="{0F91EFEA-682E-44B3-9B89-29D6F5B44FC5}" srcOrd="2" destOrd="0" parTransId="{A7A4D2C3-6B5B-4D6D-9AD4-2AA16F46CAB2}" sibTransId="{4E9D17FD-876C-48BF-A53C-75F24CB16337}"/>
    <dgm:cxn modelId="{AD79DDE1-B390-474E-9BE2-AE079E645A6A}" srcId="{CFDC579D-68B4-4737-AA57-BA1EA5D6B5CA}" destId="{C96F759A-C866-41E8-B56C-6C012C112401}" srcOrd="1" destOrd="0" parTransId="{6E6290C6-D5C7-4653-ACFC-40CDB1E9B658}" sibTransId="{1DA0C9A0-D111-4D54-8E7D-2CEB7CAB473D}"/>
    <dgm:cxn modelId="{9E04CFE2-D353-4BC9-AD52-64D6FEDA111C}" type="presOf" srcId="{5F5EAA46-878B-42E0-B3EF-1C8AD029C330}" destId="{816B5F08-31F4-4B4E-8FFC-FB929BCB442A}" srcOrd="0" destOrd="2" presId="urn:microsoft.com/office/officeart/2005/8/layout/hList1"/>
    <dgm:cxn modelId="{932CD3F1-6BCE-4A99-80DC-5545A99256F4}" srcId="{FA244CDC-7F5F-4C55-A19B-37304BFB6CEC}" destId="{E04BD2C3-2DCE-4C79-9217-5A8CA113CA8A}" srcOrd="0" destOrd="0" parTransId="{487FF415-7B53-4DD3-BDCD-8AA4F5C2597D}" sibTransId="{D4926612-0D38-4166-B843-0A3931D4D58B}"/>
    <dgm:cxn modelId="{C4B580F9-BC7E-4F82-8B56-3184BD2E63F5}" srcId="{FA244CDC-7F5F-4C55-A19B-37304BFB6CEC}" destId="{FB678C26-B4AA-410A-8CFD-DF286738A1BE}" srcOrd="3" destOrd="0" parTransId="{0EB13130-F12F-4ECF-9BC1-E932B357307D}" sibTransId="{7D1B3E00-94CB-4C6F-8F22-DA6EB855867D}"/>
    <dgm:cxn modelId="{662FBBFA-623B-431B-BCA2-38F868F3967A}" type="presOf" srcId="{FA244CDC-7F5F-4C55-A19B-37304BFB6CEC}" destId="{ADD28AD0-EE17-48EE-A9AE-852155C0B4CD}" srcOrd="0" destOrd="0" presId="urn:microsoft.com/office/officeart/2005/8/layout/hList1"/>
    <dgm:cxn modelId="{7DC4FEF7-C078-4B6F-B9C6-4D50072E7276}" type="presParOf" srcId="{478F5AD8-7623-43F1-B55B-CDC8C7522CAB}" destId="{59C94F98-A5C1-4E7F-9795-7F2D1D997906}" srcOrd="0" destOrd="0" presId="urn:microsoft.com/office/officeart/2005/8/layout/hList1"/>
    <dgm:cxn modelId="{1065F92D-AB37-4CA3-8BBA-EE6F6229F885}" type="presParOf" srcId="{59C94F98-A5C1-4E7F-9795-7F2D1D997906}" destId="{ADD28AD0-EE17-48EE-A9AE-852155C0B4CD}" srcOrd="0" destOrd="0" presId="urn:microsoft.com/office/officeart/2005/8/layout/hList1"/>
    <dgm:cxn modelId="{009AF373-BB70-4E9D-B7F0-46B0E2EA2504}" type="presParOf" srcId="{59C94F98-A5C1-4E7F-9795-7F2D1D997906}" destId="{5B3C100B-7039-4B5F-AFA0-7412DFF67B2C}" srcOrd="1" destOrd="0" presId="urn:microsoft.com/office/officeart/2005/8/layout/hList1"/>
    <dgm:cxn modelId="{3ED4D184-31B1-4DDF-A45F-3C958C5ADFA3}" type="presParOf" srcId="{478F5AD8-7623-43F1-B55B-CDC8C7522CAB}" destId="{F29C858A-2F77-4996-A13E-4C0202242A5A}" srcOrd="1" destOrd="0" presId="urn:microsoft.com/office/officeart/2005/8/layout/hList1"/>
    <dgm:cxn modelId="{C56B52DE-FF31-4E36-9E15-0FBCE30E74FA}" type="presParOf" srcId="{478F5AD8-7623-43F1-B55B-CDC8C7522CAB}" destId="{BFD8DE25-6F92-4AFC-BEFE-C1503B93C68D}" srcOrd="2" destOrd="0" presId="urn:microsoft.com/office/officeart/2005/8/layout/hList1"/>
    <dgm:cxn modelId="{D8F8A153-E643-4CD5-837A-830854EA7DC9}" type="presParOf" srcId="{BFD8DE25-6F92-4AFC-BEFE-C1503B93C68D}" destId="{8F6E95F9-974F-4A32-8415-35CEDC0BA3D0}" srcOrd="0" destOrd="0" presId="urn:microsoft.com/office/officeart/2005/8/layout/hList1"/>
    <dgm:cxn modelId="{4D7BF442-3914-4AE5-8A45-FFF5BA3C214E}" type="presParOf" srcId="{BFD8DE25-6F92-4AFC-BEFE-C1503B93C68D}" destId="{816B5F08-31F4-4B4E-8FFC-FB929BCB442A}" srcOrd="1" destOrd="0" presId="urn:microsoft.com/office/officeart/2005/8/layout/hList1"/>
    <dgm:cxn modelId="{D64F75B1-8237-4031-ADED-2A724F05DFB5}" type="presParOf" srcId="{478F5AD8-7623-43F1-B55B-CDC8C7522CAB}" destId="{2404CF2C-5080-4606-822E-12C76CBB278B}" srcOrd="3" destOrd="0" presId="urn:microsoft.com/office/officeart/2005/8/layout/hList1"/>
    <dgm:cxn modelId="{8FE72B50-6EFA-4633-9D8D-7C5899DA056F}" type="presParOf" srcId="{478F5AD8-7623-43F1-B55B-CDC8C7522CAB}" destId="{E4CE9DA2-5F8D-4D41-B140-5005C0C2FAF3}" srcOrd="4" destOrd="0" presId="urn:microsoft.com/office/officeart/2005/8/layout/hList1"/>
    <dgm:cxn modelId="{1E9403B7-CD8C-4CC3-8462-DBF25938A869}" type="presParOf" srcId="{E4CE9DA2-5F8D-4D41-B140-5005C0C2FAF3}" destId="{51737625-7DB2-47F5-A4E5-ECC6CE75F893}" srcOrd="0" destOrd="0" presId="urn:microsoft.com/office/officeart/2005/8/layout/hList1"/>
    <dgm:cxn modelId="{3E791BB9-6E1A-4131-B063-7CC0A3854FF8}" type="presParOf" srcId="{E4CE9DA2-5F8D-4D41-B140-5005C0C2FAF3}" destId="{BA249644-E3A2-4B8D-8245-2AE716A0BA1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28AD0-EE17-48EE-A9AE-852155C0B4CD}">
      <dsp:nvSpPr>
        <dsp:cNvPr id="0" name=""/>
        <dsp:cNvSpPr/>
      </dsp:nvSpPr>
      <dsp:spPr>
        <a:xfrm>
          <a:off x="3943" y="80455"/>
          <a:ext cx="3844766" cy="950400"/>
        </a:xfrm>
        <a:prstGeom prst="rect">
          <a:avLst/>
        </a:prstGeom>
        <a:solidFill>
          <a:srgbClr val="74350A"/>
        </a:solidFill>
        <a:ln w="12700" cap="flat" cmpd="sng" algn="ctr">
          <a:solidFill>
            <a:schemeClr val="accent1">
              <a:hueOff val="0"/>
              <a:satOff val="0"/>
              <a:lumOff val="0"/>
              <a:alphaOff val="0"/>
            </a:schemeClr>
          </a:solidFill>
          <a:prstDash val="solid"/>
          <a:miter lim="800000"/>
        </a:ln>
        <a:effectLst/>
        <a:scene3d>
          <a:camera prst="orthographicFront"/>
          <a:lightRig rig="threePt" dir="t"/>
        </a:scene3d>
        <a:sp3d prstMaterial="dkEdge"/>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n-US" sz="3300" kern="1200" dirty="0"/>
            <a:t>Physical methods</a:t>
          </a:r>
        </a:p>
      </dsp:txBody>
      <dsp:txXfrm>
        <a:off x="3943" y="80455"/>
        <a:ext cx="3844766" cy="950400"/>
      </dsp:txXfrm>
    </dsp:sp>
    <dsp:sp modelId="{5B3C100B-7039-4B5F-AFA0-7412DFF67B2C}">
      <dsp:nvSpPr>
        <dsp:cNvPr id="0" name=""/>
        <dsp:cNvSpPr/>
      </dsp:nvSpPr>
      <dsp:spPr>
        <a:xfrm>
          <a:off x="3943" y="1030855"/>
          <a:ext cx="3844766" cy="4110294"/>
        </a:xfrm>
        <a:prstGeom prst="rect">
          <a:avLst/>
        </a:prstGeom>
        <a:blipFill rotWithShape="0">
          <a:blip xmlns:r="http://schemas.openxmlformats.org/officeDocument/2006/relationships" r:embed="rId1"/>
          <a:tile tx="0" ty="0" sx="100000" sy="100000" flip="none" algn="tl"/>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en-US" sz="3300" kern="1200" dirty="0"/>
            <a:t>Sedimentation</a:t>
          </a:r>
        </a:p>
        <a:p>
          <a:pPr marL="285750" lvl="1" indent="-285750" algn="l" defTabSz="1466850">
            <a:lnSpc>
              <a:spcPct val="90000"/>
            </a:lnSpc>
            <a:spcBef>
              <a:spcPct val="0"/>
            </a:spcBef>
            <a:spcAft>
              <a:spcPct val="15000"/>
            </a:spcAft>
            <a:buChar char="•"/>
          </a:pPr>
          <a:r>
            <a:rPr lang="en-US" sz="3300" kern="1200" dirty="0"/>
            <a:t>Screening</a:t>
          </a:r>
        </a:p>
        <a:p>
          <a:pPr marL="285750" lvl="1" indent="-285750" algn="l" defTabSz="1466850">
            <a:lnSpc>
              <a:spcPct val="90000"/>
            </a:lnSpc>
            <a:spcBef>
              <a:spcPct val="0"/>
            </a:spcBef>
            <a:spcAft>
              <a:spcPct val="15000"/>
            </a:spcAft>
            <a:buChar char="•"/>
          </a:pPr>
          <a:r>
            <a:rPr lang="en-US" sz="3300" kern="1200" dirty="0"/>
            <a:t>Filtration</a:t>
          </a:r>
        </a:p>
        <a:p>
          <a:pPr marL="285750" lvl="1" indent="-285750" algn="l" defTabSz="1466850">
            <a:lnSpc>
              <a:spcPct val="90000"/>
            </a:lnSpc>
            <a:spcBef>
              <a:spcPct val="0"/>
            </a:spcBef>
            <a:spcAft>
              <a:spcPct val="15000"/>
            </a:spcAft>
            <a:buChar char="•"/>
          </a:pPr>
          <a:r>
            <a:rPr lang="en-US" sz="3300" kern="1200" dirty="0"/>
            <a:t>Membrane separation </a:t>
          </a:r>
        </a:p>
      </dsp:txBody>
      <dsp:txXfrm>
        <a:off x="3943" y="1030855"/>
        <a:ext cx="3844766" cy="4110294"/>
      </dsp:txXfrm>
    </dsp:sp>
    <dsp:sp modelId="{8F6E95F9-974F-4A32-8415-35CEDC0BA3D0}">
      <dsp:nvSpPr>
        <dsp:cNvPr id="0" name=""/>
        <dsp:cNvSpPr/>
      </dsp:nvSpPr>
      <dsp:spPr>
        <a:xfrm>
          <a:off x="4386976" y="80455"/>
          <a:ext cx="3844766" cy="950400"/>
        </a:xfrm>
        <a:prstGeom prst="rect">
          <a:avLst/>
        </a:prstGeom>
        <a:solidFill>
          <a:srgbClr val="B5520F"/>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n-US" sz="3300" kern="1200" dirty="0"/>
            <a:t>Chemical methods</a:t>
          </a:r>
        </a:p>
      </dsp:txBody>
      <dsp:txXfrm>
        <a:off x="4386976" y="80455"/>
        <a:ext cx="3844766" cy="950400"/>
      </dsp:txXfrm>
    </dsp:sp>
    <dsp:sp modelId="{816B5F08-31F4-4B4E-8FFC-FB929BCB442A}">
      <dsp:nvSpPr>
        <dsp:cNvPr id="0" name=""/>
        <dsp:cNvSpPr/>
      </dsp:nvSpPr>
      <dsp:spPr>
        <a:xfrm>
          <a:off x="4386976" y="1030855"/>
          <a:ext cx="3844766" cy="4110294"/>
        </a:xfrm>
        <a:prstGeom prst="rect">
          <a:avLst/>
        </a:prstGeom>
        <a:blipFill rotWithShape="0">
          <a:blip xmlns:r="http://schemas.openxmlformats.org/officeDocument/2006/relationships" r:embed="rId1"/>
          <a:tile tx="0" ty="0" sx="100000" sy="100000" flip="none" algn="tl"/>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en-US" sz="3300" kern="1200" dirty="0"/>
            <a:t>Chemical precipitation</a:t>
          </a:r>
        </a:p>
        <a:p>
          <a:pPr marL="285750" lvl="1" indent="-285750" algn="l" defTabSz="1466850">
            <a:lnSpc>
              <a:spcPct val="90000"/>
            </a:lnSpc>
            <a:spcBef>
              <a:spcPct val="0"/>
            </a:spcBef>
            <a:spcAft>
              <a:spcPct val="15000"/>
            </a:spcAft>
            <a:buChar char="•"/>
          </a:pPr>
          <a:r>
            <a:rPr lang="en-US" sz="3300" kern="1200" dirty="0"/>
            <a:t>Coagulation</a:t>
          </a:r>
        </a:p>
        <a:p>
          <a:pPr marL="285750" lvl="1" indent="-285750" algn="l" defTabSz="1466850">
            <a:lnSpc>
              <a:spcPct val="90000"/>
            </a:lnSpc>
            <a:spcBef>
              <a:spcPct val="0"/>
            </a:spcBef>
            <a:spcAft>
              <a:spcPct val="15000"/>
            </a:spcAft>
            <a:buChar char="•"/>
          </a:pPr>
          <a:r>
            <a:rPr lang="en-US" sz="3300" kern="1200" dirty="0"/>
            <a:t>Ion exchange</a:t>
          </a:r>
        </a:p>
        <a:p>
          <a:pPr marL="285750" lvl="1" indent="-285750" algn="l" defTabSz="1466850">
            <a:lnSpc>
              <a:spcPct val="90000"/>
            </a:lnSpc>
            <a:spcBef>
              <a:spcPct val="0"/>
            </a:spcBef>
            <a:spcAft>
              <a:spcPct val="15000"/>
            </a:spcAft>
            <a:buChar char="•"/>
          </a:pPr>
          <a:r>
            <a:rPr lang="en-US" sz="3300" kern="1200" dirty="0"/>
            <a:t>Adsorption</a:t>
          </a:r>
        </a:p>
        <a:p>
          <a:pPr marL="285750" lvl="1" indent="-285750" algn="l" defTabSz="1466850">
            <a:lnSpc>
              <a:spcPct val="90000"/>
            </a:lnSpc>
            <a:spcBef>
              <a:spcPct val="0"/>
            </a:spcBef>
            <a:spcAft>
              <a:spcPct val="15000"/>
            </a:spcAft>
            <a:buChar char="•"/>
          </a:pPr>
          <a:r>
            <a:rPr lang="en-US" sz="3300" kern="1200" dirty="0"/>
            <a:t>Neutralization</a:t>
          </a:r>
        </a:p>
        <a:p>
          <a:pPr marL="285750" lvl="1" indent="-285750" algn="l" defTabSz="1466850">
            <a:lnSpc>
              <a:spcPct val="90000"/>
            </a:lnSpc>
            <a:spcBef>
              <a:spcPct val="0"/>
            </a:spcBef>
            <a:spcAft>
              <a:spcPct val="15000"/>
            </a:spcAft>
            <a:buChar char="•"/>
          </a:pPr>
          <a:r>
            <a:rPr lang="en-US" sz="3300" kern="1200" dirty="0"/>
            <a:t>Solvent extraction</a:t>
          </a:r>
        </a:p>
      </dsp:txBody>
      <dsp:txXfrm>
        <a:off x="4386976" y="1030855"/>
        <a:ext cx="3844766" cy="4110294"/>
      </dsp:txXfrm>
    </dsp:sp>
    <dsp:sp modelId="{51737625-7DB2-47F5-A4E5-ECC6CE75F893}">
      <dsp:nvSpPr>
        <dsp:cNvPr id="0" name=""/>
        <dsp:cNvSpPr/>
      </dsp:nvSpPr>
      <dsp:spPr>
        <a:xfrm>
          <a:off x="8770010" y="80455"/>
          <a:ext cx="3844766" cy="950400"/>
        </a:xfrm>
        <a:prstGeom prst="rect">
          <a:avLst/>
        </a:prstGeom>
        <a:solidFill>
          <a:srgbClr val="E09628"/>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n-US" sz="3300" kern="1200" dirty="0"/>
            <a:t>Biological methods</a:t>
          </a:r>
        </a:p>
      </dsp:txBody>
      <dsp:txXfrm>
        <a:off x="8770010" y="80455"/>
        <a:ext cx="3844766" cy="950400"/>
      </dsp:txXfrm>
    </dsp:sp>
    <dsp:sp modelId="{BA249644-E3A2-4B8D-8245-2AE716A0BA1A}">
      <dsp:nvSpPr>
        <dsp:cNvPr id="0" name=""/>
        <dsp:cNvSpPr/>
      </dsp:nvSpPr>
      <dsp:spPr>
        <a:xfrm>
          <a:off x="8770010" y="1030855"/>
          <a:ext cx="3844766" cy="4110294"/>
        </a:xfrm>
        <a:prstGeom prst="rect">
          <a:avLst/>
        </a:prstGeom>
        <a:blipFill rotWithShape="0">
          <a:blip xmlns:r="http://schemas.openxmlformats.org/officeDocument/2006/relationships" r:embed="rId1"/>
          <a:tile tx="0" ty="0" sx="100000" sy="100000" flip="none" algn="tl"/>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en-US" sz="3300" kern="1200" dirty="0"/>
            <a:t>Aerobic</a:t>
          </a:r>
        </a:p>
        <a:p>
          <a:pPr marL="285750" lvl="1" indent="-285750" algn="l" defTabSz="1466850">
            <a:lnSpc>
              <a:spcPct val="90000"/>
            </a:lnSpc>
            <a:spcBef>
              <a:spcPct val="0"/>
            </a:spcBef>
            <a:spcAft>
              <a:spcPct val="15000"/>
            </a:spcAft>
            <a:buChar char="•"/>
          </a:pPr>
          <a:r>
            <a:rPr lang="en-US" sz="3300" kern="1200" dirty="0"/>
            <a:t>Anaerobic</a:t>
          </a:r>
        </a:p>
      </dsp:txBody>
      <dsp:txXfrm>
        <a:off x="8770010" y="1030855"/>
        <a:ext cx="3844766" cy="411029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6928B-8175-4D17-8DC0-3C5AF5341388}" type="datetimeFigureOut">
              <a:rPr lang="en-US" smtClean="0"/>
              <a:t>9/11/2017</a:t>
            </a:fld>
            <a:endParaRPr lang="en-US"/>
          </a:p>
        </p:txBody>
      </p:sp>
      <p:sp>
        <p:nvSpPr>
          <p:cNvPr id="4" name="Slide Image Placeholder 3"/>
          <p:cNvSpPr>
            <a:spLocks noGrp="1" noRot="1" noChangeAspect="1"/>
          </p:cNvSpPr>
          <p:nvPr>
            <p:ph type="sldImg" idx="2"/>
          </p:nvPr>
        </p:nvSpPr>
        <p:spPr>
          <a:xfrm>
            <a:off x="1077913" y="1143000"/>
            <a:ext cx="47021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1800F1-CE8A-4E37-919A-93C0A0B1687C}" type="slidenum">
              <a:rPr lang="en-US" smtClean="0"/>
              <a:t>‹#›</a:t>
            </a:fld>
            <a:endParaRPr lang="en-US"/>
          </a:p>
        </p:txBody>
      </p:sp>
    </p:spTree>
    <p:extLst>
      <p:ext uri="{BB962C8B-B14F-4D97-AF65-F5344CB8AC3E}">
        <p14:creationId xmlns:p14="http://schemas.microsoft.com/office/powerpoint/2010/main" val="2711139857"/>
      </p:ext>
    </p:extLst>
  </p:cSld>
  <p:clrMap bg1="lt1" tx1="dk1" bg2="lt2" tx2="dk2" accent1="accent1" accent2="accent2" accent3="accent3" accent4="accent4" accent5="accent5" accent6="accent6" hlink="hlink" folHlink="folHlink"/>
  <p:notesStyle>
    <a:lvl1pPr marL="0" algn="l" defTabSz="1163117" rtl="0" eaLnBrk="1" latinLnBrk="0" hangingPunct="1">
      <a:defRPr sz="1526" kern="1200">
        <a:solidFill>
          <a:schemeClr val="tx1"/>
        </a:solidFill>
        <a:latin typeface="+mn-lt"/>
        <a:ea typeface="+mn-ea"/>
        <a:cs typeface="+mn-cs"/>
      </a:defRPr>
    </a:lvl1pPr>
    <a:lvl2pPr marL="581558" algn="l" defTabSz="1163117" rtl="0" eaLnBrk="1" latinLnBrk="0" hangingPunct="1">
      <a:defRPr sz="1526" kern="1200">
        <a:solidFill>
          <a:schemeClr val="tx1"/>
        </a:solidFill>
        <a:latin typeface="+mn-lt"/>
        <a:ea typeface="+mn-ea"/>
        <a:cs typeface="+mn-cs"/>
      </a:defRPr>
    </a:lvl2pPr>
    <a:lvl3pPr marL="1163117" algn="l" defTabSz="1163117" rtl="0" eaLnBrk="1" latinLnBrk="0" hangingPunct="1">
      <a:defRPr sz="1526" kern="1200">
        <a:solidFill>
          <a:schemeClr val="tx1"/>
        </a:solidFill>
        <a:latin typeface="+mn-lt"/>
        <a:ea typeface="+mn-ea"/>
        <a:cs typeface="+mn-cs"/>
      </a:defRPr>
    </a:lvl3pPr>
    <a:lvl4pPr marL="1744675" algn="l" defTabSz="1163117" rtl="0" eaLnBrk="1" latinLnBrk="0" hangingPunct="1">
      <a:defRPr sz="1526" kern="1200">
        <a:solidFill>
          <a:schemeClr val="tx1"/>
        </a:solidFill>
        <a:latin typeface="+mn-lt"/>
        <a:ea typeface="+mn-ea"/>
        <a:cs typeface="+mn-cs"/>
      </a:defRPr>
    </a:lvl4pPr>
    <a:lvl5pPr marL="2326234" algn="l" defTabSz="1163117" rtl="0" eaLnBrk="1" latinLnBrk="0" hangingPunct="1">
      <a:defRPr sz="1526" kern="1200">
        <a:solidFill>
          <a:schemeClr val="tx1"/>
        </a:solidFill>
        <a:latin typeface="+mn-lt"/>
        <a:ea typeface="+mn-ea"/>
        <a:cs typeface="+mn-cs"/>
      </a:defRPr>
    </a:lvl5pPr>
    <a:lvl6pPr marL="2907792" algn="l" defTabSz="1163117" rtl="0" eaLnBrk="1" latinLnBrk="0" hangingPunct="1">
      <a:defRPr sz="1526" kern="1200">
        <a:solidFill>
          <a:schemeClr val="tx1"/>
        </a:solidFill>
        <a:latin typeface="+mn-lt"/>
        <a:ea typeface="+mn-ea"/>
        <a:cs typeface="+mn-cs"/>
      </a:defRPr>
    </a:lvl6pPr>
    <a:lvl7pPr marL="3489350" algn="l" defTabSz="1163117" rtl="0" eaLnBrk="1" latinLnBrk="0" hangingPunct="1">
      <a:defRPr sz="1526" kern="1200">
        <a:solidFill>
          <a:schemeClr val="tx1"/>
        </a:solidFill>
        <a:latin typeface="+mn-lt"/>
        <a:ea typeface="+mn-ea"/>
        <a:cs typeface="+mn-cs"/>
      </a:defRPr>
    </a:lvl7pPr>
    <a:lvl8pPr marL="4070909" algn="l" defTabSz="1163117" rtl="0" eaLnBrk="1" latinLnBrk="0" hangingPunct="1">
      <a:defRPr sz="1526" kern="1200">
        <a:solidFill>
          <a:schemeClr val="tx1"/>
        </a:solidFill>
        <a:latin typeface="+mn-lt"/>
        <a:ea typeface="+mn-ea"/>
        <a:cs typeface="+mn-cs"/>
      </a:defRPr>
    </a:lvl8pPr>
    <a:lvl9pPr marL="4652467" algn="l" defTabSz="1163117" rtl="0" eaLnBrk="1" latinLnBrk="0" hangingPunct="1">
      <a:defRPr sz="152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7913" y="1143000"/>
            <a:ext cx="47021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1800F1-CE8A-4E37-919A-93C0A0B1687C}" type="slidenum">
              <a:rPr lang="en-US" smtClean="0"/>
              <a:t>2</a:t>
            </a:fld>
            <a:endParaRPr lang="en-US"/>
          </a:p>
        </p:txBody>
      </p:sp>
    </p:spTree>
    <p:extLst>
      <p:ext uri="{BB962C8B-B14F-4D97-AF65-F5344CB8AC3E}">
        <p14:creationId xmlns:p14="http://schemas.microsoft.com/office/powerpoint/2010/main" val="4006224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7913" y="1143000"/>
            <a:ext cx="4702175" cy="3086100"/>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High concentrations of lead in the body can cause</a:t>
            </a:r>
          </a:p>
          <a:p>
            <a:r>
              <a:rPr lang="en-US" sz="1200" b="0" i="0" u="none" strike="noStrike" kern="1200" baseline="0" dirty="0">
                <a:solidFill>
                  <a:schemeClr val="tx1"/>
                </a:solidFill>
                <a:latin typeface="+mn-lt"/>
                <a:ea typeface="+mn-ea"/>
                <a:cs typeface="+mn-cs"/>
              </a:rPr>
              <a:t>death or permanent damage to the central nervous system, the brain, and kidneys (Jennings,</a:t>
            </a:r>
          </a:p>
          <a:p>
            <a:r>
              <a:rPr lang="en-US" sz="1200" b="0" i="0" u="none" strike="noStrike" kern="1200" baseline="0" dirty="0">
                <a:solidFill>
                  <a:schemeClr val="tx1"/>
                </a:solidFill>
                <a:latin typeface="+mn-lt"/>
                <a:ea typeface="+mn-ea"/>
                <a:cs typeface="+mn-cs"/>
              </a:rPr>
              <a:t>et. al., 1996). This damage commonly results in behavior and learning problems (such as</a:t>
            </a:r>
          </a:p>
          <a:p>
            <a:r>
              <a:rPr lang="en-US" sz="1200" b="0" i="0" u="none" strike="noStrike" kern="1200" baseline="0" dirty="0">
                <a:solidFill>
                  <a:schemeClr val="tx1"/>
                </a:solidFill>
                <a:latin typeface="+mn-lt"/>
                <a:ea typeface="+mn-ea"/>
                <a:cs typeface="+mn-cs"/>
              </a:rPr>
              <a:t>hyperactivity), memory and concentration problems, high blood pressure, hearing problems,</a:t>
            </a:r>
          </a:p>
          <a:p>
            <a:r>
              <a:rPr lang="en-US" sz="1200" b="0" i="0" u="none" strike="noStrike" kern="1200" baseline="0" dirty="0">
                <a:solidFill>
                  <a:schemeClr val="tx1"/>
                </a:solidFill>
                <a:latin typeface="+mn-lt"/>
                <a:ea typeface="+mn-ea"/>
                <a:cs typeface="+mn-cs"/>
              </a:rPr>
              <a:t>headaches, slowed growth, reproductive problems in men and women, digestive problems,</a:t>
            </a:r>
          </a:p>
          <a:p>
            <a:r>
              <a:rPr lang="en-US" sz="1200" b="0" i="0" u="none" strike="noStrike" kern="1200" baseline="0" dirty="0">
                <a:solidFill>
                  <a:schemeClr val="tx1"/>
                </a:solidFill>
                <a:latin typeface="+mn-lt"/>
                <a:ea typeface="+mn-ea"/>
                <a:cs typeface="+mn-cs"/>
              </a:rPr>
              <a:t>muscle and joint pain. Studies on lead are numerous because of its hazardous effects. Lead is</a:t>
            </a:r>
          </a:p>
          <a:p>
            <a:r>
              <a:rPr lang="en-US" sz="1200" b="0" i="1" u="none" strike="noStrike" kern="1200" baseline="0" dirty="0">
                <a:solidFill>
                  <a:schemeClr val="tx1"/>
                </a:solidFill>
                <a:latin typeface="+mn-lt"/>
                <a:ea typeface="+mn-ea"/>
                <a:cs typeface="+mn-cs"/>
              </a:rPr>
              <a:t>H. M. Salem et al. / ICEHM2000, Cairo University, Egypt, September, 2000, page 542- 556</a:t>
            </a:r>
          </a:p>
          <a:p>
            <a:r>
              <a:rPr lang="en-US" sz="1200" b="0" i="0" u="none" strike="noStrike" kern="1200" baseline="0" dirty="0">
                <a:solidFill>
                  <a:schemeClr val="tx1"/>
                </a:solidFill>
                <a:latin typeface="+mn-lt"/>
                <a:ea typeface="+mn-ea"/>
                <a:cs typeface="+mn-cs"/>
              </a:rPr>
              <a:t>552</a:t>
            </a:r>
          </a:p>
          <a:p>
            <a:r>
              <a:rPr lang="en-US" sz="1200" b="0" i="0" u="none" strike="noStrike" kern="1200" baseline="0" dirty="0">
                <a:solidFill>
                  <a:schemeClr val="tx1"/>
                </a:solidFill>
                <a:latin typeface="+mn-lt"/>
                <a:ea typeface="+mn-ea"/>
                <a:cs typeface="+mn-cs"/>
              </a:rPr>
              <a:t>considered the number one health threat to children, and the effects of lead poisoning can last</a:t>
            </a:r>
          </a:p>
          <a:p>
            <a:r>
              <a:rPr lang="en-US" sz="1200" b="0" i="0" u="none" strike="noStrike" kern="1200" baseline="0" dirty="0">
                <a:solidFill>
                  <a:schemeClr val="tx1"/>
                </a:solidFill>
                <a:latin typeface="+mn-lt"/>
                <a:ea typeface="+mn-ea"/>
                <a:cs typeface="+mn-cs"/>
              </a:rPr>
              <a:t>a lifetime. Not only does lead poisoning stunt a child’s growth, damage the nervous system,</a:t>
            </a:r>
          </a:p>
          <a:p>
            <a:r>
              <a:rPr lang="en-US" sz="1200" b="0" i="0" u="none" strike="noStrike" kern="1200" baseline="0" dirty="0">
                <a:solidFill>
                  <a:schemeClr val="tx1"/>
                </a:solidFill>
                <a:latin typeface="+mn-lt"/>
                <a:ea typeface="+mn-ea"/>
                <a:cs typeface="+mn-cs"/>
              </a:rPr>
              <a:t>and cause learning disabilities, but also it is now linked to crime and anti-social behavior in</a:t>
            </a:r>
          </a:p>
          <a:p>
            <a:r>
              <a:rPr lang="en-US" sz="1200" b="0" i="0" u="none" strike="noStrike" kern="1200" baseline="0" dirty="0">
                <a:solidFill>
                  <a:schemeClr val="tx1"/>
                </a:solidFill>
                <a:latin typeface="+mn-lt"/>
                <a:ea typeface="+mn-ea"/>
                <a:cs typeface="+mn-cs"/>
              </a:rPr>
              <a:t>children (US.G.A.O, General Accounting Office report, 2000).</a:t>
            </a:r>
            <a:endParaRPr lang="en-US" dirty="0"/>
          </a:p>
        </p:txBody>
      </p:sp>
      <p:sp>
        <p:nvSpPr>
          <p:cNvPr id="4" name="Slide Number Placeholder 3"/>
          <p:cNvSpPr>
            <a:spLocks noGrp="1"/>
          </p:cNvSpPr>
          <p:nvPr>
            <p:ph type="sldNum" sz="quarter" idx="10"/>
          </p:nvPr>
        </p:nvSpPr>
        <p:spPr/>
        <p:txBody>
          <a:bodyPr/>
          <a:lstStyle/>
          <a:p>
            <a:fld id="{DA1800F1-CE8A-4E37-919A-93C0A0B1687C}" type="slidenum">
              <a:rPr lang="en-US" smtClean="0"/>
              <a:t>8</a:t>
            </a:fld>
            <a:endParaRPr lang="en-US"/>
          </a:p>
        </p:txBody>
      </p:sp>
    </p:spTree>
    <p:extLst>
      <p:ext uri="{BB962C8B-B14F-4D97-AF65-F5344CB8AC3E}">
        <p14:creationId xmlns:p14="http://schemas.microsoft.com/office/powerpoint/2010/main" val="534350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7913" y="1143000"/>
            <a:ext cx="4702175"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model involves the following proteins: </a:t>
            </a:r>
            <a:r>
              <a:rPr lang="en-US" dirty="0" err="1"/>
              <a:t>PbrT</a:t>
            </a:r>
            <a:r>
              <a:rPr lang="en-US" dirty="0"/>
              <a:t>, which transports Pb(II) into the cytoplasm; </a:t>
            </a:r>
            <a:r>
              <a:rPr lang="en-US" dirty="0" err="1"/>
              <a:t>PbrA</a:t>
            </a:r>
            <a:r>
              <a:rPr lang="en-US" dirty="0"/>
              <a:t>, the Pb(II) efflux ATPase; </a:t>
            </a:r>
            <a:r>
              <a:rPr lang="en-US" dirty="0" err="1"/>
              <a:t>PbrB</a:t>
            </a:r>
            <a:r>
              <a:rPr lang="en-US" dirty="0"/>
              <a:t> and </a:t>
            </a:r>
            <a:r>
              <a:rPr lang="en-US" dirty="0" err="1"/>
              <a:t>PbrC</a:t>
            </a:r>
            <a:r>
              <a:rPr lang="en-US" dirty="0"/>
              <a:t>, a Pb(II) transport-facilitating lipoprotein and its </a:t>
            </a:r>
            <a:r>
              <a:rPr lang="en-US" dirty="0" err="1"/>
              <a:t>prolipoprotein</a:t>
            </a:r>
            <a:r>
              <a:rPr lang="en-US" dirty="0"/>
              <a:t> signal peptidase, respectively; and </a:t>
            </a:r>
            <a:r>
              <a:rPr lang="en-US" dirty="0" err="1"/>
              <a:t>PbrD</a:t>
            </a:r>
            <a:r>
              <a:rPr lang="en-US" dirty="0"/>
              <a:t>, a protein involved in Pb(II) sequestration. The </a:t>
            </a:r>
            <a:r>
              <a:rPr lang="en-US" dirty="0" err="1"/>
              <a:t>PbrR</a:t>
            </a:r>
            <a:r>
              <a:rPr lang="en-US" dirty="0"/>
              <a:t> protein, which mediates Pb(II)-inducible transcription from its divergent promoter, regulates the </a:t>
            </a:r>
            <a:r>
              <a:rPr lang="en-US" i="1" dirty="0" err="1"/>
              <a:t>pbr</a:t>
            </a:r>
            <a:r>
              <a:rPr lang="en-US" i="1" dirty="0"/>
              <a:t> </a:t>
            </a:r>
            <a:r>
              <a:rPr lang="en-US" dirty="0"/>
              <a:t>operon.</a:t>
            </a:r>
          </a:p>
          <a:p>
            <a:endParaRPr lang="en-US" dirty="0"/>
          </a:p>
        </p:txBody>
      </p:sp>
      <p:sp>
        <p:nvSpPr>
          <p:cNvPr id="4" name="Slide Number Placeholder 3"/>
          <p:cNvSpPr>
            <a:spLocks noGrp="1"/>
          </p:cNvSpPr>
          <p:nvPr>
            <p:ph type="sldNum" sz="quarter" idx="10"/>
          </p:nvPr>
        </p:nvSpPr>
        <p:spPr/>
        <p:txBody>
          <a:bodyPr/>
          <a:lstStyle/>
          <a:p>
            <a:fld id="{DA1800F1-CE8A-4E37-919A-93C0A0B1687C}" type="slidenum">
              <a:rPr lang="en-US" smtClean="0"/>
              <a:t>10</a:t>
            </a:fld>
            <a:endParaRPr lang="en-US"/>
          </a:p>
        </p:txBody>
      </p:sp>
    </p:spTree>
    <p:extLst>
      <p:ext uri="{BB962C8B-B14F-4D97-AF65-F5344CB8AC3E}">
        <p14:creationId xmlns:p14="http://schemas.microsoft.com/office/powerpoint/2010/main" val="807139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7913" y="1143000"/>
            <a:ext cx="4702175"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variables are </a:t>
            </a:r>
            <a:r>
              <a:rPr lang="en-US" sz="1200" b="1" i="0" kern="1200" dirty="0">
                <a:solidFill>
                  <a:schemeClr val="tx1"/>
                </a:solidFill>
                <a:effectLst/>
                <a:latin typeface="+mn-lt"/>
                <a:ea typeface="+mn-ea"/>
                <a:cs typeface="+mn-cs"/>
              </a:rPr>
              <a:t>proportional</a:t>
            </a:r>
            <a:endParaRPr lang="en-US" dirty="0"/>
          </a:p>
        </p:txBody>
      </p:sp>
      <p:sp>
        <p:nvSpPr>
          <p:cNvPr id="4" name="Slide Number Placeholder 3"/>
          <p:cNvSpPr>
            <a:spLocks noGrp="1"/>
          </p:cNvSpPr>
          <p:nvPr>
            <p:ph type="sldNum" sz="quarter" idx="10"/>
          </p:nvPr>
        </p:nvSpPr>
        <p:spPr/>
        <p:txBody>
          <a:bodyPr/>
          <a:lstStyle/>
          <a:p>
            <a:fld id="{DA1800F1-CE8A-4E37-919A-93C0A0B1687C}" type="slidenum">
              <a:rPr lang="en-US" smtClean="0"/>
              <a:t>21</a:t>
            </a:fld>
            <a:endParaRPr lang="en-US"/>
          </a:p>
        </p:txBody>
      </p:sp>
    </p:spTree>
    <p:extLst>
      <p:ext uri="{BB962C8B-B14F-4D97-AF65-F5344CB8AC3E}">
        <p14:creationId xmlns:p14="http://schemas.microsoft.com/office/powerpoint/2010/main" val="1194173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571308"/>
            <a:ext cx="12435840" cy="3342640"/>
          </a:xfrm>
        </p:spPr>
        <p:txBody>
          <a:bodyPr anchor="b"/>
          <a:lstStyle>
            <a:lvl1pPr algn="ctr">
              <a:defRPr sz="8400"/>
            </a:lvl1pPr>
          </a:lstStyle>
          <a:p>
            <a:r>
              <a:rPr lang="en-US"/>
              <a:t>Click to edit Master title style</a:t>
            </a:r>
            <a:endParaRPr lang="en-US" dirty="0"/>
          </a:p>
        </p:txBody>
      </p:sp>
      <p:sp>
        <p:nvSpPr>
          <p:cNvPr id="3" name="Subtitle 2"/>
          <p:cNvSpPr>
            <a:spLocks noGrp="1"/>
          </p:cNvSpPr>
          <p:nvPr>
            <p:ph type="subTitle" idx="1"/>
          </p:nvPr>
        </p:nvSpPr>
        <p:spPr>
          <a:xfrm>
            <a:off x="1828800" y="5042853"/>
            <a:ext cx="109728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E50153-F687-436B-B67A-28D9F667DCB7}" type="datetimeFigureOut">
              <a:rPr lang="en-US" smtClean="0"/>
              <a:t>9/11/2017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1064912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E50153-F687-436B-B67A-28D9F667DCB7}" type="datetimeFigureOut">
              <a:rPr lang="en-US" smtClean="0"/>
              <a:t>9/11/2017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1131874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8221" y="2393635"/>
            <a:ext cx="12618720" cy="3993832"/>
          </a:xfrm>
        </p:spPr>
        <p:txBody>
          <a:bodyPr anchor="b"/>
          <a:lstStyle>
            <a:lvl1pPr>
              <a:defRPr sz="8400"/>
            </a:lvl1pPr>
          </a:lstStyle>
          <a:p>
            <a:r>
              <a:rPr lang="en-US"/>
              <a:t>Click to edit Master title style</a:t>
            </a:r>
            <a:endParaRPr lang="en-US" dirty="0"/>
          </a:p>
        </p:txBody>
      </p:sp>
      <p:sp>
        <p:nvSpPr>
          <p:cNvPr id="3" name="Text Placeholder 2"/>
          <p:cNvSpPr>
            <a:spLocks noGrp="1"/>
          </p:cNvSpPr>
          <p:nvPr>
            <p:ph type="body" idx="1"/>
          </p:nvPr>
        </p:nvSpPr>
        <p:spPr>
          <a:xfrm>
            <a:off x="998221" y="6425250"/>
            <a:ext cx="1261872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1E50153-F687-436B-B67A-28D9F667DCB7}" type="datetimeFigureOut">
              <a:rPr lang="en-US" smtClean="0"/>
              <a:t>9/11/2017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3529683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05840" y="2555875"/>
            <a:ext cx="621792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406640" y="2555875"/>
            <a:ext cx="621792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E50153-F687-436B-B67A-28D9F667DCB7}" type="datetimeFigureOut">
              <a:rPr lang="en-US" smtClean="0"/>
              <a:t>9/11/2017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2326022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07746" y="511177"/>
            <a:ext cx="1261872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07747" y="2353628"/>
            <a:ext cx="6189344"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4" name="Content Placeholder 3"/>
          <p:cNvSpPr>
            <a:spLocks noGrp="1"/>
          </p:cNvSpPr>
          <p:nvPr>
            <p:ph sz="half" idx="2"/>
          </p:nvPr>
        </p:nvSpPr>
        <p:spPr>
          <a:xfrm>
            <a:off x="1007747" y="3507105"/>
            <a:ext cx="6189344"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406641" y="2353628"/>
            <a:ext cx="621982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6" name="Content Placeholder 5"/>
          <p:cNvSpPr>
            <a:spLocks noGrp="1"/>
          </p:cNvSpPr>
          <p:nvPr>
            <p:ph sz="quarter" idx="4"/>
          </p:nvPr>
        </p:nvSpPr>
        <p:spPr>
          <a:xfrm>
            <a:off x="7406641" y="3507105"/>
            <a:ext cx="6219826"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E50153-F687-436B-B67A-28D9F667DCB7}" type="datetimeFigureOut">
              <a:rPr lang="en-US" smtClean="0"/>
              <a:t>9/11/2017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1424936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E50153-F687-436B-B67A-28D9F667DCB7}" type="datetimeFigureOut">
              <a:rPr lang="en-US" smtClean="0"/>
              <a:t>9/11/2017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3400674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E50153-F687-436B-B67A-28D9F667DCB7}" type="datetimeFigureOut">
              <a:rPr lang="en-US" smtClean="0"/>
              <a:t>9/11/2017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484181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746" y="640080"/>
            <a:ext cx="4718685" cy="2240280"/>
          </a:xfrm>
        </p:spPr>
        <p:txBody>
          <a:bodyPr anchor="b"/>
          <a:lstStyle>
            <a:lvl1pPr>
              <a:defRPr sz="4480"/>
            </a:lvl1pPr>
          </a:lstStyle>
          <a:p>
            <a:r>
              <a:rPr lang="en-US"/>
              <a:t>Click to edit Master title style</a:t>
            </a:r>
            <a:endParaRPr lang="en-US" dirty="0"/>
          </a:p>
        </p:txBody>
      </p:sp>
      <p:sp>
        <p:nvSpPr>
          <p:cNvPr id="3" name="Content Placeholder 2"/>
          <p:cNvSpPr>
            <a:spLocks noGrp="1"/>
          </p:cNvSpPr>
          <p:nvPr>
            <p:ph idx="1"/>
          </p:nvPr>
        </p:nvSpPr>
        <p:spPr>
          <a:xfrm>
            <a:off x="6219826" y="1382397"/>
            <a:ext cx="740664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07746" y="2880360"/>
            <a:ext cx="4718685"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71E50153-F687-436B-B67A-28D9F667DCB7}" type="datetimeFigureOut">
              <a:rPr lang="en-US" smtClean="0"/>
              <a:t>9/11/2017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3091230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746" y="640080"/>
            <a:ext cx="4718685" cy="2240280"/>
          </a:xfrm>
        </p:spPr>
        <p:txBody>
          <a:bodyPr anchor="b"/>
          <a:lstStyle>
            <a:lvl1pPr>
              <a:defRPr sz="448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19826" y="1382397"/>
            <a:ext cx="740664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endParaRPr lang="en-US" dirty="0"/>
          </a:p>
        </p:txBody>
      </p:sp>
      <p:sp>
        <p:nvSpPr>
          <p:cNvPr id="4" name="Text Placeholder 3"/>
          <p:cNvSpPr>
            <a:spLocks noGrp="1"/>
          </p:cNvSpPr>
          <p:nvPr>
            <p:ph type="body" sz="half" idx="2"/>
          </p:nvPr>
        </p:nvSpPr>
        <p:spPr>
          <a:xfrm>
            <a:off x="1007746" y="2880360"/>
            <a:ext cx="4718685"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71E50153-F687-436B-B67A-28D9F667DCB7}" type="datetimeFigureOut">
              <a:rPr lang="en-US" smtClean="0"/>
              <a:t>9/11/2017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3866718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E50153-F687-436B-B67A-28D9F667DCB7}" type="datetimeFigureOut">
              <a:rPr lang="en-US" smtClean="0"/>
              <a:t>9/11/2017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579426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469881" y="511175"/>
            <a:ext cx="3154680"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05841" y="511175"/>
            <a:ext cx="9281160"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E50153-F687-436B-B67A-28D9F667DCB7}" type="datetimeFigureOut">
              <a:rPr lang="en-US" smtClean="0"/>
              <a:t>9/11/2017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2531692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5840" y="511177"/>
            <a:ext cx="1261872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05840" y="2555875"/>
            <a:ext cx="1261872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05840" y="8898892"/>
            <a:ext cx="329184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71E50153-F687-436B-B67A-28D9F667DCB7}" type="datetimeFigureOut">
              <a:rPr lang="en-US" smtClean="0"/>
              <a:t>9/11/2017</a:t>
            </a:fld>
            <a:endParaRPr lang="en-US"/>
          </a:p>
        </p:txBody>
      </p:sp>
      <p:sp>
        <p:nvSpPr>
          <p:cNvPr id="5" name="Footer Placeholder 4"/>
          <p:cNvSpPr>
            <a:spLocks noGrp="1"/>
          </p:cNvSpPr>
          <p:nvPr>
            <p:ph type="ftr" sz="quarter" idx="3"/>
          </p:nvPr>
        </p:nvSpPr>
        <p:spPr>
          <a:xfrm>
            <a:off x="4846320" y="8898892"/>
            <a:ext cx="493776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332720" y="8898892"/>
            <a:ext cx="329184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9E58A800-93E2-4317-BEF7-A6C09C6599D1}" type="slidenum">
              <a:rPr lang="en-US" smtClean="0"/>
              <a:t>‹#›</a:t>
            </a:fld>
            <a:endParaRPr lang="en-US"/>
          </a:p>
        </p:txBody>
      </p:sp>
    </p:spTree>
    <p:extLst>
      <p:ext uri="{BB962C8B-B14F-4D97-AF65-F5344CB8AC3E}">
        <p14:creationId xmlns:p14="http://schemas.microsoft.com/office/powerpoint/2010/main" val="37961941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usatoday.com/story/news/2016/03/11/nearly-2000-water-systems-fail-lead-tests/81220466/" TargetMode="External"/><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jpg"/></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image" Target="../media/image31.jpg"/></Relationships>
</file>

<file path=ppt/slides/_rels/slide23.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jp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24.xml.rels><?xml version="1.0" encoding="UTF-8" standalone="yes"?>
<Relationships xmlns="http://schemas.openxmlformats.org/package/2006/relationships"><Relationship Id="rId8" Type="http://schemas.openxmlformats.org/officeDocument/2006/relationships/image" Target="../media/image38.jpg"/><Relationship Id="rId3" Type="http://schemas.openxmlformats.org/officeDocument/2006/relationships/image" Target="../media/image40.JPG"/><Relationship Id="rId7" Type="http://schemas.openxmlformats.org/officeDocument/2006/relationships/image" Target="../media/image37.jpg"/><Relationship Id="rId2" Type="http://schemas.openxmlformats.org/officeDocument/2006/relationships/image" Target="../media/image39.JPG"/><Relationship Id="rId1" Type="http://schemas.openxmlformats.org/officeDocument/2006/relationships/slideLayout" Target="../slideLayouts/slideLayout2.xml"/><Relationship Id="rId6" Type="http://schemas.openxmlformats.org/officeDocument/2006/relationships/image" Target="../media/image36.jpg"/><Relationship Id="rId5" Type="http://schemas.openxmlformats.org/officeDocument/2006/relationships/image" Target="../media/image42.JPG"/><Relationship Id="rId4" Type="http://schemas.openxmlformats.org/officeDocument/2006/relationships/image" Target="../media/image4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6374" y="2772783"/>
            <a:ext cx="12435840" cy="1850314"/>
          </a:xfrm>
        </p:spPr>
        <p:txBody>
          <a:bodyPr>
            <a:noAutofit/>
          </a:bodyPr>
          <a:lstStyle/>
          <a:p>
            <a:r>
              <a:rPr lang="en-US" sz="5760" b="1" dirty="0">
                <a:latin typeface="Baskerville Old Face" panose="02020602080505020303" pitchFamily="18" charset="0"/>
              </a:rPr>
              <a:t>Novel Method for Removal of Pb</a:t>
            </a:r>
            <a:r>
              <a:rPr lang="en-US" sz="5760" b="1" baseline="30000" dirty="0">
                <a:latin typeface="Baskerville Old Face" panose="02020602080505020303" pitchFamily="18" charset="0"/>
              </a:rPr>
              <a:t>2+</a:t>
            </a:r>
            <a:r>
              <a:rPr lang="en-US" sz="5760" b="1" dirty="0">
                <a:latin typeface="Baskerville Old Face" panose="02020602080505020303" pitchFamily="18" charset="0"/>
              </a:rPr>
              <a:t> from drinking water using Recombinant </a:t>
            </a:r>
            <a:r>
              <a:rPr lang="en-US" sz="5760" b="1" i="1" dirty="0">
                <a:latin typeface="Baskerville Old Face" panose="02020602080505020303" pitchFamily="18" charset="0"/>
              </a:rPr>
              <a:t>E. coli</a:t>
            </a:r>
            <a:r>
              <a:rPr lang="en-US" sz="5760" b="1" dirty="0">
                <a:latin typeface="Baskerville Old Face" panose="02020602080505020303" pitchFamily="18" charset="0"/>
              </a:rPr>
              <a:t>   </a:t>
            </a:r>
            <a:endParaRPr lang="en-US" sz="5760" dirty="0">
              <a:latin typeface="Baskerville Old Face" panose="02020602080505020303" pitchFamily="18" charset="0"/>
            </a:endParaRPr>
          </a:p>
        </p:txBody>
      </p:sp>
      <p:sp>
        <p:nvSpPr>
          <p:cNvPr id="3" name="Subtitle 2"/>
          <p:cNvSpPr>
            <a:spLocks noGrp="1"/>
          </p:cNvSpPr>
          <p:nvPr>
            <p:ph type="subTitle" idx="1"/>
          </p:nvPr>
        </p:nvSpPr>
        <p:spPr>
          <a:xfrm>
            <a:off x="1441526" y="6148558"/>
            <a:ext cx="12156140" cy="1986914"/>
          </a:xfrm>
        </p:spPr>
        <p:txBody>
          <a:bodyPr>
            <a:normAutofit/>
          </a:bodyPr>
          <a:lstStyle/>
          <a:p>
            <a:pPr algn="l"/>
            <a:r>
              <a:rPr lang="en-US" sz="3360" baseline="30000" dirty="0">
                <a:latin typeface="Aparajita" panose="020B0604020202020204" pitchFamily="34" charset="0"/>
                <a:cs typeface="Aparajita" panose="020B0604020202020204" pitchFamily="34" charset="0"/>
              </a:rPr>
              <a:t>1</a:t>
            </a:r>
            <a:r>
              <a:rPr lang="en-US" sz="3360" dirty="0">
                <a:latin typeface="Aparajita" panose="020B0604020202020204" pitchFamily="34" charset="0"/>
                <a:cs typeface="Aparajita" panose="020B0604020202020204" pitchFamily="34" charset="0"/>
              </a:rPr>
              <a:t>Laboratory of Environmental Molecular Biology, Faculty of Environmental Earth Science, Hokkaido University, Kita 10, Nishi 5, Kita-</a:t>
            </a:r>
            <a:r>
              <a:rPr lang="en-US" sz="3360" dirty="0" err="1">
                <a:latin typeface="Aparajita" panose="020B0604020202020204" pitchFamily="34" charset="0"/>
                <a:cs typeface="Aparajita" panose="020B0604020202020204" pitchFamily="34" charset="0"/>
              </a:rPr>
              <a:t>ku</a:t>
            </a:r>
            <a:r>
              <a:rPr lang="en-US" sz="3360" dirty="0">
                <a:latin typeface="Aparajita" panose="020B0604020202020204" pitchFamily="34" charset="0"/>
                <a:cs typeface="Aparajita" panose="020B0604020202020204" pitchFamily="34" charset="0"/>
              </a:rPr>
              <a:t>, Sapporo 060-0810, Japan.</a:t>
            </a:r>
          </a:p>
          <a:p>
            <a:pPr algn="l"/>
            <a:br>
              <a:rPr lang="en-US" sz="600" dirty="0">
                <a:latin typeface="Aparajita" panose="020B0604020202020204" pitchFamily="34" charset="0"/>
                <a:cs typeface="Aparajita" panose="020B0604020202020204" pitchFamily="34" charset="0"/>
              </a:rPr>
            </a:br>
            <a:r>
              <a:rPr lang="en-US" sz="3360" baseline="30000" dirty="0">
                <a:latin typeface="Aparajita" panose="020B0604020202020204" pitchFamily="34" charset="0"/>
                <a:cs typeface="Aparajita" panose="020B0604020202020204" pitchFamily="34" charset="0"/>
              </a:rPr>
              <a:t>2</a:t>
            </a:r>
            <a:r>
              <a:rPr lang="en-US" sz="3360" dirty="0">
                <a:latin typeface="Aparajita" panose="020B0604020202020204" pitchFamily="34" charset="0"/>
                <a:cs typeface="Aparajita" panose="020B0604020202020204" pitchFamily="34" charset="0"/>
              </a:rPr>
              <a:t>Zoology Department, Faculty of Science, Al-Azhar University, Cairo, Egypt.</a:t>
            </a:r>
          </a:p>
        </p:txBody>
      </p:sp>
      <p:sp>
        <p:nvSpPr>
          <p:cNvPr id="4" name="TextBox 3"/>
          <p:cNvSpPr txBox="1"/>
          <p:nvPr/>
        </p:nvSpPr>
        <p:spPr>
          <a:xfrm>
            <a:off x="2861534" y="4709160"/>
            <a:ext cx="9595822" cy="794064"/>
          </a:xfrm>
          <a:prstGeom prst="rect">
            <a:avLst/>
          </a:prstGeom>
          <a:noFill/>
        </p:spPr>
        <p:txBody>
          <a:bodyPr wrap="square" rtlCol="0">
            <a:spAutoFit/>
          </a:bodyPr>
          <a:lstStyle/>
          <a:p>
            <a:pPr algn="ctr"/>
            <a:r>
              <a:rPr lang="en-US" sz="1680" b="1" dirty="0">
                <a:latin typeface="Baskerville Old Face" panose="02020602080505020303" pitchFamily="18" charset="0"/>
              </a:rPr>
              <a:t> </a:t>
            </a:r>
            <a:br>
              <a:rPr lang="en-US" sz="1680" b="1" dirty="0">
                <a:latin typeface="Baskerville Old Face" panose="02020602080505020303" pitchFamily="18" charset="0"/>
              </a:rPr>
            </a:br>
            <a:r>
              <a:rPr lang="en-US" sz="2880" b="1" dirty="0">
                <a:latin typeface="Baskerville Old Face" panose="02020602080505020303" pitchFamily="18" charset="0"/>
              </a:rPr>
              <a:t>Mohamed Shehata</a:t>
            </a:r>
            <a:r>
              <a:rPr lang="en-US" sz="2880" baseline="30000" dirty="0">
                <a:latin typeface="Baskerville Old Face" panose="02020602080505020303" pitchFamily="18" charset="0"/>
              </a:rPr>
              <a:t>1, 2</a:t>
            </a:r>
            <a:r>
              <a:rPr lang="en-US" sz="2880" dirty="0">
                <a:latin typeface="Baskerville Old Face" panose="02020602080505020303" pitchFamily="18" charset="0"/>
              </a:rPr>
              <a:t> </a:t>
            </a:r>
            <a:r>
              <a:rPr lang="en-US" sz="2880" b="1" dirty="0">
                <a:latin typeface="Baskerville Old Face" panose="02020602080505020303" pitchFamily="18" charset="0"/>
              </a:rPr>
              <a:t>and Ken-</a:t>
            </a:r>
            <a:r>
              <a:rPr lang="en-US" sz="2880" b="1" dirty="0" err="1">
                <a:latin typeface="Baskerville Old Face" panose="02020602080505020303" pitchFamily="18" charset="0"/>
              </a:rPr>
              <a:t>ichi</a:t>
            </a:r>
            <a:r>
              <a:rPr lang="en-US" sz="2880" b="1" dirty="0">
                <a:latin typeface="Baskerville Old Face" panose="02020602080505020303" pitchFamily="18" charset="0"/>
              </a:rPr>
              <a:t> Yamazaki</a:t>
            </a:r>
            <a:r>
              <a:rPr lang="en-US" sz="2880" baseline="30000" dirty="0">
                <a:latin typeface="Baskerville Old Face" panose="02020602080505020303" pitchFamily="18" charset="0"/>
              </a:rPr>
              <a:t>1</a:t>
            </a:r>
            <a:endParaRPr lang="en-US" sz="1680" dirty="0">
              <a:latin typeface="Baskerville Old Face" panose="02020602080505020303" pitchFamily="18" charset="0"/>
            </a:endParaRPr>
          </a:p>
        </p:txBody>
      </p:sp>
      <p:sp>
        <p:nvSpPr>
          <p:cNvPr id="5" name="Oval 4"/>
          <p:cNvSpPr/>
          <p:nvPr/>
        </p:nvSpPr>
        <p:spPr>
          <a:xfrm>
            <a:off x="-1" y="-1"/>
            <a:ext cx="2937753" cy="2607013"/>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 name="Oval 5"/>
          <p:cNvSpPr/>
          <p:nvPr/>
        </p:nvSpPr>
        <p:spPr>
          <a:xfrm>
            <a:off x="11848289" y="-1"/>
            <a:ext cx="2782111" cy="2645923"/>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7" name="TextBox 6"/>
          <p:cNvSpPr txBox="1"/>
          <p:nvPr/>
        </p:nvSpPr>
        <p:spPr>
          <a:xfrm>
            <a:off x="3414441" y="0"/>
            <a:ext cx="7536807" cy="1878015"/>
          </a:xfrm>
          <a:prstGeom prst="rect">
            <a:avLst/>
          </a:prstGeom>
          <a:noFill/>
        </p:spPr>
        <p:txBody>
          <a:bodyPr wrap="none" rtlCol="0">
            <a:spAutoFit/>
          </a:bodyPr>
          <a:lstStyle/>
          <a:p>
            <a:pPr algn="ctr"/>
            <a:r>
              <a:rPr lang="en-US" sz="2748" b="1" dirty="0">
                <a:solidFill>
                  <a:srgbClr val="002060"/>
                </a:solidFill>
              </a:rPr>
              <a:t>5</a:t>
            </a:r>
            <a:r>
              <a:rPr lang="en-US" sz="2748" b="1" baseline="30000" dirty="0">
                <a:solidFill>
                  <a:srgbClr val="002060"/>
                </a:solidFill>
              </a:rPr>
              <a:t>th</a:t>
            </a:r>
            <a:r>
              <a:rPr lang="en-US" sz="2748" b="1" dirty="0">
                <a:solidFill>
                  <a:srgbClr val="002060"/>
                </a:solidFill>
              </a:rPr>
              <a:t> World Convention on</a:t>
            </a:r>
          </a:p>
          <a:p>
            <a:pPr algn="ctr"/>
            <a:r>
              <a:rPr lang="en-US" sz="3360" dirty="0">
                <a:solidFill>
                  <a:srgbClr val="0070C0"/>
                </a:solidFill>
                <a:latin typeface="Elephant" panose="02020904090505020303" pitchFamily="18" charset="0"/>
                <a:cs typeface="Aharoni" panose="02010803020104030203" pitchFamily="2" charset="-79"/>
              </a:rPr>
              <a:t>Recycling and Waste Management</a:t>
            </a:r>
          </a:p>
          <a:p>
            <a:pPr algn="ctr"/>
            <a:r>
              <a:rPr lang="en-US" sz="2748" b="1" dirty="0"/>
              <a:t>September 11-12, 2017 Singapore</a:t>
            </a:r>
          </a:p>
          <a:p>
            <a:pPr algn="ctr"/>
            <a:endParaRPr lang="en-US" sz="2748" dirty="0"/>
          </a:p>
        </p:txBody>
      </p:sp>
    </p:spTree>
    <p:extLst>
      <p:ext uri="{BB962C8B-B14F-4D97-AF65-F5344CB8AC3E}">
        <p14:creationId xmlns:p14="http://schemas.microsoft.com/office/powerpoint/2010/main" val="1213315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نتيجة بحث الصور عن ‪water tap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036" y="1270650"/>
            <a:ext cx="2964892" cy="296489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26" name="Picture 2" descr="نتيجة بحث الصور عن ‪recycling icon‬‏"/>
          <p:cNvPicPr>
            <a:picLocks noChangeAspect="1" noChangeArrowheads="1"/>
          </p:cNvPicPr>
          <p:nvPr/>
        </p:nvPicPr>
        <p:blipFill rotWithShape="1">
          <a:blip r:embed="rId4">
            <a:extLst>
              <a:ext uri="{28A0092B-C50C-407E-A947-70E740481C1C}">
                <a14:useLocalDpi xmlns:a14="http://schemas.microsoft.com/office/drawing/2010/main" val="0"/>
              </a:ext>
            </a:extLst>
          </a:blip>
          <a:srcRect l="23682" t="2638" r="22516" b="3635"/>
          <a:stretch/>
        </p:blipFill>
        <p:spPr bwMode="auto">
          <a:xfrm>
            <a:off x="481543" y="3419175"/>
            <a:ext cx="3199340" cy="29260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5413" y="200329"/>
            <a:ext cx="7707419" cy="1473203"/>
          </a:xfrm>
        </p:spPr>
        <p:txBody>
          <a:bodyPr>
            <a:normAutofit/>
          </a:bodyPr>
          <a:lstStyle/>
          <a:p>
            <a:r>
              <a:rPr lang="en-US" b="1" dirty="0">
                <a:latin typeface="Algerian" panose="04020705040A02060702" pitchFamily="82" charset="0"/>
              </a:rPr>
              <a:t>Introduction</a:t>
            </a:r>
          </a:p>
        </p:txBody>
      </p:sp>
      <p:sp>
        <p:nvSpPr>
          <p:cNvPr id="7" name="Content Placeholder 6"/>
          <p:cNvSpPr>
            <a:spLocks noGrp="1"/>
          </p:cNvSpPr>
          <p:nvPr>
            <p:ph idx="1"/>
          </p:nvPr>
        </p:nvSpPr>
        <p:spPr>
          <a:xfrm>
            <a:off x="6140256" y="2542736"/>
            <a:ext cx="7707418" cy="5611648"/>
          </a:xfrm>
        </p:spPr>
        <p:txBody>
          <a:bodyPr>
            <a:normAutofit/>
          </a:bodyPr>
          <a:lstStyle/>
          <a:p>
            <a:pPr marL="0" indent="0" algn="justLow">
              <a:lnSpc>
                <a:spcPct val="150000"/>
              </a:lnSpc>
              <a:buNone/>
            </a:pPr>
            <a:r>
              <a:rPr lang="en-US" sz="3840" dirty="0"/>
              <a:t>The recycling of drinking water is one of the crucial issues for developed and non developing countries. 663 millions of people are living without access to safe water. </a:t>
            </a:r>
            <a:endParaRPr lang="en-US" sz="2880" dirty="0"/>
          </a:p>
        </p:txBody>
      </p:sp>
      <p:sp>
        <p:nvSpPr>
          <p:cNvPr id="3" name="TextBox 2">
            <a:extLst>
              <a:ext uri="{FF2B5EF4-FFF2-40B4-BE49-F238E27FC236}">
                <a16:creationId xmlns:a16="http://schemas.microsoft.com/office/drawing/2014/main" id="{38CC1FB9-01EB-4A30-8C66-A04FAD433790}"/>
              </a:ext>
            </a:extLst>
          </p:cNvPr>
          <p:cNvSpPr txBox="1"/>
          <p:nvPr/>
        </p:nvSpPr>
        <p:spPr>
          <a:xfrm>
            <a:off x="12188249" y="7978492"/>
            <a:ext cx="1824282" cy="515206"/>
          </a:xfrm>
          <a:prstGeom prst="rect">
            <a:avLst/>
          </a:prstGeom>
          <a:noFill/>
        </p:spPr>
        <p:txBody>
          <a:bodyPr wrap="none" rtlCol="0">
            <a:spAutoFit/>
          </a:bodyPr>
          <a:lstStyle/>
          <a:p>
            <a:r>
              <a:rPr lang="en-US" sz="2748" dirty="0"/>
              <a:t>WHO, 2015</a:t>
            </a:r>
          </a:p>
        </p:txBody>
      </p:sp>
      <p:sp>
        <p:nvSpPr>
          <p:cNvPr id="9" name="Title 1">
            <a:extLst>
              <a:ext uri="{FF2B5EF4-FFF2-40B4-BE49-F238E27FC236}">
                <a16:creationId xmlns:a16="http://schemas.microsoft.com/office/drawing/2014/main" id="{994AC14E-4656-4284-BC13-B8D8AA6D0D56}"/>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rgbClr val="00B050"/>
                </a:solidFill>
                <a:latin typeface="Algerian" panose="04020705040A02060702" pitchFamily="82" charset="0"/>
              </a:rPr>
              <a:t>Introduction</a:t>
            </a:r>
            <a:r>
              <a:rPr lang="en-US" b="1" dirty="0">
                <a:solidFill>
                  <a:schemeClr val="bg2">
                    <a:lumMod val="75000"/>
                  </a:schemeClr>
                </a:solidFill>
                <a:latin typeface="Algerian" panose="04020705040A02060702" pitchFamily="82" charset="0"/>
              </a:rPr>
              <a:t>      Methodology       Results       conclusion</a:t>
            </a:r>
          </a:p>
        </p:txBody>
      </p:sp>
    </p:spTree>
    <p:extLst>
      <p:ext uri="{BB962C8B-B14F-4D97-AF65-F5344CB8AC3E}">
        <p14:creationId xmlns:p14="http://schemas.microsoft.com/office/powerpoint/2010/main" val="78268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 L 0 0.25 E" pathEditMode="relative" ptsTypes="">
                                      <p:cBhvr>
                                        <p:cTn id="6" dur="2000" fill="hold"/>
                                        <p:tgtEl>
                                          <p:spTgt spid="102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نتيجة بحث الصور عن ‪low quality drinking water‬‏"/>
          <p:cNvPicPr>
            <a:picLocks noChangeAspect="1" noChangeArrowheads="1"/>
          </p:cNvPicPr>
          <p:nvPr/>
        </p:nvPicPr>
        <p:blipFill rotWithShape="1">
          <a:blip r:embed="rId2">
            <a:extLst>
              <a:ext uri="{28A0092B-C50C-407E-A947-70E740481C1C}">
                <a14:useLocalDpi xmlns:a14="http://schemas.microsoft.com/office/drawing/2010/main" val="0"/>
              </a:ext>
            </a:extLst>
          </a:blip>
          <a:srcRect l="24175" r="6784"/>
          <a:stretch/>
        </p:blipFill>
        <p:spPr bwMode="auto">
          <a:xfrm>
            <a:off x="6502431" y="-1"/>
            <a:ext cx="8178858" cy="8599251"/>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79411" y="1864374"/>
            <a:ext cx="6364224" cy="5410712"/>
          </a:xfrm>
          <a:prstGeom prst="rect">
            <a:avLst/>
          </a:prstGeom>
          <a:solidFill>
            <a:schemeClr val="bg1"/>
          </a:solidFill>
        </p:spPr>
        <p:txBody>
          <a:bodyPr wrap="square" rtlCol="0">
            <a:spAutoFit/>
          </a:bodyPr>
          <a:lstStyle/>
          <a:p>
            <a:pPr algn="justLow">
              <a:lnSpc>
                <a:spcPct val="150000"/>
              </a:lnSpc>
            </a:pPr>
            <a:r>
              <a:rPr lang="en-US" sz="3840" dirty="0"/>
              <a:t>Low-quality drinking water has been cited as an important factor for many chronic and acute diseases, which affect the health and economic situation in these countries. </a:t>
            </a:r>
          </a:p>
        </p:txBody>
      </p:sp>
      <p:sp>
        <p:nvSpPr>
          <p:cNvPr id="5" name="TextBox 4">
            <a:extLst>
              <a:ext uri="{FF2B5EF4-FFF2-40B4-BE49-F238E27FC236}">
                <a16:creationId xmlns:a16="http://schemas.microsoft.com/office/drawing/2014/main" id="{52689931-1078-4585-97B6-B5687932D547}"/>
              </a:ext>
            </a:extLst>
          </p:cNvPr>
          <p:cNvSpPr txBox="1"/>
          <p:nvPr/>
        </p:nvSpPr>
        <p:spPr>
          <a:xfrm>
            <a:off x="6044007" y="7712384"/>
            <a:ext cx="3576557" cy="515206"/>
          </a:xfrm>
          <a:prstGeom prst="rect">
            <a:avLst/>
          </a:prstGeom>
          <a:noFill/>
        </p:spPr>
        <p:txBody>
          <a:bodyPr wrap="none" rtlCol="0">
            <a:spAutoFit/>
          </a:bodyPr>
          <a:lstStyle/>
          <a:p>
            <a:r>
              <a:rPr lang="en-US" sz="2400" dirty="0" err="1"/>
              <a:t>Hanaa</a:t>
            </a:r>
            <a:r>
              <a:rPr lang="en-US" sz="2400" dirty="0"/>
              <a:t> </a:t>
            </a:r>
            <a:r>
              <a:rPr lang="en-US" sz="2400" i="1" dirty="0"/>
              <a:t>et. al.,</a:t>
            </a:r>
            <a:r>
              <a:rPr lang="en-US" sz="2400" dirty="0"/>
              <a:t> </a:t>
            </a:r>
            <a:r>
              <a:rPr lang="en-US" sz="2748" dirty="0"/>
              <a:t>ICEHM2000</a:t>
            </a:r>
            <a:endParaRPr lang="en-US" sz="1920" dirty="0"/>
          </a:p>
        </p:txBody>
      </p:sp>
      <p:sp>
        <p:nvSpPr>
          <p:cNvPr id="7" name="Title 1">
            <a:extLst>
              <a:ext uri="{FF2B5EF4-FFF2-40B4-BE49-F238E27FC236}">
                <a16:creationId xmlns:a16="http://schemas.microsoft.com/office/drawing/2014/main" id="{FE6BBD2E-2687-4202-9849-A48EE97A5F0D}"/>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rgbClr val="00B050"/>
                </a:solidFill>
                <a:latin typeface="Algerian" panose="04020705040A02060702" pitchFamily="82" charset="0"/>
              </a:rPr>
              <a:t>Introduction</a:t>
            </a:r>
            <a:r>
              <a:rPr lang="en-US" b="1" dirty="0">
                <a:solidFill>
                  <a:schemeClr val="bg2">
                    <a:lumMod val="75000"/>
                  </a:schemeClr>
                </a:solidFill>
                <a:latin typeface="Algerian" panose="04020705040A02060702" pitchFamily="82" charset="0"/>
              </a:rPr>
              <a:t>      Methodology       Results       conclusion</a:t>
            </a:r>
          </a:p>
        </p:txBody>
      </p:sp>
    </p:spTree>
    <p:extLst>
      <p:ext uri="{BB962C8B-B14F-4D97-AF65-F5344CB8AC3E}">
        <p14:creationId xmlns:p14="http://schemas.microsoft.com/office/powerpoint/2010/main" val="542305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7FA77-66C4-4CA1-B901-D68B87383487}"/>
              </a:ext>
            </a:extLst>
          </p:cNvPr>
          <p:cNvSpPr>
            <a:spLocks noGrp="1"/>
          </p:cNvSpPr>
          <p:nvPr>
            <p:ph type="title"/>
          </p:nvPr>
        </p:nvSpPr>
        <p:spPr>
          <a:xfrm>
            <a:off x="225974" y="269575"/>
            <a:ext cx="12618720" cy="1590676"/>
          </a:xfrm>
        </p:spPr>
        <p:txBody>
          <a:bodyPr/>
          <a:lstStyle/>
          <a:p>
            <a:r>
              <a:rPr lang="en-US" dirty="0">
                <a:latin typeface="Algerian" panose="04020705040A02060702" pitchFamily="82" charset="0"/>
              </a:rPr>
              <a:t>Heavy-metal pollution</a:t>
            </a:r>
          </a:p>
        </p:txBody>
      </p:sp>
      <p:sp>
        <p:nvSpPr>
          <p:cNvPr id="3" name="Content Placeholder 2">
            <a:extLst>
              <a:ext uri="{FF2B5EF4-FFF2-40B4-BE49-F238E27FC236}">
                <a16:creationId xmlns:a16="http://schemas.microsoft.com/office/drawing/2014/main" id="{75206F8A-725E-4E9D-A9C2-9D589DF335EB}"/>
              </a:ext>
            </a:extLst>
          </p:cNvPr>
          <p:cNvSpPr>
            <a:spLocks noGrp="1"/>
          </p:cNvSpPr>
          <p:nvPr>
            <p:ph idx="1"/>
          </p:nvPr>
        </p:nvSpPr>
        <p:spPr>
          <a:xfrm>
            <a:off x="363666" y="1801698"/>
            <a:ext cx="8153634" cy="6541477"/>
          </a:xfrm>
        </p:spPr>
        <p:txBody>
          <a:bodyPr>
            <a:noAutofit/>
          </a:bodyPr>
          <a:lstStyle/>
          <a:p>
            <a:pPr marL="0" indent="0" algn="justLow">
              <a:lnSpc>
                <a:spcPct val="150000"/>
              </a:lnSpc>
              <a:buNone/>
            </a:pPr>
            <a:r>
              <a:rPr lang="en-US" sz="2880" dirty="0"/>
              <a:t>	Environmental pollution by metals with a high relative atomic mass, such as lead and mercury. These metals derive from a number of sources, including lead in petrol, industrial effluents, and leaching of metal ions from the soil into lakes and rivers by acid rain. They are easily incorporated into biological molecules and exert their toxic effects by displacing essential metals of a lower binding power in biologically active molecules or by acting as noncompetitive inhibitors of enzyme.</a:t>
            </a:r>
          </a:p>
        </p:txBody>
      </p:sp>
      <p:pic>
        <p:nvPicPr>
          <p:cNvPr id="5" name="Picture 4">
            <a:extLst>
              <a:ext uri="{FF2B5EF4-FFF2-40B4-BE49-F238E27FC236}">
                <a16:creationId xmlns:a16="http://schemas.microsoft.com/office/drawing/2014/main" id="{1ED11145-739D-435A-BBB5-B97ED2EBC9F0}"/>
              </a:ext>
            </a:extLst>
          </p:cNvPr>
          <p:cNvPicPr>
            <a:picLocks noChangeAspect="1"/>
          </p:cNvPicPr>
          <p:nvPr/>
        </p:nvPicPr>
        <p:blipFill>
          <a:blip r:embed="rId2"/>
          <a:stretch>
            <a:fillRect/>
          </a:stretch>
        </p:blipFill>
        <p:spPr>
          <a:xfrm>
            <a:off x="8663839" y="2053180"/>
            <a:ext cx="5966561" cy="6130349"/>
          </a:xfrm>
          <a:prstGeom prst="rect">
            <a:avLst/>
          </a:prstGeom>
        </p:spPr>
      </p:pic>
      <p:sp>
        <p:nvSpPr>
          <p:cNvPr id="6" name="Title 1">
            <a:extLst>
              <a:ext uri="{FF2B5EF4-FFF2-40B4-BE49-F238E27FC236}">
                <a16:creationId xmlns:a16="http://schemas.microsoft.com/office/drawing/2014/main" id="{72E072EA-805E-40D6-9BD8-51157E4FC271}"/>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rgbClr val="00B050"/>
                </a:solidFill>
                <a:latin typeface="Algerian" panose="04020705040A02060702" pitchFamily="82" charset="0"/>
              </a:rPr>
              <a:t>Introduction</a:t>
            </a:r>
            <a:r>
              <a:rPr lang="en-US" b="1" dirty="0">
                <a:solidFill>
                  <a:schemeClr val="bg2">
                    <a:lumMod val="75000"/>
                  </a:schemeClr>
                </a:solidFill>
                <a:latin typeface="Algerian" panose="04020705040A02060702" pitchFamily="82" charset="0"/>
              </a:rPr>
              <a:t>      Methodology       Results       conclusion</a:t>
            </a:r>
          </a:p>
        </p:txBody>
      </p:sp>
    </p:spTree>
    <p:extLst>
      <p:ext uri="{BB962C8B-B14F-4D97-AF65-F5344CB8AC3E}">
        <p14:creationId xmlns:p14="http://schemas.microsoft.com/office/powerpoint/2010/main" val="314945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8134" y="1029513"/>
            <a:ext cx="12618720" cy="1590676"/>
          </a:xfrm>
        </p:spPr>
        <p:txBody>
          <a:bodyPr>
            <a:normAutofit/>
          </a:bodyPr>
          <a:lstStyle/>
          <a:p>
            <a:pPr algn="ctr"/>
            <a:r>
              <a:rPr lang="en-US" sz="5760" b="1" dirty="0">
                <a:latin typeface="Baskerville Old Face" panose="02020602080505020303" pitchFamily="18" charset="0"/>
              </a:rPr>
              <a:t>Current methods for heavy metals removal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28539081"/>
              </p:ext>
            </p:extLst>
          </p:nvPr>
        </p:nvGraphicFramePr>
        <p:xfrm>
          <a:off x="1005840" y="2876550"/>
          <a:ext cx="12618720" cy="52216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995994" y="3902042"/>
            <a:ext cx="3967088" cy="451634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48" dirty="0"/>
          </a:p>
        </p:txBody>
      </p:sp>
      <p:sp>
        <p:nvSpPr>
          <p:cNvPr id="5" name="Rectangle 4"/>
          <p:cNvSpPr/>
          <p:nvPr/>
        </p:nvSpPr>
        <p:spPr>
          <a:xfrm>
            <a:off x="5262664" y="3945349"/>
            <a:ext cx="4118776" cy="441297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48" dirty="0"/>
          </a:p>
        </p:txBody>
      </p:sp>
      <p:sp>
        <p:nvSpPr>
          <p:cNvPr id="6" name="Rectangle 5"/>
          <p:cNvSpPr/>
          <p:nvPr/>
        </p:nvSpPr>
        <p:spPr>
          <a:xfrm>
            <a:off x="9763223" y="3932871"/>
            <a:ext cx="3864334" cy="442092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48" dirty="0"/>
          </a:p>
        </p:txBody>
      </p:sp>
      <p:sp>
        <p:nvSpPr>
          <p:cNvPr id="7" name="Title 1">
            <a:extLst>
              <a:ext uri="{FF2B5EF4-FFF2-40B4-BE49-F238E27FC236}">
                <a16:creationId xmlns:a16="http://schemas.microsoft.com/office/drawing/2014/main" id="{8E772CDB-9736-4158-A3DF-1F29B887FD9F}"/>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rgbClr val="00B050"/>
                </a:solidFill>
                <a:latin typeface="Algerian" panose="04020705040A02060702" pitchFamily="82" charset="0"/>
              </a:rPr>
              <a:t>Introduction</a:t>
            </a:r>
            <a:r>
              <a:rPr lang="en-US" b="1" dirty="0">
                <a:solidFill>
                  <a:schemeClr val="bg2">
                    <a:lumMod val="75000"/>
                  </a:schemeClr>
                </a:solidFill>
                <a:latin typeface="Algerian" panose="04020705040A02060702" pitchFamily="82" charset="0"/>
              </a:rPr>
              <a:t>      Methodology       Results       conclusion</a:t>
            </a:r>
          </a:p>
        </p:txBody>
      </p:sp>
    </p:spTree>
    <p:extLst>
      <p:ext uri="{BB962C8B-B14F-4D97-AF65-F5344CB8AC3E}">
        <p14:creationId xmlns:p14="http://schemas.microsoft.com/office/powerpoint/2010/main" val="2348073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1" fill="hold" grpId="0" nodeType="clickEffect">
                                  <p:stCondLst>
                                    <p:cond delay="0"/>
                                  </p:stCondLst>
                                  <p:childTnLst>
                                    <p:animEffect transition="out" filter="wipe(up)">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1" fill="hold" grpId="0" nodeType="clickEffect">
                                  <p:stCondLst>
                                    <p:cond delay="0"/>
                                  </p:stCondLst>
                                  <p:childTnLst>
                                    <p:animEffect transition="out" filter="wipe(up)">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Lead"/>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2226" t="2068" r="2500" b="2424"/>
          <a:stretch/>
        </p:blipFill>
        <p:spPr bwMode="auto">
          <a:xfrm>
            <a:off x="3268494" y="500143"/>
            <a:ext cx="8117875" cy="813801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80936" y="3451235"/>
            <a:ext cx="13424170" cy="2219550"/>
          </a:xfrm>
        </p:spPr>
        <p:txBody>
          <a:bodyPr>
            <a:normAutofit/>
          </a:bodyPr>
          <a:lstStyle/>
          <a:p>
            <a:pPr marL="0" indent="0" algn="justLow">
              <a:lnSpc>
                <a:spcPct val="150000"/>
              </a:lnSpc>
              <a:buNone/>
            </a:pPr>
            <a:r>
              <a:rPr lang="en-US" sz="2880" dirty="0"/>
              <a:t>Lead is used in a hundreds of products, including protective equipment, petrol, paint, cabling, hair dye, computer and electrical equipment, wheel balancing weights and fishing sinkers and so on.  (Gillis et. al., 2012).</a:t>
            </a:r>
          </a:p>
        </p:txBody>
      </p:sp>
      <p:sp>
        <p:nvSpPr>
          <p:cNvPr id="2" name="TextBox 1"/>
          <p:cNvSpPr txBox="1"/>
          <p:nvPr/>
        </p:nvSpPr>
        <p:spPr>
          <a:xfrm>
            <a:off x="778212" y="5860030"/>
            <a:ext cx="13190707" cy="2509598"/>
          </a:xfrm>
          <a:prstGeom prst="rect">
            <a:avLst/>
          </a:prstGeom>
          <a:noFill/>
        </p:spPr>
        <p:txBody>
          <a:bodyPr wrap="square" rtlCol="0">
            <a:spAutoFit/>
          </a:bodyPr>
          <a:lstStyle/>
          <a:p>
            <a:pPr algn="justLow">
              <a:lnSpc>
                <a:spcPct val="150000"/>
              </a:lnSpc>
            </a:pPr>
            <a:r>
              <a:rPr lang="en-US" sz="2880" dirty="0"/>
              <a:t>The extensive use of lead has resulted in widespread human exposure to this toxic metal. There are no natural mechanisms for the breakdown of lead, and once released into the environment it persists for very long periods (WHO, 2010).</a:t>
            </a:r>
          </a:p>
          <a:p>
            <a:pPr algn="r"/>
            <a:endParaRPr lang="en-US" sz="2748" dirty="0"/>
          </a:p>
        </p:txBody>
      </p:sp>
      <p:sp>
        <p:nvSpPr>
          <p:cNvPr id="4" name="TextBox 3"/>
          <p:cNvSpPr txBox="1"/>
          <p:nvPr/>
        </p:nvSpPr>
        <p:spPr>
          <a:xfrm>
            <a:off x="642026" y="564205"/>
            <a:ext cx="13521448" cy="3120854"/>
          </a:xfrm>
          <a:prstGeom prst="rect">
            <a:avLst/>
          </a:prstGeom>
          <a:noFill/>
        </p:spPr>
        <p:txBody>
          <a:bodyPr wrap="square" rtlCol="0">
            <a:spAutoFit/>
          </a:bodyPr>
          <a:lstStyle/>
          <a:p>
            <a:pPr algn="justLow">
              <a:lnSpc>
                <a:spcPct val="150000"/>
              </a:lnSpc>
            </a:pPr>
            <a:r>
              <a:rPr lang="en-US" sz="2880" dirty="0"/>
              <a:t>Lead (Pb) is found naturally in the environment, usually in coal and ore with other metals such as zinc, silver and copper (WHO, 2001). It is estimated that </a:t>
            </a:r>
            <a:r>
              <a:rPr lang="en-US" sz="2880" b="1" dirty="0">
                <a:latin typeface="Arial Rounded MT Bold" panose="020F0704030504030204" pitchFamily="34" charset="0"/>
              </a:rPr>
              <a:t>three hundred million tons of lead have been released into the environment </a:t>
            </a:r>
            <a:r>
              <a:rPr lang="en-US" sz="2880" dirty="0"/>
              <a:t>through mining and ore processing over the last five centuries </a:t>
            </a:r>
            <a:r>
              <a:rPr lang="en-US" sz="2748" b="1" dirty="0"/>
              <a:t>(Tong et al., 2000; </a:t>
            </a:r>
            <a:r>
              <a:rPr lang="en-US" sz="2748" b="1" dirty="0" err="1"/>
              <a:t>Hernberg</a:t>
            </a:r>
            <a:r>
              <a:rPr lang="en-US" sz="2748" b="1" dirty="0"/>
              <a:t>, 2000). </a:t>
            </a:r>
          </a:p>
          <a:p>
            <a:pPr algn="r"/>
            <a:endParaRPr lang="en-US" sz="2400" dirty="0"/>
          </a:p>
        </p:txBody>
      </p:sp>
      <p:sp>
        <p:nvSpPr>
          <p:cNvPr id="9" name="Title 1">
            <a:extLst>
              <a:ext uri="{FF2B5EF4-FFF2-40B4-BE49-F238E27FC236}">
                <a16:creationId xmlns:a16="http://schemas.microsoft.com/office/drawing/2014/main" id="{F9F3C1E8-8471-4FC2-A699-30273CABC80B}"/>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rgbClr val="00B050"/>
                </a:solidFill>
                <a:latin typeface="Algerian" panose="04020705040A02060702" pitchFamily="82" charset="0"/>
              </a:rPr>
              <a:t>Introduction</a:t>
            </a:r>
            <a:r>
              <a:rPr lang="en-US" b="1" dirty="0">
                <a:solidFill>
                  <a:schemeClr val="bg2">
                    <a:lumMod val="75000"/>
                  </a:schemeClr>
                </a:solidFill>
                <a:latin typeface="Algerian" panose="04020705040A02060702" pitchFamily="82" charset="0"/>
              </a:rPr>
              <a:t>      Methodology       Results       conclusion</a:t>
            </a:r>
          </a:p>
        </p:txBody>
      </p:sp>
    </p:spTree>
    <p:extLst>
      <p:ext uri="{BB962C8B-B14F-4D97-AF65-F5344CB8AC3E}">
        <p14:creationId xmlns:p14="http://schemas.microsoft.com/office/powerpoint/2010/main" val="88534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croll: Horizontal 3"/>
          <p:cNvSpPr/>
          <p:nvPr/>
        </p:nvSpPr>
        <p:spPr>
          <a:xfrm>
            <a:off x="298234" y="333331"/>
            <a:ext cx="13644438" cy="3291840"/>
          </a:xfrm>
          <a:prstGeom prst="horizontalScroll">
            <a:avLst>
              <a:gd name="adj" fmla="val 9496"/>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Low"/>
            <a:r>
              <a:rPr lang="en-US" sz="2880" b="1" dirty="0">
                <a:ln w="0"/>
                <a:solidFill>
                  <a:schemeClr val="tx1"/>
                </a:solidFill>
                <a:effectLst>
                  <a:outerShdw blurRad="38100" dist="19050" dir="2700000" algn="tl" rotWithShape="0">
                    <a:schemeClr val="dk1">
                      <a:alpha val="40000"/>
                    </a:schemeClr>
                  </a:outerShdw>
                </a:effectLst>
                <a:hlinkClick r:id="rId3"/>
              </a:rPr>
              <a:t>USA Today</a:t>
            </a:r>
            <a:r>
              <a:rPr lang="en-US" sz="2880" dirty="0">
                <a:ln w="0"/>
                <a:solidFill>
                  <a:schemeClr val="tx1"/>
                </a:solidFill>
                <a:effectLst>
                  <a:outerShdw blurRad="38100" dist="19050" dir="2700000" algn="tl" rotWithShape="0">
                    <a:schemeClr val="dk1">
                      <a:alpha val="40000"/>
                    </a:schemeClr>
                  </a:outerShdw>
                </a:effectLst>
              </a:rPr>
              <a:t> reports they have, “Identified almost 2,000 additional water systems spanning all 50 states where testing has shown excessive levels of lead contamination over the past four years. </a:t>
            </a:r>
            <a:r>
              <a:rPr lang="en-US" sz="2880" dirty="0">
                <a:ln w="0"/>
                <a:solidFill>
                  <a:srgbClr val="FF0000"/>
                </a:solidFill>
                <a:effectLst>
                  <a:outerShdw blurRad="38100" dist="19050" dir="2700000" algn="tl" rotWithShape="0">
                    <a:schemeClr val="dk1">
                      <a:alpha val="40000"/>
                    </a:schemeClr>
                  </a:outerShdw>
                </a:effectLst>
              </a:rPr>
              <a:t>The water systems, which reported lead levels exceeding Environmental Protection Agency standards, collectively supply water to 6 million people.”</a:t>
            </a:r>
          </a:p>
        </p:txBody>
      </p:sp>
      <p:sp>
        <p:nvSpPr>
          <p:cNvPr id="5" name="Scroll: Vertical 4"/>
          <p:cNvSpPr/>
          <p:nvPr/>
        </p:nvSpPr>
        <p:spPr>
          <a:xfrm>
            <a:off x="697277" y="3757346"/>
            <a:ext cx="13758203" cy="1620599"/>
          </a:xfrm>
          <a:prstGeom prst="verticalScroll">
            <a:avLst>
              <a:gd name="adj" fmla="val 11970"/>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Low"/>
            <a:r>
              <a:rPr lang="en-US" sz="2880" b="1" dirty="0">
                <a:solidFill>
                  <a:schemeClr val="accent1"/>
                </a:solidFill>
              </a:rPr>
              <a:t>A recent study in Ontario (Canada) </a:t>
            </a:r>
            <a:r>
              <a:rPr lang="en-US" sz="2880" dirty="0">
                <a:solidFill>
                  <a:schemeClr val="tx1"/>
                </a:solidFill>
              </a:rPr>
              <a:t>found that the average concentration of lead in water actually consumed over a 1-week sampling period was in the range 1.1–30.7 µg/l, with a median level of 4.8 µg/l. </a:t>
            </a:r>
          </a:p>
        </p:txBody>
      </p:sp>
      <p:sp>
        <p:nvSpPr>
          <p:cNvPr id="6" name="Flowchart: Document 5"/>
          <p:cNvSpPr/>
          <p:nvPr/>
        </p:nvSpPr>
        <p:spPr>
          <a:xfrm>
            <a:off x="303862" y="5706410"/>
            <a:ext cx="13606273" cy="2667235"/>
          </a:xfrm>
          <a:prstGeom prst="flowChartDocument">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Low"/>
            <a:r>
              <a:rPr lang="en-US" sz="2880" b="1" dirty="0">
                <a:solidFill>
                  <a:srgbClr val="0070C0"/>
                </a:solidFill>
              </a:rPr>
              <a:t>In the United Kingdom </a:t>
            </a:r>
            <a:r>
              <a:rPr lang="en-US" sz="2880" dirty="0">
                <a:solidFill>
                  <a:schemeClr val="tx1"/>
                </a:solidFill>
              </a:rPr>
              <a:t>in 1975– 1976, there was virtually no lead in the drinking-water in two thirds of households, but levels were above 50 µg/l in 10% of homes in England and 33% in Scotland. In Glasgow (Scotland), where the water was known to be plumbosolvent, the lead concentration in about 40% of the samples exceeded 100 µg/l. </a:t>
            </a:r>
            <a:endParaRPr lang="en-US" sz="2880" dirty="0"/>
          </a:p>
        </p:txBody>
      </p:sp>
      <p:sp>
        <p:nvSpPr>
          <p:cNvPr id="7" name="Title 1">
            <a:extLst>
              <a:ext uri="{FF2B5EF4-FFF2-40B4-BE49-F238E27FC236}">
                <a16:creationId xmlns:a16="http://schemas.microsoft.com/office/drawing/2014/main" id="{6D92D70B-F383-411D-B08A-0B32AEC07890}"/>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rgbClr val="00B050"/>
                </a:solidFill>
                <a:latin typeface="Algerian" panose="04020705040A02060702" pitchFamily="82" charset="0"/>
              </a:rPr>
              <a:t>Introduction</a:t>
            </a:r>
            <a:r>
              <a:rPr lang="en-US" b="1" dirty="0">
                <a:solidFill>
                  <a:schemeClr val="bg2">
                    <a:lumMod val="75000"/>
                  </a:schemeClr>
                </a:solidFill>
                <a:latin typeface="Algerian" panose="04020705040A02060702" pitchFamily="82" charset="0"/>
              </a:rPr>
              <a:t>      Methodology       Results       conclusion</a:t>
            </a:r>
          </a:p>
        </p:txBody>
      </p:sp>
    </p:spTree>
    <p:extLst>
      <p:ext uri="{BB962C8B-B14F-4D97-AF65-F5344CB8AC3E}">
        <p14:creationId xmlns:p14="http://schemas.microsoft.com/office/powerpoint/2010/main" val="40098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147" y="411826"/>
            <a:ext cx="12618720" cy="1590676"/>
          </a:xfrm>
        </p:spPr>
        <p:txBody>
          <a:bodyPr>
            <a:normAutofit/>
          </a:bodyPr>
          <a:lstStyle/>
          <a:p>
            <a:r>
              <a:rPr lang="en-US" sz="8640" b="1" dirty="0">
                <a:solidFill>
                  <a:srgbClr val="002060"/>
                </a:solidFill>
                <a:latin typeface="Amienne" panose="04000508060000020003" pitchFamily="82" charset="0"/>
              </a:rPr>
              <a:t>Why is Lead Dangerous?</a:t>
            </a:r>
            <a:endParaRPr lang="en-US" sz="8640" dirty="0">
              <a:solidFill>
                <a:srgbClr val="002060"/>
              </a:solidFill>
              <a:latin typeface="Amienne" panose="04000508060000020003" pitchFamily="82" charset="0"/>
            </a:endParaRPr>
          </a:p>
        </p:txBody>
      </p:sp>
      <p:sp>
        <p:nvSpPr>
          <p:cNvPr id="3" name="Content Placeholder 2"/>
          <p:cNvSpPr>
            <a:spLocks noGrp="1"/>
          </p:cNvSpPr>
          <p:nvPr>
            <p:ph idx="1"/>
          </p:nvPr>
        </p:nvSpPr>
        <p:spPr>
          <a:xfrm>
            <a:off x="600002" y="2370711"/>
            <a:ext cx="13521866" cy="5221606"/>
          </a:xfrm>
        </p:spPr>
        <p:txBody>
          <a:bodyPr>
            <a:normAutofit fontScale="92500" lnSpcReduction="10000"/>
          </a:bodyPr>
          <a:lstStyle/>
          <a:p>
            <a:pPr marL="0" indent="0">
              <a:buNone/>
            </a:pPr>
            <a:r>
              <a:rPr lang="en-US" sz="3840" b="1" dirty="0">
                <a:latin typeface="AngsanaUPC" panose="02020603050405020304" pitchFamily="18" charset="-34"/>
                <a:cs typeface="AngsanaUPC" panose="02020603050405020304" pitchFamily="18" charset="-34"/>
              </a:rPr>
              <a:t>Impact of lead exposure in humans has been known to cause wide variety of health problems such as </a:t>
            </a:r>
          </a:p>
          <a:p>
            <a:pPr marL="0" indent="0">
              <a:buNone/>
            </a:pPr>
            <a:r>
              <a:rPr lang="en-US" b="1" dirty="0">
                <a:latin typeface="AngsanaUPC" panose="02020603050405020304" pitchFamily="18" charset="-34"/>
                <a:cs typeface="AngsanaUPC" panose="02020603050405020304" pitchFamily="18" charset="-34"/>
              </a:rPr>
              <a:t>• Various forms of blood disorders and Anemia </a:t>
            </a:r>
          </a:p>
          <a:p>
            <a:pPr marL="0" indent="0">
              <a:buNone/>
            </a:pPr>
            <a:r>
              <a:rPr lang="en-US" b="1" dirty="0">
                <a:latin typeface="AngsanaUPC" panose="02020603050405020304" pitchFamily="18" charset="-34"/>
                <a:cs typeface="AngsanaUPC" panose="02020603050405020304" pitchFamily="18" charset="-34"/>
              </a:rPr>
              <a:t>• Rapid deterioration of brain and the nervous system </a:t>
            </a:r>
          </a:p>
          <a:p>
            <a:pPr marL="0" indent="0">
              <a:buNone/>
            </a:pPr>
            <a:r>
              <a:rPr lang="en-US" b="1" dirty="0">
                <a:latin typeface="AngsanaUPC" panose="02020603050405020304" pitchFamily="18" charset="-34"/>
                <a:cs typeface="AngsanaUPC" panose="02020603050405020304" pitchFamily="18" charset="-34"/>
              </a:rPr>
              <a:t>• Reduced fertility both in men and women </a:t>
            </a:r>
          </a:p>
          <a:p>
            <a:pPr marL="0" indent="0">
              <a:buNone/>
            </a:pPr>
            <a:r>
              <a:rPr lang="en-US" b="1" dirty="0">
                <a:latin typeface="AngsanaUPC" panose="02020603050405020304" pitchFamily="18" charset="-34"/>
                <a:cs typeface="AngsanaUPC" panose="02020603050405020304" pitchFamily="18" charset="-34"/>
              </a:rPr>
              <a:t>• Failure of the kidney </a:t>
            </a:r>
          </a:p>
          <a:p>
            <a:pPr marL="0" indent="0">
              <a:buNone/>
            </a:pPr>
            <a:r>
              <a:rPr lang="en-US" b="1" dirty="0">
                <a:latin typeface="AngsanaUPC" panose="02020603050405020304" pitchFamily="18" charset="-34"/>
                <a:cs typeface="AngsanaUPC" panose="02020603050405020304" pitchFamily="18" charset="-34"/>
              </a:rPr>
              <a:t>• Alzheimer disease </a:t>
            </a:r>
          </a:p>
          <a:p>
            <a:pPr marL="0" indent="0">
              <a:buNone/>
            </a:pPr>
            <a:endParaRPr lang="en-US" sz="360" b="1" dirty="0">
              <a:latin typeface="AngsanaUPC" panose="02020603050405020304" pitchFamily="18" charset="-34"/>
              <a:cs typeface="AngsanaUPC" panose="02020603050405020304" pitchFamily="18" charset="-34"/>
            </a:endParaRPr>
          </a:p>
          <a:p>
            <a:pPr marL="0" indent="0">
              <a:buNone/>
            </a:pPr>
            <a:r>
              <a:rPr lang="en-US" sz="4320" b="1" i="1" dirty="0">
                <a:solidFill>
                  <a:srgbClr val="FF0000"/>
                </a:solidFill>
                <a:latin typeface="AngsanaUPC" panose="02020603050405020304" pitchFamily="18" charset="-34"/>
                <a:cs typeface="AngsanaUPC" panose="02020603050405020304" pitchFamily="18" charset="-34"/>
              </a:rPr>
              <a:t>In 2000, the allowable level of lead in drinking water was reduced from 0.6 ppm to 0.05 ppm. However, no level of lead is considered to be actually safe today. </a:t>
            </a:r>
          </a:p>
        </p:txBody>
      </p:sp>
      <p:sp>
        <p:nvSpPr>
          <p:cNvPr id="4" name="TextBox 3"/>
          <p:cNvSpPr txBox="1"/>
          <p:nvPr/>
        </p:nvSpPr>
        <p:spPr>
          <a:xfrm>
            <a:off x="11775677" y="7735030"/>
            <a:ext cx="2393604" cy="515206"/>
          </a:xfrm>
          <a:prstGeom prst="rect">
            <a:avLst/>
          </a:prstGeom>
          <a:noFill/>
        </p:spPr>
        <p:txBody>
          <a:bodyPr wrap="none" rtlCol="0">
            <a:spAutoFit/>
          </a:bodyPr>
          <a:lstStyle/>
          <a:p>
            <a:r>
              <a:rPr lang="en-US" sz="2748" b="1" dirty="0">
                <a:latin typeface="Agency FB" panose="020B0503020202020204" pitchFamily="34" charset="0"/>
              </a:rPr>
              <a:t>Brooks et al., 2010</a:t>
            </a:r>
          </a:p>
        </p:txBody>
      </p:sp>
      <p:sp>
        <p:nvSpPr>
          <p:cNvPr id="5" name="Title 1">
            <a:extLst>
              <a:ext uri="{FF2B5EF4-FFF2-40B4-BE49-F238E27FC236}">
                <a16:creationId xmlns:a16="http://schemas.microsoft.com/office/drawing/2014/main" id="{78C42997-6DD1-43DE-B2FD-2B3063CCAE40}"/>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rgbClr val="00B050"/>
                </a:solidFill>
                <a:latin typeface="Algerian" panose="04020705040A02060702" pitchFamily="82" charset="0"/>
              </a:rPr>
              <a:t>Introduction</a:t>
            </a:r>
            <a:r>
              <a:rPr lang="en-US" b="1" dirty="0">
                <a:solidFill>
                  <a:schemeClr val="bg2">
                    <a:lumMod val="75000"/>
                  </a:schemeClr>
                </a:solidFill>
                <a:latin typeface="Algerian" panose="04020705040A02060702" pitchFamily="82" charset="0"/>
              </a:rPr>
              <a:t>      Methodology       Results       conclusion</a:t>
            </a:r>
          </a:p>
        </p:txBody>
      </p:sp>
    </p:spTree>
    <p:extLst>
      <p:ext uri="{BB962C8B-B14F-4D97-AF65-F5344CB8AC3E}">
        <p14:creationId xmlns:p14="http://schemas.microsoft.com/office/powerpoint/2010/main" val="280115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up)">
                                      <p:cBhvr>
                                        <p:cTn id="10" dur="500"/>
                                        <p:tgtEl>
                                          <p:spTgt spid="3">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up)">
                                      <p:cBhvr>
                                        <p:cTn id="13" dur="500"/>
                                        <p:tgtEl>
                                          <p:spTgt spid="3">
                                            <p:txEl>
                                              <p:pRg st="2" end="2"/>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up)">
                                      <p:cBhvr>
                                        <p:cTn id="16" dur="500"/>
                                        <p:tgtEl>
                                          <p:spTgt spid="3">
                                            <p:txEl>
                                              <p:pRg st="3" end="3"/>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up)">
                                      <p:cBhvr>
                                        <p:cTn id="19" dur="500"/>
                                        <p:tgtEl>
                                          <p:spTgt spid="3">
                                            <p:txEl>
                                              <p:pRg st="4" end="4"/>
                                            </p:txEl>
                                          </p:spTgt>
                                        </p:tgtEl>
                                      </p:cBhvr>
                                    </p:animEffect>
                                  </p:childTnLst>
                                </p:cTn>
                              </p:par>
                              <p:par>
                                <p:cTn id="20" presetID="22" presetClass="entr" presetSubtype="1"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up)">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mph" presetSubtype="0" fill="hold" nodeType="clickEffect">
                                  <p:stCondLst>
                                    <p:cond delay="0"/>
                                  </p:stCondLst>
                                  <p:iterate type="lt">
                                    <p:tmPct val="4000"/>
                                  </p:iterate>
                                  <p:childTnLst>
                                    <p:set>
                                      <p:cBhvr override="childStyle">
                                        <p:cTn id="26" dur="500" fill="hold"/>
                                        <p:tgtEl>
                                          <p:spTgt spid="3">
                                            <p:txEl>
                                              <p:pRg st="7" end="7"/>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622FF-8375-4974-973A-1E80CDBFC213}"/>
              </a:ext>
            </a:extLst>
          </p:cNvPr>
          <p:cNvSpPr>
            <a:spLocks noGrp="1"/>
          </p:cNvSpPr>
          <p:nvPr>
            <p:ph type="title"/>
          </p:nvPr>
        </p:nvSpPr>
        <p:spPr>
          <a:xfrm>
            <a:off x="500001" y="316624"/>
            <a:ext cx="12618720" cy="1855788"/>
          </a:xfrm>
        </p:spPr>
        <p:txBody>
          <a:bodyPr/>
          <a:lstStyle/>
          <a:p>
            <a:r>
              <a:rPr lang="en-US" dirty="0">
                <a:latin typeface="Aharoni" panose="02010803020104030203" pitchFamily="2" charset="-79"/>
                <a:cs typeface="Aharoni" panose="02010803020104030203" pitchFamily="2" charset="-79"/>
              </a:rPr>
              <a:t>Aim of our work</a:t>
            </a:r>
          </a:p>
        </p:txBody>
      </p:sp>
      <p:sp>
        <p:nvSpPr>
          <p:cNvPr id="3" name="Content Placeholder 2">
            <a:extLst>
              <a:ext uri="{FF2B5EF4-FFF2-40B4-BE49-F238E27FC236}">
                <a16:creationId xmlns:a16="http://schemas.microsoft.com/office/drawing/2014/main" id="{5C8AC450-1643-4FB4-BC99-B5699EC2E56B}"/>
              </a:ext>
            </a:extLst>
          </p:cNvPr>
          <p:cNvSpPr>
            <a:spLocks noGrp="1"/>
          </p:cNvSpPr>
          <p:nvPr>
            <p:ph idx="1"/>
          </p:nvPr>
        </p:nvSpPr>
        <p:spPr>
          <a:xfrm>
            <a:off x="772376" y="2322411"/>
            <a:ext cx="12618720" cy="6091873"/>
          </a:xfrm>
        </p:spPr>
        <p:txBody>
          <a:bodyPr>
            <a:normAutofit fontScale="92500" lnSpcReduction="20000"/>
          </a:bodyPr>
          <a:lstStyle/>
          <a:p>
            <a:pPr marL="0" indent="0" algn="justLow">
              <a:lnSpc>
                <a:spcPct val="150000"/>
              </a:lnSpc>
              <a:buNone/>
            </a:pPr>
            <a:r>
              <a:rPr lang="en-US" dirty="0"/>
              <a:t>In this study, a novel method was introduced to remove Pb</a:t>
            </a:r>
            <a:r>
              <a:rPr lang="en-US" baseline="30000" dirty="0"/>
              <a:t>2+</a:t>
            </a:r>
            <a:r>
              <a:rPr lang="en-US" dirty="0"/>
              <a:t> from drinking water with 100% efficiency by using genetically modified bacteria.</a:t>
            </a:r>
          </a:p>
          <a:p>
            <a:pPr marL="0" indent="0" algn="justLow">
              <a:lnSpc>
                <a:spcPct val="150000"/>
              </a:lnSpc>
              <a:buNone/>
            </a:pPr>
            <a:r>
              <a:rPr lang="en-US" dirty="0"/>
              <a:t>We inserted heavy metals binding polypeptides between the signal polypeptide and β domain of Ag43 gene and transformed into DH5α </a:t>
            </a:r>
            <a:r>
              <a:rPr lang="en-US" i="1" dirty="0"/>
              <a:t>E. coli </a:t>
            </a:r>
            <a:r>
              <a:rPr lang="en-US" dirty="0"/>
              <a:t>cells, the new recombinant </a:t>
            </a:r>
            <a:r>
              <a:rPr lang="en-US" i="1" dirty="0"/>
              <a:t>E. coli</a:t>
            </a:r>
            <a:r>
              <a:rPr lang="en-US" dirty="0"/>
              <a:t> cells showed an ability to adsorb even low concentrations of Pb</a:t>
            </a:r>
            <a:r>
              <a:rPr lang="en-US" baseline="30000" dirty="0"/>
              <a:t>2+</a:t>
            </a:r>
            <a:r>
              <a:rPr lang="en-US" dirty="0"/>
              <a:t> from drinking water. </a:t>
            </a:r>
          </a:p>
        </p:txBody>
      </p:sp>
      <p:sp>
        <p:nvSpPr>
          <p:cNvPr id="4" name="Title 1">
            <a:extLst>
              <a:ext uri="{FF2B5EF4-FFF2-40B4-BE49-F238E27FC236}">
                <a16:creationId xmlns:a16="http://schemas.microsoft.com/office/drawing/2014/main" id="{B6CE6054-6287-439C-81F3-08456D7FF621}"/>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a:t>
            </a:r>
            <a:r>
              <a:rPr lang="en-US" b="1" dirty="0">
                <a:solidFill>
                  <a:srgbClr val="00B050"/>
                </a:solidFill>
                <a:latin typeface="Algerian" panose="04020705040A02060702" pitchFamily="82" charset="0"/>
              </a:rPr>
              <a:t>ntroduction</a:t>
            </a:r>
            <a:r>
              <a:rPr lang="en-US" b="1" dirty="0">
                <a:solidFill>
                  <a:schemeClr val="bg2">
                    <a:lumMod val="75000"/>
                  </a:schemeClr>
                </a:solidFill>
                <a:latin typeface="Algerian" panose="04020705040A02060702" pitchFamily="82" charset="0"/>
              </a:rPr>
              <a:t>      Methodology       Results       conclusion</a:t>
            </a:r>
          </a:p>
        </p:txBody>
      </p:sp>
    </p:spTree>
    <p:extLst>
      <p:ext uri="{BB962C8B-B14F-4D97-AF65-F5344CB8AC3E}">
        <p14:creationId xmlns:p14="http://schemas.microsoft.com/office/powerpoint/2010/main" val="1740595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7320" y="8062898"/>
            <a:ext cx="11841480" cy="852502"/>
          </a:xfrm>
        </p:spPr>
        <p:txBody>
          <a:bodyPr>
            <a:normAutofit fontScale="55000" lnSpcReduction="20000"/>
          </a:bodyPr>
          <a:lstStyle/>
          <a:p>
            <a:pPr marL="0" indent="0" algn="justLow">
              <a:lnSpc>
                <a:spcPct val="120000"/>
              </a:lnSpc>
              <a:buNone/>
            </a:pPr>
            <a:r>
              <a:rPr lang="en-US" b="1" dirty="0"/>
              <a:t>Model for the </a:t>
            </a:r>
            <a:r>
              <a:rPr lang="en-US" b="1" i="1" dirty="0" err="1"/>
              <a:t>pbr</a:t>
            </a:r>
            <a:r>
              <a:rPr lang="en-US" b="1" i="1" dirty="0"/>
              <a:t> </a:t>
            </a:r>
            <a:r>
              <a:rPr lang="en-US" b="1" dirty="0"/>
              <a:t>Pb(II) resistance operon-encoded lead resistance of </a:t>
            </a:r>
            <a:r>
              <a:rPr lang="en-US" b="1" i="1" dirty="0"/>
              <a:t>R. </a:t>
            </a:r>
            <a:r>
              <a:rPr lang="en-US" b="1" i="1" dirty="0" err="1"/>
              <a:t>metallidurans</a:t>
            </a:r>
            <a:r>
              <a:rPr lang="en-US" b="1" i="1" dirty="0"/>
              <a:t> </a:t>
            </a:r>
            <a:r>
              <a:rPr lang="en-US" b="1" dirty="0"/>
              <a:t>CH34. </a:t>
            </a:r>
            <a:r>
              <a:rPr lang="en-US" sz="3120" dirty="0"/>
              <a:t>BORREMANS </a:t>
            </a:r>
            <a:r>
              <a:rPr lang="en-US" sz="3120" i="1" dirty="0"/>
              <a:t>et. al</a:t>
            </a:r>
            <a:r>
              <a:rPr lang="en-US" sz="3120" dirty="0"/>
              <a:t>; 2001. JOURNAL OF BACTERIOLOGY,  </a:t>
            </a:r>
            <a:r>
              <a:rPr lang="en-US" sz="3120" u="sng" dirty="0">
                <a:solidFill>
                  <a:srgbClr val="0070C0"/>
                </a:solidFill>
              </a:rPr>
              <a:t>DOI: 10.1128/JB.183.19.5651–5658.2001</a:t>
            </a:r>
            <a:endParaRPr lang="en-US" u="sng" dirty="0">
              <a:solidFill>
                <a:srgbClr val="0070C0"/>
              </a:solidFill>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302" t="17708" r="33089" b="14583"/>
          <a:stretch/>
        </p:blipFill>
        <p:spPr bwMode="auto">
          <a:xfrm>
            <a:off x="4709862" y="837732"/>
            <a:ext cx="9606592" cy="6718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http://partsregistry.org/wiki/images/d/df/PbrR.jpg">
            <a:extLst>
              <a:ext uri="{FF2B5EF4-FFF2-40B4-BE49-F238E27FC236}">
                <a16:creationId xmlns:a16="http://schemas.microsoft.com/office/drawing/2014/main" id="{780970D3-528D-4A6E-B9A4-D39089AC42E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923" t="25494" r="21428" b="26593"/>
          <a:stretch/>
        </p:blipFill>
        <p:spPr bwMode="auto">
          <a:xfrm rot="3721472">
            <a:off x="-200854" y="3147108"/>
            <a:ext cx="5724001" cy="33364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5EC7F4E-D995-4226-9489-FEDA3B997D94}"/>
              </a:ext>
            </a:extLst>
          </p:cNvPr>
          <p:cNvSpPr txBox="1"/>
          <p:nvPr/>
        </p:nvSpPr>
        <p:spPr>
          <a:xfrm>
            <a:off x="1" y="854610"/>
            <a:ext cx="5229317" cy="683264"/>
          </a:xfrm>
          <a:prstGeom prst="rect">
            <a:avLst/>
          </a:prstGeom>
          <a:noFill/>
        </p:spPr>
        <p:txBody>
          <a:bodyPr wrap="none" rtlCol="0">
            <a:spAutoFit/>
          </a:bodyPr>
          <a:lstStyle/>
          <a:p>
            <a:r>
              <a:rPr lang="en-US" sz="3840" b="1" dirty="0">
                <a:latin typeface="Agency FB" panose="020B0503020202020204" pitchFamily="34" charset="0"/>
              </a:rPr>
              <a:t>Lead Binding Protein </a:t>
            </a:r>
            <a:r>
              <a:rPr lang="en-US" sz="3840" b="1" dirty="0">
                <a:latin typeface="Century" panose="02040604050505020304" pitchFamily="18" charset="0"/>
              </a:rPr>
              <a:t>(</a:t>
            </a:r>
            <a:r>
              <a:rPr lang="en-US" sz="3840" b="1" dirty="0" err="1">
                <a:latin typeface="Century" panose="02040604050505020304" pitchFamily="18" charset="0"/>
              </a:rPr>
              <a:t>PbrR</a:t>
            </a:r>
            <a:r>
              <a:rPr lang="en-US" sz="3840" b="1" dirty="0">
                <a:latin typeface="Century" panose="02040604050505020304" pitchFamily="18" charset="0"/>
              </a:rPr>
              <a:t>)</a:t>
            </a:r>
          </a:p>
        </p:txBody>
      </p:sp>
      <p:sp>
        <p:nvSpPr>
          <p:cNvPr id="6" name="Title 1">
            <a:extLst>
              <a:ext uri="{FF2B5EF4-FFF2-40B4-BE49-F238E27FC236}">
                <a16:creationId xmlns:a16="http://schemas.microsoft.com/office/drawing/2014/main" id="{01A6A080-A663-49B7-AC45-3526775C612B}"/>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a:t>
            </a:r>
            <a:r>
              <a:rPr lang="en-US" b="1" dirty="0">
                <a:solidFill>
                  <a:srgbClr val="00B050"/>
                </a:solidFill>
                <a:latin typeface="Algerian" panose="04020705040A02060702" pitchFamily="82" charset="0"/>
              </a:rPr>
              <a:t>Methodology</a:t>
            </a:r>
            <a:r>
              <a:rPr lang="en-US" b="1" dirty="0">
                <a:solidFill>
                  <a:schemeClr val="bg2">
                    <a:lumMod val="75000"/>
                  </a:schemeClr>
                </a:solidFill>
                <a:latin typeface="Algerian" panose="04020705040A02060702" pitchFamily="82" charset="0"/>
              </a:rPr>
              <a:t>       Results       conclusion</a:t>
            </a:r>
          </a:p>
        </p:txBody>
      </p:sp>
    </p:spTree>
    <p:extLst>
      <p:ext uri="{BB962C8B-B14F-4D97-AF65-F5344CB8AC3E}">
        <p14:creationId xmlns:p14="http://schemas.microsoft.com/office/powerpoint/2010/main" val="3931521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search result">
            <a:extLst>
              <a:ext uri="{FF2B5EF4-FFF2-40B4-BE49-F238E27FC236}">
                <a16:creationId xmlns:a16="http://schemas.microsoft.com/office/drawing/2014/main" id="{144257C0-77C6-4A81-B933-53BC724AE5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359"/>
          <a:stretch/>
        </p:blipFill>
        <p:spPr bwMode="auto">
          <a:xfrm>
            <a:off x="270098" y="1681794"/>
            <a:ext cx="13876652" cy="606036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8943EBDE-D258-444E-AD39-B1C6BAB6AF83}"/>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a:t>
            </a:r>
            <a:r>
              <a:rPr lang="en-US" b="1" dirty="0">
                <a:solidFill>
                  <a:srgbClr val="00B050"/>
                </a:solidFill>
                <a:latin typeface="Algerian" panose="04020705040A02060702" pitchFamily="82" charset="0"/>
              </a:rPr>
              <a:t>Methodology</a:t>
            </a:r>
            <a:r>
              <a:rPr lang="en-US" b="1" dirty="0">
                <a:solidFill>
                  <a:schemeClr val="bg2">
                    <a:lumMod val="75000"/>
                  </a:schemeClr>
                </a:solidFill>
                <a:latin typeface="Algerian" panose="04020705040A02060702" pitchFamily="82" charset="0"/>
              </a:rPr>
              <a:t>       Results       conclusion</a:t>
            </a:r>
          </a:p>
        </p:txBody>
      </p:sp>
    </p:spTree>
    <p:extLst>
      <p:ext uri="{BB962C8B-B14F-4D97-AF65-F5344CB8AC3E}">
        <p14:creationId xmlns:p14="http://schemas.microsoft.com/office/powerpoint/2010/main" val="4106476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126" y="933120"/>
            <a:ext cx="7168100" cy="706838"/>
          </a:xfrm>
        </p:spPr>
        <p:txBody>
          <a:bodyPr>
            <a:normAutofit fontScale="90000"/>
          </a:bodyPr>
          <a:lstStyle/>
          <a:p>
            <a:r>
              <a:rPr lang="en-US" dirty="0"/>
              <a:t>Materials and Methods </a:t>
            </a:r>
          </a:p>
        </p:txBody>
      </p:sp>
      <p:sp>
        <p:nvSpPr>
          <p:cNvPr id="3" name="Content Placeholder 2"/>
          <p:cNvSpPr>
            <a:spLocks noGrp="1"/>
          </p:cNvSpPr>
          <p:nvPr>
            <p:ph idx="1"/>
          </p:nvPr>
        </p:nvSpPr>
        <p:spPr>
          <a:xfrm>
            <a:off x="353833" y="2431277"/>
            <a:ext cx="3367378" cy="5221606"/>
          </a:xfrm>
        </p:spPr>
        <p:txBody>
          <a:bodyPr/>
          <a:lstStyle/>
          <a:p>
            <a:pPr marL="0" indent="0">
              <a:buNone/>
            </a:pPr>
            <a:r>
              <a:rPr lang="en-US" i="1" dirty="0"/>
              <a:t>E. Coli </a:t>
            </a:r>
            <a:r>
              <a:rPr lang="en-US" dirty="0"/>
              <a:t>expressing wild type Ag43</a:t>
            </a:r>
          </a:p>
        </p:txBody>
      </p:sp>
      <p:grpSp>
        <p:nvGrpSpPr>
          <p:cNvPr id="4" name="Group 3"/>
          <p:cNvGrpSpPr/>
          <p:nvPr/>
        </p:nvGrpSpPr>
        <p:grpSpPr>
          <a:xfrm>
            <a:off x="3164620" y="3737978"/>
            <a:ext cx="8236070" cy="4101707"/>
            <a:chOff x="609600" y="838200"/>
            <a:chExt cx="8077200" cy="5334000"/>
          </a:xfrm>
        </p:grpSpPr>
        <p:sp>
          <p:nvSpPr>
            <p:cNvPr id="5" name="Oval 4"/>
            <p:cNvSpPr/>
            <p:nvPr/>
          </p:nvSpPr>
          <p:spPr>
            <a:xfrm>
              <a:off x="609600" y="838200"/>
              <a:ext cx="8077200" cy="5334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6" name="Oval 5"/>
            <p:cNvSpPr/>
            <p:nvPr/>
          </p:nvSpPr>
          <p:spPr>
            <a:xfrm>
              <a:off x="1028700" y="1122218"/>
              <a:ext cx="7239000" cy="4779818"/>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grpSp>
      <p:grpSp>
        <p:nvGrpSpPr>
          <p:cNvPr id="8" name="Group 7"/>
          <p:cNvGrpSpPr/>
          <p:nvPr/>
        </p:nvGrpSpPr>
        <p:grpSpPr>
          <a:xfrm>
            <a:off x="3101117" y="3668098"/>
            <a:ext cx="8045314" cy="4177991"/>
            <a:chOff x="1206038" y="788970"/>
            <a:chExt cx="6704428" cy="3481659"/>
          </a:xfrm>
        </p:grpSpPr>
        <p:grpSp>
          <p:nvGrpSpPr>
            <p:cNvPr id="9" name="Group 8"/>
            <p:cNvGrpSpPr/>
            <p:nvPr/>
          </p:nvGrpSpPr>
          <p:grpSpPr>
            <a:xfrm rot="21106658">
              <a:off x="3490744" y="788970"/>
              <a:ext cx="375062" cy="249656"/>
              <a:chOff x="3587338" y="762000"/>
              <a:chExt cx="375062" cy="332875"/>
            </a:xfrm>
          </p:grpSpPr>
          <p:sp>
            <p:nvSpPr>
              <p:cNvPr id="31" name="Flowchart: Magnetic Disk 3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32" name="Freeform 11"/>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0" name="Group 9"/>
            <p:cNvGrpSpPr/>
            <p:nvPr/>
          </p:nvGrpSpPr>
          <p:grpSpPr>
            <a:xfrm rot="986181">
              <a:off x="5923012" y="872589"/>
              <a:ext cx="375062" cy="249656"/>
              <a:chOff x="3587338" y="762000"/>
              <a:chExt cx="375062" cy="332875"/>
            </a:xfrm>
          </p:grpSpPr>
          <p:sp>
            <p:nvSpPr>
              <p:cNvPr id="29" name="Flowchart: Magnetic Disk 2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30" name="Freeform 17"/>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1" name="Group 10"/>
            <p:cNvGrpSpPr/>
            <p:nvPr/>
          </p:nvGrpSpPr>
          <p:grpSpPr>
            <a:xfrm rot="19525025">
              <a:off x="1747135" y="1394644"/>
              <a:ext cx="375062" cy="249656"/>
              <a:chOff x="3587338" y="762000"/>
              <a:chExt cx="375062" cy="332875"/>
            </a:xfrm>
          </p:grpSpPr>
          <p:sp>
            <p:nvSpPr>
              <p:cNvPr id="27" name="Flowchart: Magnetic Disk 2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8" name="Freeform 2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2" name="Group 11"/>
            <p:cNvGrpSpPr/>
            <p:nvPr/>
          </p:nvGrpSpPr>
          <p:grpSpPr>
            <a:xfrm rot="14874777">
              <a:off x="1231828" y="2838888"/>
              <a:ext cx="281296" cy="332875"/>
              <a:chOff x="3587338" y="762000"/>
              <a:chExt cx="375062" cy="332875"/>
            </a:xfrm>
          </p:grpSpPr>
          <p:sp>
            <p:nvSpPr>
              <p:cNvPr id="25" name="Flowchart: Magnetic Disk 24"/>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6" name="Freeform 26"/>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3" name="Group 12"/>
            <p:cNvGrpSpPr/>
            <p:nvPr/>
          </p:nvGrpSpPr>
          <p:grpSpPr>
            <a:xfrm rot="12626165">
              <a:off x="2644806" y="3847109"/>
              <a:ext cx="375062" cy="249656"/>
              <a:chOff x="3587338" y="762000"/>
              <a:chExt cx="375062" cy="332875"/>
            </a:xfrm>
          </p:grpSpPr>
          <p:sp>
            <p:nvSpPr>
              <p:cNvPr id="23" name="Flowchart: Magnetic Disk 22"/>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4" name="Freeform 30"/>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4" name="Group 13"/>
            <p:cNvGrpSpPr/>
            <p:nvPr/>
          </p:nvGrpSpPr>
          <p:grpSpPr>
            <a:xfrm rot="2419368">
              <a:off x="7535404" y="1657813"/>
              <a:ext cx="375062" cy="249656"/>
              <a:chOff x="3587338" y="762000"/>
              <a:chExt cx="375062" cy="332875"/>
            </a:xfrm>
          </p:grpSpPr>
          <p:sp>
            <p:nvSpPr>
              <p:cNvPr id="21" name="Flowchart: Magnetic Disk 2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2" name="Freeform 34"/>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5" name="Group 14"/>
            <p:cNvGrpSpPr/>
            <p:nvPr/>
          </p:nvGrpSpPr>
          <p:grpSpPr>
            <a:xfrm rot="7387970">
              <a:off x="7477554" y="3213318"/>
              <a:ext cx="281296" cy="332875"/>
              <a:chOff x="3587338" y="762000"/>
              <a:chExt cx="375062" cy="332875"/>
            </a:xfrm>
          </p:grpSpPr>
          <p:sp>
            <p:nvSpPr>
              <p:cNvPr id="19" name="Flowchart: Magnetic Disk 1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0" name="Freeform 38"/>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6" name="Group 15"/>
            <p:cNvGrpSpPr/>
            <p:nvPr/>
          </p:nvGrpSpPr>
          <p:grpSpPr>
            <a:xfrm rot="9660392">
              <a:off x="5656181" y="4020973"/>
              <a:ext cx="375062" cy="249656"/>
              <a:chOff x="3587338" y="762000"/>
              <a:chExt cx="375062" cy="332875"/>
            </a:xfrm>
          </p:grpSpPr>
          <p:sp>
            <p:nvSpPr>
              <p:cNvPr id="17" name="Flowchart: Magnetic Disk 1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18" name="Freeform 4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grpSp>
        <p:nvGrpSpPr>
          <p:cNvPr id="66" name="Group 65"/>
          <p:cNvGrpSpPr/>
          <p:nvPr/>
        </p:nvGrpSpPr>
        <p:grpSpPr>
          <a:xfrm>
            <a:off x="2337685" y="2816750"/>
            <a:ext cx="9326880" cy="5836258"/>
            <a:chOff x="1948071" y="1775792"/>
            <a:chExt cx="7772400" cy="4863548"/>
          </a:xfrm>
        </p:grpSpPr>
        <p:sp>
          <p:nvSpPr>
            <p:cNvPr id="33" name="Cloud 32"/>
            <p:cNvSpPr/>
            <p:nvPr/>
          </p:nvSpPr>
          <p:spPr>
            <a:xfrm rot="21064071">
              <a:off x="4903304" y="1775792"/>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59" name="Cloud 58"/>
            <p:cNvSpPr/>
            <p:nvPr/>
          </p:nvSpPr>
          <p:spPr>
            <a:xfrm rot="12957561">
              <a:off x="3836504" y="5691810"/>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0" name="Cloud 59"/>
            <p:cNvSpPr/>
            <p:nvPr/>
          </p:nvSpPr>
          <p:spPr>
            <a:xfrm rot="14745128">
              <a:off x="2213114" y="4545496"/>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1" name="Cloud 60"/>
            <p:cNvSpPr/>
            <p:nvPr/>
          </p:nvSpPr>
          <p:spPr>
            <a:xfrm rot="20101257">
              <a:off x="3041374" y="2431774"/>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2" name="Cloud 61"/>
            <p:cNvSpPr/>
            <p:nvPr/>
          </p:nvSpPr>
          <p:spPr>
            <a:xfrm rot="1650610">
              <a:off x="9263269" y="2769705"/>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3" name="Cloud 62"/>
            <p:cNvSpPr/>
            <p:nvPr/>
          </p:nvSpPr>
          <p:spPr>
            <a:xfrm rot="560679">
              <a:off x="7507355" y="1875183"/>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4" name="Cloud 63"/>
            <p:cNvSpPr/>
            <p:nvPr/>
          </p:nvSpPr>
          <p:spPr>
            <a:xfrm rot="7691343">
              <a:off x="9269896" y="5002697"/>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5" name="Cloud 64"/>
            <p:cNvSpPr/>
            <p:nvPr/>
          </p:nvSpPr>
          <p:spPr>
            <a:xfrm rot="9548801">
              <a:off x="7315199" y="5923722"/>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grpSp>
      <p:pic>
        <p:nvPicPr>
          <p:cNvPr id="34" name="Picture 33">
            <a:extLst>
              <a:ext uri="{FF2B5EF4-FFF2-40B4-BE49-F238E27FC236}">
                <a16:creationId xmlns:a16="http://schemas.microsoft.com/office/drawing/2014/main" id="{AF80DD0B-6DD0-4344-B5B9-379DE41E3C99}"/>
              </a:ext>
            </a:extLst>
          </p:cNvPr>
          <p:cNvPicPr>
            <a:picLocks noChangeAspect="1"/>
          </p:cNvPicPr>
          <p:nvPr/>
        </p:nvPicPr>
        <p:blipFill>
          <a:blip r:embed="rId2"/>
          <a:stretch>
            <a:fillRect/>
          </a:stretch>
        </p:blipFill>
        <p:spPr>
          <a:xfrm>
            <a:off x="3876621" y="5145535"/>
            <a:ext cx="6686746" cy="1177142"/>
          </a:xfrm>
          <a:prstGeom prst="rect">
            <a:avLst/>
          </a:prstGeom>
        </p:spPr>
      </p:pic>
      <p:sp>
        <p:nvSpPr>
          <p:cNvPr id="42" name="Title 1">
            <a:extLst>
              <a:ext uri="{FF2B5EF4-FFF2-40B4-BE49-F238E27FC236}">
                <a16:creationId xmlns:a16="http://schemas.microsoft.com/office/drawing/2014/main" id="{CAF563EA-A1A1-4133-AECB-7E15036B5D04}"/>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a:t>
            </a:r>
            <a:r>
              <a:rPr lang="en-US" b="1" dirty="0">
                <a:solidFill>
                  <a:srgbClr val="00B050"/>
                </a:solidFill>
                <a:latin typeface="Algerian" panose="04020705040A02060702" pitchFamily="82" charset="0"/>
              </a:rPr>
              <a:t>Methodology</a:t>
            </a:r>
            <a:r>
              <a:rPr lang="en-US" b="1" dirty="0">
                <a:solidFill>
                  <a:schemeClr val="bg2">
                    <a:lumMod val="75000"/>
                  </a:schemeClr>
                </a:solidFill>
                <a:latin typeface="Algerian" panose="04020705040A02060702" pitchFamily="82" charset="0"/>
              </a:rPr>
              <a:t>       Results       conclusion</a:t>
            </a:r>
          </a:p>
        </p:txBody>
      </p:sp>
    </p:spTree>
    <p:extLst>
      <p:ext uri="{BB962C8B-B14F-4D97-AF65-F5344CB8AC3E}">
        <p14:creationId xmlns:p14="http://schemas.microsoft.com/office/powerpoint/2010/main" val="79226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circle(out)">
                                      <p:cBhvr>
                                        <p:cTn id="12"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126" y="933120"/>
            <a:ext cx="7168100" cy="706838"/>
          </a:xfrm>
        </p:spPr>
        <p:txBody>
          <a:bodyPr>
            <a:normAutofit fontScale="90000"/>
          </a:bodyPr>
          <a:lstStyle/>
          <a:p>
            <a:r>
              <a:rPr lang="en-US" dirty="0"/>
              <a:t>Materials and Methods </a:t>
            </a:r>
          </a:p>
        </p:txBody>
      </p:sp>
      <p:sp>
        <p:nvSpPr>
          <p:cNvPr id="3" name="Content Placeholder 2"/>
          <p:cNvSpPr>
            <a:spLocks noGrp="1"/>
          </p:cNvSpPr>
          <p:nvPr>
            <p:ph idx="1"/>
          </p:nvPr>
        </p:nvSpPr>
        <p:spPr>
          <a:xfrm>
            <a:off x="353832" y="2431277"/>
            <a:ext cx="3832714" cy="5221606"/>
          </a:xfrm>
        </p:spPr>
        <p:txBody>
          <a:bodyPr>
            <a:normAutofit/>
          </a:bodyPr>
          <a:lstStyle/>
          <a:p>
            <a:pPr marL="0" indent="0">
              <a:buNone/>
            </a:pPr>
            <a:r>
              <a:rPr lang="en-US" sz="4800" i="1" dirty="0">
                <a:latin typeface="Angsana New" panose="02020603050405020304" pitchFamily="18" charset="-34"/>
                <a:cs typeface="Angsana New" panose="02020603050405020304" pitchFamily="18" charset="-34"/>
              </a:rPr>
              <a:t>E. Coli </a:t>
            </a:r>
            <a:r>
              <a:rPr lang="en-US" sz="4800" dirty="0">
                <a:latin typeface="Angsana New" panose="02020603050405020304" pitchFamily="18" charset="-34"/>
                <a:cs typeface="Angsana New" panose="02020603050405020304" pitchFamily="18" charset="-34"/>
              </a:rPr>
              <a:t>expressing Autotransporter (AT)</a:t>
            </a:r>
          </a:p>
        </p:txBody>
      </p:sp>
      <p:grpSp>
        <p:nvGrpSpPr>
          <p:cNvPr id="4" name="Group 3"/>
          <p:cNvGrpSpPr/>
          <p:nvPr/>
        </p:nvGrpSpPr>
        <p:grpSpPr>
          <a:xfrm>
            <a:off x="3164620" y="3737978"/>
            <a:ext cx="8236070" cy="4101707"/>
            <a:chOff x="609600" y="838200"/>
            <a:chExt cx="8077200" cy="5334000"/>
          </a:xfrm>
        </p:grpSpPr>
        <p:sp>
          <p:nvSpPr>
            <p:cNvPr id="5" name="Oval 4"/>
            <p:cNvSpPr/>
            <p:nvPr/>
          </p:nvSpPr>
          <p:spPr>
            <a:xfrm>
              <a:off x="609600" y="838200"/>
              <a:ext cx="8077200" cy="5334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6" name="Oval 5"/>
            <p:cNvSpPr/>
            <p:nvPr/>
          </p:nvSpPr>
          <p:spPr>
            <a:xfrm>
              <a:off x="1028700" y="1122218"/>
              <a:ext cx="7239000" cy="4779818"/>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grpSp>
      <p:grpSp>
        <p:nvGrpSpPr>
          <p:cNvPr id="8" name="Group 7"/>
          <p:cNvGrpSpPr/>
          <p:nvPr/>
        </p:nvGrpSpPr>
        <p:grpSpPr>
          <a:xfrm>
            <a:off x="3101117" y="3668098"/>
            <a:ext cx="8045314" cy="4177991"/>
            <a:chOff x="1206038" y="788970"/>
            <a:chExt cx="6704428" cy="3481659"/>
          </a:xfrm>
        </p:grpSpPr>
        <p:grpSp>
          <p:nvGrpSpPr>
            <p:cNvPr id="9" name="Group 8"/>
            <p:cNvGrpSpPr/>
            <p:nvPr/>
          </p:nvGrpSpPr>
          <p:grpSpPr>
            <a:xfrm rot="21106658">
              <a:off x="3490744" y="788970"/>
              <a:ext cx="375062" cy="249656"/>
              <a:chOff x="3587338" y="762000"/>
              <a:chExt cx="375062" cy="332875"/>
            </a:xfrm>
          </p:grpSpPr>
          <p:sp>
            <p:nvSpPr>
              <p:cNvPr id="31" name="Flowchart: Magnetic Disk 3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32" name="Freeform 11"/>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0" name="Group 9"/>
            <p:cNvGrpSpPr/>
            <p:nvPr/>
          </p:nvGrpSpPr>
          <p:grpSpPr>
            <a:xfrm rot="986181">
              <a:off x="5923012" y="872589"/>
              <a:ext cx="375062" cy="249656"/>
              <a:chOff x="3587338" y="762000"/>
              <a:chExt cx="375062" cy="332875"/>
            </a:xfrm>
          </p:grpSpPr>
          <p:sp>
            <p:nvSpPr>
              <p:cNvPr id="29" name="Flowchart: Magnetic Disk 2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30" name="Freeform 17"/>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1" name="Group 10"/>
            <p:cNvGrpSpPr/>
            <p:nvPr/>
          </p:nvGrpSpPr>
          <p:grpSpPr>
            <a:xfrm rot="19525025">
              <a:off x="1747135" y="1394644"/>
              <a:ext cx="375062" cy="249656"/>
              <a:chOff x="3587338" y="762000"/>
              <a:chExt cx="375062" cy="332875"/>
            </a:xfrm>
          </p:grpSpPr>
          <p:sp>
            <p:nvSpPr>
              <p:cNvPr id="27" name="Flowchart: Magnetic Disk 2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8" name="Freeform 2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2" name="Group 11"/>
            <p:cNvGrpSpPr/>
            <p:nvPr/>
          </p:nvGrpSpPr>
          <p:grpSpPr>
            <a:xfrm rot="14874777">
              <a:off x="1231828" y="2838888"/>
              <a:ext cx="281296" cy="332875"/>
              <a:chOff x="3587338" y="762000"/>
              <a:chExt cx="375062" cy="332875"/>
            </a:xfrm>
          </p:grpSpPr>
          <p:sp>
            <p:nvSpPr>
              <p:cNvPr id="25" name="Flowchart: Magnetic Disk 24"/>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6" name="Freeform 26"/>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3" name="Group 12"/>
            <p:cNvGrpSpPr/>
            <p:nvPr/>
          </p:nvGrpSpPr>
          <p:grpSpPr>
            <a:xfrm rot="12626165">
              <a:off x="2644806" y="3847109"/>
              <a:ext cx="375062" cy="249656"/>
              <a:chOff x="3587338" y="762000"/>
              <a:chExt cx="375062" cy="332875"/>
            </a:xfrm>
          </p:grpSpPr>
          <p:sp>
            <p:nvSpPr>
              <p:cNvPr id="23" name="Flowchart: Magnetic Disk 22"/>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4" name="Freeform 30"/>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4" name="Group 13"/>
            <p:cNvGrpSpPr/>
            <p:nvPr/>
          </p:nvGrpSpPr>
          <p:grpSpPr>
            <a:xfrm rot="2419368">
              <a:off x="7535404" y="1657813"/>
              <a:ext cx="375062" cy="249656"/>
              <a:chOff x="3587338" y="762000"/>
              <a:chExt cx="375062" cy="332875"/>
            </a:xfrm>
          </p:grpSpPr>
          <p:sp>
            <p:nvSpPr>
              <p:cNvPr id="21" name="Flowchart: Magnetic Disk 2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2" name="Freeform 34"/>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5" name="Group 14"/>
            <p:cNvGrpSpPr/>
            <p:nvPr/>
          </p:nvGrpSpPr>
          <p:grpSpPr>
            <a:xfrm rot="7387970">
              <a:off x="7477554" y="3213318"/>
              <a:ext cx="281296" cy="332875"/>
              <a:chOff x="3587338" y="762000"/>
              <a:chExt cx="375062" cy="332875"/>
            </a:xfrm>
          </p:grpSpPr>
          <p:sp>
            <p:nvSpPr>
              <p:cNvPr id="19" name="Flowchart: Magnetic Disk 1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0" name="Freeform 38"/>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6" name="Group 15"/>
            <p:cNvGrpSpPr/>
            <p:nvPr/>
          </p:nvGrpSpPr>
          <p:grpSpPr>
            <a:xfrm rot="9660392">
              <a:off x="5656181" y="4020973"/>
              <a:ext cx="375062" cy="249656"/>
              <a:chOff x="3587338" y="762000"/>
              <a:chExt cx="375062" cy="332875"/>
            </a:xfrm>
          </p:grpSpPr>
          <p:sp>
            <p:nvSpPr>
              <p:cNvPr id="17" name="Flowchart: Magnetic Disk 1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18" name="Freeform 4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pic>
        <p:nvPicPr>
          <p:cNvPr id="7" name="Picture 6">
            <a:extLst>
              <a:ext uri="{FF2B5EF4-FFF2-40B4-BE49-F238E27FC236}">
                <a16:creationId xmlns:a16="http://schemas.microsoft.com/office/drawing/2014/main" id="{0E349310-0BFD-41E0-B783-A1B49F7482B2}"/>
              </a:ext>
            </a:extLst>
          </p:cNvPr>
          <p:cNvPicPr>
            <a:picLocks noChangeAspect="1"/>
          </p:cNvPicPr>
          <p:nvPr/>
        </p:nvPicPr>
        <p:blipFill>
          <a:blip r:embed="rId2"/>
          <a:stretch>
            <a:fillRect/>
          </a:stretch>
        </p:blipFill>
        <p:spPr>
          <a:xfrm>
            <a:off x="4042090" y="5075078"/>
            <a:ext cx="6251429" cy="1154286"/>
          </a:xfrm>
          <a:prstGeom prst="rect">
            <a:avLst/>
          </a:prstGeom>
        </p:spPr>
      </p:pic>
      <p:sp>
        <p:nvSpPr>
          <p:cNvPr id="33" name="Title 1">
            <a:extLst>
              <a:ext uri="{FF2B5EF4-FFF2-40B4-BE49-F238E27FC236}">
                <a16:creationId xmlns:a16="http://schemas.microsoft.com/office/drawing/2014/main" id="{96C2FF3B-0CF5-4A3D-AF20-ACE208DCBAFA}"/>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a:t>
            </a:r>
            <a:r>
              <a:rPr lang="en-US" b="1" dirty="0">
                <a:solidFill>
                  <a:srgbClr val="00B050"/>
                </a:solidFill>
                <a:latin typeface="Algerian" panose="04020705040A02060702" pitchFamily="82" charset="0"/>
              </a:rPr>
              <a:t>Methodology</a:t>
            </a:r>
            <a:r>
              <a:rPr lang="en-US" b="1" dirty="0">
                <a:solidFill>
                  <a:schemeClr val="bg2">
                    <a:lumMod val="75000"/>
                  </a:schemeClr>
                </a:solidFill>
                <a:latin typeface="Algerian" panose="04020705040A02060702" pitchFamily="82" charset="0"/>
              </a:rPr>
              <a:t>       Results       conclusion</a:t>
            </a:r>
          </a:p>
        </p:txBody>
      </p:sp>
    </p:spTree>
    <p:extLst>
      <p:ext uri="{BB962C8B-B14F-4D97-AF65-F5344CB8AC3E}">
        <p14:creationId xmlns:p14="http://schemas.microsoft.com/office/powerpoint/2010/main" val="3216961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126" y="933120"/>
            <a:ext cx="7168100" cy="706838"/>
          </a:xfrm>
        </p:spPr>
        <p:txBody>
          <a:bodyPr>
            <a:normAutofit fontScale="90000"/>
          </a:bodyPr>
          <a:lstStyle/>
          <a:p>
            <a:r>
              <a:rPr lang="en-US" dirty="0"/>
              <a:t>Materials and Methods </a:t>
            </a:r>
          </a:p>
        </p:txBody>
      </p:sp>
      <p:sp>
        <p:nvSpPr>
          <p:cNvPr id="3" name="Content Placeholder 2"/>
          <p:cNvSpPr>
            <a:spLocks noGrp="1"/>
          </p:cNvSpPr>
          <p:nvPr>
            <p:ph idx="1"/>
          </p:nvPr>
        </p:nvSpPr>
        <p:spPr>
          <a:xfrm>
            <a:off x="353832" y="2431277"/>
            <a:ext cx="4085932" cy="5221606"/>
          </a:xfrm>
        </p:spPr>
        <p:txBody>
          <a:bodyPr/>
          <a:lstStyle/>
          <a:p>
            <a:pPr marL="0" indent="0">
              <a:buNone/>
            </a:pPr>
            <a:r>
              <a:rPr lang="en-US" sz="4800" i="1" dirty="0">
                <a:latin typeface="Angsana New" panose="02020603050405020304" pitchFamily="18" charset="-34"/>
                <a:cs typeface="Angsana New" panose="02020603050405020304" pitchFamily="18" charset="-34"/>
              </a:rPr>
              <a:t>E. Coli </a:t>
            </a:r>
            <a:r>
              <a:rPr lang="en-US" sz="4800" dirty="0">
                <a:latin typeface="Angsana New" panose="02020603050405020304" pitchFamily="18" charset="-34"/>
                <a:cs typeface="Angsana New" panose="02020603050405020304" pitchFamily="18" charset="-34"/>
              </a:rPr>
              <a:t>expressing    </a:t>
            </a:r>
            <a:r>
              <a:rPr lang="en-US" sz="3840" dirty="0" err="1">
                <a:latin typeface="Angsana New" panose="02020603050405020304" pitchFamily="18" charset="-34"/>
                <a:cs typeface="Angsana New" panose="02020603050405020304" pitchFamily="18" charset="-34"/>
              </a:rPr>
              <a:t>PbrR</a:t>
            </a:r>
            <a:r>
              <a:rPr lang="en-US" sz="3840" dirty="0">
                <a:latin typeface="Angsana New" panose="02020603050405020304" pitchFamily="18" charset="-34"/>
                <a:cs typeface="Angsana New" panose="02020603050405020304" pitchFamily="18" charset="-34"/>
              </a:rPr>
              <a:t> (LBP-AT)</a:t>
            </a:r>
          </a:p>
          <a:p>
            <a:pPr marL="0" indent="0">
              <a:buNone/>
            </a:pPr>
            <a:endParaRPr lang="en-US" dirty="0"/>
          </a:p>
        </p:txBody>
      </p:sp>
      <p:grpSp>
        <p:nvGrpSpPr>
          <p:cNvPr id="4" name="Group 3"/>
          <p:cNvGrpSpPr/>
          <p:nvPr/>
        </p:nvGrpSpPr>
        <p:grpSpPr>
          <a:xfrm>
            <a:off x="3164620" y="3737978"/>
            <a:ext cx="8236070" cy="4101707"/>
            <a:chOff x="609600" y="838200"/>
            <a:chExt cx="8077200" cy="5334000"/>
          </a:xfrm>
        </p:grpSpPr>
        <p:sp>
          <p:nvSpPr>
            <p:cNvPr id="5" name="Oval 4"/>
            <p:cNvSpPr/>
            <p:nvPr/>
          </p:nvSpPr>
          <p:spPr>
            <a:xfrm>
              <a:off x="609600" y="838200"/>
              <a:ext cx="8077200" cy="5334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6" name="Oval 5"/>
            <p:cNvSpPr/>
            <p:nvPr/>
          </p:nvSpPr>
          <p:spPr>
            <a:xfrm>
              <a:off x="1028700" y="1122218"/>
              <a:ext cx="7239000" cy="4779818"/>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grpSp>
      <p:grpSp>
        <p:nvGrpSpPr>
          <p:cNvPr id="8" name="Group 7"/>
          <p:cNvGrpSpPr/>
          <p:nvPr/>
        </p:nvGrpSpPr>
        <p:grpSpPr>
          <a:xfrm>
            <a:off x="3101117" y="3668098"/>
            <a:ext cx="8045314" cy="4177991"/>
            <a:chOff x="1206038" y="788970"/>
            <a:chExt cx="6704428" cy="3481659"/>
          </a:xfrm>
        </p:grpSpPr>
        <p:grpSp>
          <p:nvGrpSpPr>
            <p:cNvPr id="9" name="Group 8"/>
            <p:cNvGrpSpPr/>
            <p:nvPr/>
          </p:nvGrpSpPr>
          <p:grpSpPr>
            <a:xfrm rot="21106658">
              <a:off x="3490744" y="788970"/>
              <a:ext cx="375062" cy="249656"/>
              <a:chOff x="3587338" y="762000"/>
              <a:chExt cx="375062" cy="332875"/>
            </a:xfrm>
          </p:grpSpPr>
          <p:sp>
            <p:nvSpPr>
              <p:cNvPr id="31" name="Flowchart: Magnetic Disk 3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32" name="Freeform 11"/>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0" name="Group 9"/>
            <p:cNvGrpSpPr/>
            <p:nvPr/>
          </p:nvGrpSpPr>
          <p:grpSpPr>
            <a:xfrm rot="986181">
              <a:off x="5923012" y="872589"/>
              <a:ext cx="375062" cy="249656"/>
              <a:chOff x="3587338" y="762000"/>
              <a:chExt cx="375062" cy="332875"/>
            </a:xfrm>
          </p:grpSpPr>
          <p:sp>
            <p:nvSpPr>
              <p:cNvPr id="29" name="Flowchart: Magnetic Disk 2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30" name="Freeform 17"/>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1" name="Group 10"/>
            <p:cNvGrpSpPr/>
            <p:nvPr/>
          </p:nvGrpSpPr>
          <p:grpSpPr>
            <a:xfrm rot="19525025">
              <a:off x="1747135" y="1394644"/>
              <a:ext cx="375062" cy="249656"/>
              <a:chOff x="3587338" y="762000"/>
              <a:chExt cx="375062" cy="332875"/>
            </a:xfrm>
          </p:grpSpPr>
          <p:sp>
            <p:nvSpPr>
              <p:cNvPr id="27" name="Flowchart: Magnetic Disk 2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8" name="Freeform 2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2" name="Group 11"/>
            <p:cNvGrpSpPr/>
            <p:nvPr/>
          </p:nvGrpSpPr>
          <p:grpSpPr>
            <a:xfrm rot="14874777">
              <a:off x="1231828" y="2838888"/>
              <a:ext cx="281296" cy="332875"/>
              <a:chOff x="3587338" y="762000"/>
              <a:chExt cx="375062" cy="332875"/>
            </a:xfrm>
          </p:grpSpPr>
          <p:sp>
            <p:nvSpPr>
              <p:cNvPr id="25" name="Flowchart: Magnetic Disk 24"/>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6" name="Freeform 26"/>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3" name="Group 12"/>
            <p:cNvGrpSpPr/>
            <p:nvPr/>
          </p:nvGrpSpPr>
          <p:grpSpPr>
            <a:xfrm rot="12626165">
              <a:off x="2644806" y="3847109"/>
              <a:ext cx="375062" cy="249656"/>
              <a:chOff x="3587338" y="762000"/>
              <a:chExt cx="375062" cy="332875"/>
            </a:xfrm>
          </p:grpSpPr>
          <p:sp>
            <p:nvSpPr>
              <p:cNvPr id="23" name="Flowchart: Magnetic Disk 22"/>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4" name="Freeform 30"/>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4" name="Group 13"/>
            <p:cNvGrpSpPr/>
            <p:nvPr/>
          </p:nvGrpSpPr>
          <p:grpSpPr>
            <a:xfrm rot="2419368">
              <a:off x="7535404" y="1657813"/>
              <a:ext cx="375062" cy="249656"/>
              <a:chOff x="3587338" y="762000"/>
              <a:chExt cx="375062" cy="332875"/>
            </a:xfrm>
          </p:grpSpPr>
          <p:sp>
            <p:nvSpPr>
              <p:cNvPr id="21" name="Flowchart: Magnetic Disk 2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2" name="Freeform 34"/>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5" name="Group 14"/>
            <p:cNvGrpSpPr/>
            <p:nvPr/>
          </p:nvGrpSpPr>
          <p:grpSpPr>
            <a:xfrm rot="7387970">
              <a:off x="7477554" y="3213318"/>
              <a:ext cx="281296" cy="332875"/>
              <a:chOff x="3587338" y="762000"/>
              <a:chExt cx="375062" cy="332875"/>
            </a:xfrm>
          </p:grpSpPr>
          <p:sp>
            <p:nvSpPr>
              <p:cNvPr id="19" name="Flowchart: Magnetic Disk 1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0" name="Freeform 38"/>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6" name="Group 15"/>
            <p:cNvGrpSpPr/>
            <p:nvPr/>
          </p:nvGrpSpPr>
          <p:grpSpPr>
            <a:xfrm rot="9660392">
              <a:off x="5656181" y="4020973"/>
              <a:ext cx="375062" cy="249656"/>
              <a:chOff x="3587338" y="762000"/>
              <a:chExt cx="375062" cy="332875"/>
            </a:xfrm>
          </p:grpSpPr>
          <p:sp>
            <p:nvSpPr>
              <p:cNvPr id="17" name="Flowchart: Magnetic Disk 1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18" name="Freeform 4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grpSp>
        <p:nvGrpSpPr>
          <p:cNvPr id="66" name="Group 65"/>
          <p:cNvGrpSpPr/>
          <p:nvPr/>
        </p:nvGrpSpPr>
        <p:grpSpPr>
          <a:xfrm>
            <a:off x="2337685" y="2816750"/>
            <a:ext cx="9326880" cy="5836258"/>
            <a:chOff x="1948071" y="1775792"/>
            <a:chExt cx="7772400" cy="4863548"/>
          </a:xfrm>
          <a:solidFill>
            <a:schemeClr val="tx1">
              <a:lumMod val="85000"/>
              <a:lumOff val="15000"/>
            </a:schemeClr>
          </a:solidFill>
        </p:grpSpPr>
        <p:sp>
          <p:nvSpPr>
            <p:cNvPr id="33" name="Cloud 32"/>
            <p:cNvSpPr/>
            <p:nvPr/>
          </p:nvSpPr>
          <p:spPr>
            <a:xfrm rot="21064071">
              <a:off x="4903304" y="1775792"/>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59" name="Cloud 58"/>
            <p:cNvSpPr/>
            <p:nvPr/>
          </p:nvSpPr>
          <p:spPr>
            <a:xfrm rot="12957561">
              <a:off x="3836504" y="5691810"/>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0" name="Cloud 59"/>
            <p:cNvSpPr/>
            <p:nvPr/>
          </p:nvSpPr>
          <p:spPr>
            <a:xfrm rot="14745128">
              <a:off x="2213114" y="4545496"/>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1" name="Cloud 60"/>
            <p:cNvSpPr/>
            <p:nvPr/>
          </p:nvSpPr>
          <p:spPr>
            <a:xfrm rot="20101257">
              <a:off x="3041374" y="2431774"/>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2" name="Cloud 61"/>
            <p:cNvSpPr/>
            <p:nvPr/>
          </p:nvSpPr>
          <p:spPr>
            <a:xfrm rot="1650610">
              <a:off x="9263269" y="2769705"/>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3" name="Cloud 62"/>
            <p:cNvSpPr/>
            <p:nvPr/>
          </p:nvSpPr>
          <p:spPr>
            <a:xfrm rot="560679">
              <a:off x="7507355" y="1875183"/>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4" name="Cloud 63"/>
            <p:cNvSpPr/>
            <p:nvPr/>
          </p:nvSpPr>
          <p:spPr>
            <a:xfrm rot="7691343">
              <a:off x="9269896" y="5002697"/>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5" name="Cloud 64"/>
            <p:cNvSpPr/>
            <p:nvPr/>
          </p:nvSpPr>
          <p:spPr>
            <a:xfrm rot="9548801">
              <a:off x="7315199" y="5923722"/>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grpSp>
      <p:pic>
        <p:nvPicPr>
          <p:cNvPr id="7" name="Picture 6">
            <a:extLst>
              <a:ext uri="{FF2B5EF4-FFF2-40B4-BE49-F238E27FC236}">
                <a16:creationId xmlns:a16="http://schemas.microsoft.com/office/drawing/2014/main" id="{A6670F09-B2E4-4780-BB6C-07CC706884C2}"/>
              </a:ext>
            </a:extLst>
          </p:cNvPr>
          <p:cNvPicPr>
            <a:picLocks noChangeAspect="1"/>
          </p:cNvPicPr>
          <p:nvPr/>
        </p:nvPicPr>
        <p:blipFill>
          <a:blip r:embed="rId2"/>
          <a:stretch>
            <a:fillRect/>
          </a:stretch>
        </p:blipFill>
        <p:spPr>
          <a:xfrm>
            <a:off x="4025304" y="5216758"/>
            <a:ext cx="6514285" cy="1165715"/>
          </a:xfrm>
          <a:prstGeom prst="rect">
            <a:avLst/>
          </a:prstGeom>
        </p:spPr>
      </p:pic>
      <p:sp>
        <p:nvSpPr>
          <p:cNvPr id="42" name="Title 1">
            <a:extLst>
              <a:ext uri="{FF2B5EF4-FFF2-40B4-BE49-F238E27FC236}">
                <a16:creationId xmlns:a16="http://schemas.microsoft.com/office/drawing/2014/main" id="{015BFE32-B98F-4D49-97C7-B407C5673AB0}"/>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a:t>
            </a:r>
            <a:r>
              <a:rPr lang="en-US" b="1" dirty="0">
                <a:solidFill>
                  <a:srgbClr val="00B050"/>
                </a:solidFill>
                <a:latin typeface="Algerian" panose="04020705040A02060702" pitchFamily="82" charset="0"/>
              </a:rPr>
              <a:t>Methodology</a:t>
            </a:r>
            <a:r>
              <a:rPr lang="en-US" b="1" dirty="0">
                <a:solidFill>
                  <a:schemeClr val="bg2">
                    <a:lumMod val="75000"/>
                  </a:schemeClr>
                </a:solidFill>
                <a:latin typeface="Algerian" panose="04020705040A02060702" pitchFamily="82" charset="0"/>
              </a:rPr>
              <a:t>       Results       conclusion</a:t>
            </a:r>
          </a:p>
        </p:txBody>
      </p:sp>
    </p:spTree>
    <p:extLst>
      <p:ext uri="{BB962C8B-B14F-4D97-AF65-F5344CB8AC3E}">
        <p14:creationId xmlns:p14="http://schemas.microsoft.com/office/powerpoint/2010/main" val="130519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circle(out)">
                                      <p:cBhvr>
                                        <p:cTn id="11"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126" y="933120"/>
            <a:ext cx="7168100" cy="706838"/>
          </a:xfrm>
        </p:spPr>
        <p:txBody>
          <a:bodyPr>
            <a:normAutofit fontScale="90000"/>
          </a:bodyPr>
          <a:lstStyle/>
          <a:p>
            <a:r>
              <a:rPr lang="en-US" dirty="0"/>
              <a:t>Materials and Methods </a:t>
            </a:r>
          </a:p>
        </p:txBody>
      </p:sp>
      <p:sp>
        <p:nvSpPr>
          <p:cNvPr id="3" name="Content Placeholder 2"/>
          <p:cNvSpPr>
            <a:spLocks noGrp="1"/>
          </p:cNvSpPr>
          <p:nvPr>
            <p:ph idx="1"/>
          </p:nvPr>
        </p:nvSpPr>
        <p:spPr>
          <a:xfrm>
            <a:off x="353833" y="2431277"/>
            <a:ext cx="3367378" cy="5221606"/>
          </a:xfrm>
        </p:spPr>
        <p:txBody>
          <a:bodyPr>
            <a:normAutofit/>
          </a:bodyPr>
          <a:lstStyle/>
          <a:p>
            <a:pPr marL="0" indent="0">
              <a:buNone/>
            </a:pPr>
            <a:r>
              <a:rPr lang="en-US" sz="4320" i="1" dirty="0">
                <a:latin typeface="Angsana New" panose="02020603050405020304" pitchFamily="18" charset="-34"/>
                <a:cs typeface="Angsana New" panose="02020603050405020304" pitchFamily="18" charset="-34"/>
              </a:rPr>
              <a:t>E. Coli </a:t>
            </a:r>
            <a:r>
              <a:rPr lang="en-US" sz="4320" dirty="0">
                <a:latin typeface="Angsana New" panose="02020603050405020304" pitchFamily="18" charset="-34"/>
                <a:cs typeface="Angsana New" panose="02020603050405020304" pitchFamily="18" charset="-34"/>
              </a:rPr>
              <a:t>expressing </a:t>
            </a:r>
            <a:r>
              <a:rPr lang="en-US" sz="4320" dirty="0" err="1">
                <a:latin typeface="Angsana New" panose="02020603050405020304" pitchFamily="18" charset="-34"/>
                <a:cs typeface="Angsana New" panose="02020603050405020304" pitchFamily="18" charset="-34"/>
              </a:rPr>
              <a:t>SmtB</a:t>
            </a:r>
            <a:r>
              <a:rPr lang="en-US" sz="4320" dirty="0">
                <a:latin typeface="Angsana New" panose="02020603050405020304" pitchFamily="18" charset="-34"/>
                <a:cs typeface="Angsana New" panose="02020603050405020304" pitchFamily="18" charset="-34"/>
              </a:rPr>
              <a:t> (MT-AT)</a:t>
            </a:r>
          </a:p>
          <a:p>
            <a:pPr marL="0" indent="0">
              <a:buNone/>
            </a:pPr>
            <a:endParaRPr lang="en-US" sz="4320" dirty="0"/>
          </a:p>
        </p:txBody>
      </p:sp>
      <p:grpSp>
        <p:nvGrpSpPr>
          <p:cNvPr id="4" name="Group 3"/>
          <p:cNvGrpSpPr/>
          <p:nvPr/>
        </p:nvGrpSpPr>
        <p:grpSpPr>
          <a:xfrm>
            <a:off x="3164620" y="3737978"/>
            <a:ext cx="8236070" cy="4101707"/>
            <a:chOff x="609600" y="838200"/>
            <a:chExt cx="8077200" cy="5334000"/>
          </a:xfrm>
        </p:grpSpPr>
        <p:sp>
          <p:nvSpPr>
            <p:cNvPr id="5" name="Oval 4"/>
            <p:cNvSpPr/>
            <p:nvPr/>
          </p:nvSpPr>
          <p:spPr>
            <a:xfrm>
              <a:off x="609600" y="838200"/>
              <a:ext cx="8077200" cy="5334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6" name="Oval 5"/>
            <p:cNvSpPr/>
            <p:nvPr/>
          </p:nvSpPr>
          <p:spPr>
            <a:xfrm>
              <a:off x="1028700" y="1122218"/>
              <a:ext cx="7239000" cy="4779818"/>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grpSp>
      <p:grpSp>
        <p:nvGrpSpPr>
          <p:cNvPr id="8" name="Group 7"/>
          <p:cNvGrpSpPr/>
          <p:nvPr/>
        </p:nvGrpSpPr>
        <p:grpSpPr>
          <a:xfrm>
            <a:off x="3101117" y="3668098"/>
            <a:ext cx="8045314" cy="4177991"/>
            <a:chOff x="1206038" y="788970"/>
            <a:chExt cx="6704428" cy="3481659"/>
          </a:xfrm>
        </p:grpSpPr>
        <p:grpSp>
          <p:nvGrpSpPr>
            <p:cNvPr id="9" name="Group 8"/>
            <p:cNvGrpSpPr/>
            <p:nvPr/>
          </p:nvGrpSpPr>
          <p:grpSpPr>
            <a:xfrm rot="21106658">
              <a:off x="3490744" y="788970"/>
              <a:ext cx="375062" cy="249656"/>
              <a:chOff x="3587338" y="762000"/>
              <a:chExt cx="375062" cy="332875"/>
            </a:xfrm>
          </p:grpSpPr>
          <p:sp>
            <p:nvSpPr>
              <p:cNvPr id="31" name="Flowchart: Magnetic Disk 3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32" name="Freeform 11"/>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0" name="Group 9"/>
            <p:cNvGrpSpPr/>
            <p:nvPr/>
          </p:nvGrpSpPr>
          <p:grpSpPr>
            <a:xfrm rot="986181">
              <a:off x="5923012" y="872589"/>
              <a:ext cx="375062" cy="249656"/>
              <a:chOff x="3587338" y="762000"/>
              <a:chExt cx="375062" cy="332875"/>
            </a:xfrm>
          </p:grpSpPr>
          <p:sp>
            <p:nvSpPr>
              <p:cNvPr id="29" name="Flowchart: Magnetic Disk 2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30" name="Freeform 17"/>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1" name="Group 10"/>
            <p:cNvGrpSpPr/>
            <p:nvPr/>
          </p:nvGrpSpPr>
          <p:grpSpPr>
            <a:xfrm rot="19525025">
              <a:off x="1747135" y="1394644"/>
              <a:ext cx="375062" cy="249656"/>
              <a:chOff x="3587338" y="762000"/>
              <a:chExt cx="375062" cy="332875"/>
            </a:xfrm>
          </p:grpSpPr>
          <p:sp>
            <p:nvSpPr>
              <p:cNvPr id="27" name="Flowchart: Magnetic Disk 2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8" name="Freeform 2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2" name="Group 11"/>
            <p:cNvGrpSpPr/>
            <p:nvPr/>
          </p:nvGrpSpPr>
          <p:grpSpPr>
            <a:xfrm rot="14874777">
              <a:off x="1231828" y="2838888"/>
              <a:ext cx="281296" cy="332875"/>
              <a:chOff x="3587338" y="762000"/>
              <a:chExt cx="375062" cy="332875"/>
            </a:xfrm>
          </p:grpSpPr>
          <p:sp>
            <p:nvSpPr>
              <p:cNvPr id="25" name="Flowchart: Magnetic Disk 24"/>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6" name="Freeform 26"/>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3" name="Group 12"/>
            <p:cNvGrpSpPr/>
            <p:nvPr/>
          </p:nvGrpSpPr>
          <p:grpSpPr>
            <a:xfrm rot="12626165">
              <a:off x="2644806" y="3847109"/>
              <a:ext cx="375062" cy="249656"/>
              <a:chOff x="3587338" y="762000"/>
              <a:chExt cx="375062" cy="332875"/>
            </a:xfrm>
          </p:grpSpPr>
          <p:sp>
            <p:nvSpPr>
              <p:cNvPr id="23" name="Flowchart: Magnetic Disk 22"/>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4" name="Freeform 30"/>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4" name="Group 13"/>
            <p:cNvGrpSpPr/>
            <p:nvPr/>
          </p:nvGrpSpPr>
          <p:grpSpPr>
            <a:xfrm rot="2419368">
              <a:off x="7535404" y="1657813"/>
              <a:ext cx="375062" cy="249656"/>
              <a:chOff x="3587338" y="762000"/>
              <a:chExt cx="375062" cy="332875"/>
            </a:xfrm>
          </p:grpSpPr>
          <p:sp>
            <p:nvSpPr>
              <p:cNvPr id="21" name="Flowchart: Magnetic Disk 2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2" name="Freeform 34"/>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5" name="Group 14"/>
            <p:cNvGrpSpPr/>
            <p:nvPr/>
          </p:nvGrpSpPr>
          <p:grpSpPr>
            <a:xfrm rot="7387970">
              <a:off x="7477554" y="3213318"/>
              <a:ext cx="281296" cy="332875"/>
              <a:chOff x="3587338" y="762000"/>
              <a:chExt cx="375062" cy="332875"/>
            </a:xfrm>
          </p:grpSpPr>
          <p:sp>
            <p:nvSpPr>
              <p:cNvPr id="19" name="Flowchart: Magnetic Disk 1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0" name="Freeform 38"/>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6" name="Group 15"/>
            <p:cNvGrpSpPr/>
            <p:nvPr/>
          </p:nvGrpSpPr>
          <p:grpSpPr>
            <a:xfrm rot="9660392">
              <a:off x="5656181" y="4020973"/>
              <a:ext cx="375062" cy="249656"/>
              <a:chOff x="3587338" y="762000"/>
              <a:chExt cx="375062" cy="332875"/>
            </a:xfrm>
          </p:grpSpPr>
          <p:sp>
            <p:nvSpPr>
              <p:cNvPr id="17" name="Flowchart: Magnetic Disk 1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18" name="Freeform 4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grpSp>
        <p:nvGrpSpPr>
          <p:cNvPr id="66" name="Group 65"/>
          <p:cNvGrpSpPr/>
          <p:nvPr/>
        </p:nvGrpSpPr>
        <p:grpSpPr>
          <a:xfrm>
            <a:off x="2337685" y="2816750"/>
            <a:ext cx="9326880" cy="5836258"/>
            <a:chOff x="1948071" y="1775792"/>
            <a:chExt cx="7772400" cy="4863548"/>
          </a:xfrm>
        </p:grpSpPr>
        <p:sp>
          <p:nvSpPr>
            <p:cNvPr id="33" name="Cloud 32"/>
            <p:cNvSpPr/>
            <p:nvPr/>
          </p:nvSpPr>
          <p:spPr>
            <a:xfrm rot="21064071">
              <a:off x="4903304" y="1775792"/>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59" name="Cloud 58"/>
            <p:cNvSpPr/>
            <p:nvPr/>
          </p:nvSpPr>
          <p:spPr>
            <a:xfrm rot="12957561">
              <a:off x="3836504" y="5691810"/>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0" name="Cloud 59"/>
            <p:cNvSpPr/>
            <p:nvPr/>
          </p:nvSpPr>
          <p:spPr>
            <a:xfrm rot="14745128">
              <a:off x="2213114" y="4545496"/>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1" name="Cloud 60"/>
            <p:cNvSpPr/>
            <p:nvPr/>
          </p:nvSpPr>
          <p:spPr>
            <a:xfrm rot="20101257">
              <a:off x="3041374" y="2431774"/>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2" name="Cloud 61"/>
            <p:cNvSpPr/>
            <p:nvPr/>
          </p:nvSpPr>
          <p:spPr>
            <a:xfrm rot="1650610">
              <a:off x="9263269" y="2769705"/>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3" name="Cloud 62"/>
            <p:cNvSpPr/>
            <p:nvPr/>
          </p:nvSpPr>
          <p:spPr>
            <a:xfrm rot="560679">
              <a:off x="7507355" y="1875183"/>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4" name="Cloud 63"/>
            <p:cNvSpPr/>
            <p:nvPr/>
          </p:nvSpPr>
          <p:spPr>
            <a:xfrm rot="7691343">
              <a:off x="9269896" y="5002697"/>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5" name="Cloud 64"/>
            <p:cNvSpPr/>
            <p:nvPr/>
          </p:nvSpPr>
          <p:spPr>
            <a:xfrm rot="9548801">
              <a:off x="7315199" y="5923722"/>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grpSp>
      <p:pic>
        <p:nvPicPr>
          <p:cNvPr id="7" name="Picture 6">
            <a:extLst>
              <a:ext uri="{FF2B5EF4-FFF2-40B4-BE49-F238E27FC236}">
                <a16:creationId xmlns:a16="http://schemas.microsoft.com/office/drawing/2014/main" id="{BF747F4B-49CC-4FE1-8934-EF683384A9BE}"/>
              </a:ext>
            </a:extLst>
          </p:cNvPr>
          <p:cNvPicPr>
            <a:picLocks noChangeAspect="1"/>
          </p:cNvPicPr>
          <p:nvPr/>
        </p:nvPicPr>
        <p:blipFill>
          <a:blip r:embed="rId2"/>
          <a:stretch>
            <a:fillRect/>
          </a:stretch>
        </p:blipFill>
        <p:spPr>
          <a:xfrm>
            <a:off x="4029486" y="5120792"/>
            <a:ext cx="6571428" cy="1062857"/>
          </a:xfrm>
          <a:prstGeom prst="rect">
            <a:avLst/>
          </a:prstGeom>
        </p:spPr>
      </p:pic>
      <p:sp>
        <p:nvSpPr>
          <p:cNvPr id="42" name="Title 1">
            <a:extLst>
              <a:ext uri="{FF2B5EF4-FFF2-40B4-BE49-F238E27FC236}">
                <a16:creationId xmlns:a16="http://schemas.microsoft.com/office/drawing/2014/main" id="{0A794027-A30F-41AA-B58B-1EBC728FD5A6}"/>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a:t>
            </a:r>
            <a:r>
              <a:rPr lang="en-US" b="1" dirty="0">
                <a:solidFill>
                  <a:srgbClr val="00B050"/>
                </a:solidFill>
                <a:latin typeface="Algerian" panose="04020705040A02060702" pitchFamily="82" charset="0"/>
              </a:rPr>
              <a:t>Methodology</a:t>
            </a:r>
            <a:r>
              <a:rPr lang="en-US" b="1" dirty="0">
                <a:solidFill>
                  <a:schemeClr val="bg2">
                    <a:lumMod val="75000"/>
                  </a:schemeClr>
                </a:solidFill>
                <a:latin typeface="Algerian" panose="04020705040A02060702" pitchFamily="82" charset="0"/>
              </a:rPr>
              <a:t>       Results       conclusion</a:t>
            </a:r>
          </a:p>
        </p:txBody>
      </p:sp>
    </p:spTree>
    <p:extLst>
      <p:ext uri="{BB962C8B-B14F-4D97-AF65-F5344CB8AC3E}">
        <p14:creationId xmlns:p14="http://schemas.microsoft.com/office/powerpoint/2010/main" val="1275206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circle(out)">
                                      <p:cBhvr>
                                        <p:cTn id="11"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126" y="933120"/>
            <a:ext cx="7168100" cy="706838"/>
          </a:xfrm>
        </p:spPr>
        <p:txBody>
          <a:bodyPr>
            <a:normAutofit fontScale="90000"/>
          </a:bodyPr>
          <a:lstStyle/>
          <a:p>
            <a:r>
              <a:rPr lang="en-US" dirty="0"/>
              <a:t>Materials and Methods </a:t>
            </a:r>
          </a:p>
        </p:txBody>
      </p:sp>
      <p:sp>
        <p:nvSpPr>
          <p:cNvPr id="3" name="Content Placeholder 2"/>
          <p:cNvSpPr>
            <a:spLocks noGrp="1"/>
          </p:cNvSpPr>
          <p:nvPr>
            <p:ph idx="1"/>
          </p:nvPr>
        </p:nvSpPr>
        <p:spPr>
          <a:xfrm>
            <a:off x="129912" y="2176835"/>
            <a:ext cx="3400468" cy="5221606"/>
          </a:xfrm>
        </p:spPr>
        <p:txBody>
          <a:bodyPr/>
          <a:lstStyle/>
          <a:p>
            <a:pPr marL="0" indent="0">
              <a:buNone/>
            </a:pPr>
            <a:r>
              <a:rPr lang="en-US" sz="3840" i="1" dirty="0">
                <a:latin typeface="Angsana New" panose="02020603050405020304" pitchFamily="18" charset="-34"/>
                <a:cs typeface="Angsana New" panose="02020603050405020304" pitchFamily="18" charset="-34"/>
              </a:rPr>
              <a:t>E. Coli </a:t>
            </a:r>
            <a:r>
              <a:rPr lang="en-US" sz="3840" dirty="0">
                <a:latin typeface="Angsana New" panose="02020603050405020304" pitchFamily="18" charset="-34"/>
                <a:cs typeface="Angsana New" panose="02020603050405020304" pitchFamily="18" charset="-34"/>
              </a:rPr>
              <a:t>expressing </a:t>
            </a:r>
            <a:r>
              <a:rPr lang="en-US" sz="3840" dirty="0" err="1">
                <a:latin typeface="Angsana New" panose="02020603050405020304" pitchFamily="18" charset="-34"/>
                <a:cs typeface="Angsana New" panose="02020603050405020304" pitchFamily="18" charset="-34"/>
              </a:rPr>
              <a:t>SmtB</a:t>
            </a:r>
            <a:r>
              <a:rPr lang="en-US" sz="3840" dirty="0">
                <a:latin typeface="Angsana New" panose="02020603050405020304" pitchFamily="18" charset="-34"/>
                <a:cs typeface="Angsana New" panose="02020603050405020304" pitchFamily="18" charset="-34"/>
              </a:rPr>
              <a:t> &amp; </a:t>
            </a:r>
            <a:r>
              <a:rPr lang="en-US" sz="3840" dirty="0" err="1">
                <a:latin typeface="Angsana New" panose="02020603050405020304" pitchFamily="18" charset="-34"/>
                <a:cs typeface="Angsana New" panose="02020603050405020304" pitchFamily="18" charset="-34"/>
              </a:rPr>
              <a:t>PbrR</a:t>
            </a:r>
            <a:r>
              <a:rPr lang="en-US" sz="3840" dirty="0">
                <a:latin typeface="Angsana New" panose="02020603050405020304" pitchFamily="18" charset="-34"/>
                <a:cs typeface="Angsana New" panose="02020603050405020304" pitchFamily="18" charset="-34"/>
              </a:rPr>
              <a:t> (LBP/MT-AT)</a:t>
            </a:r>
          </a:p>
          <a:p>
            <a:pPr marL="0" indent="0">
              <a:buNone/>
            </a:pPr>
            <a:endParaRPr lang="en-US" dirty="0"/>
          </a:p>
        </p:txBody>
      </p:sp>
      <p:grpSp>
        <p:nvGrpSpPr>
          <p:cNvPr id="4" name="Group 3"/>
          <p:cNvGrpSpPr/>
          <p:nvPr/>
        </p:nvGrpSpPr>
        <p:grpSpPr>
          <a:xfrm>
            <a:off x="3164620" y="3737978"/>
            <a:ext cx="8236070" cy="4101707"/>
            <a:chOff x="609600" y="838200"/>
            <a:chExt cx="8077200" cy="5334000"/>
          </a:xfrm>
        </p:grpSpPr>
        <p:sp>
          <p:nvSpPr>
            <p:cNvPr id="5" name="Oval 4"/>
            <p:cNvSpPr/>
            <p:nvPr/>
          </p:nvSpPr>
          <p:spPr>
            <a:xfrm>
              <a:off x="609600" y="838200"/>
              <a:ext cx="8077200" cy="5334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6" name="Oval 5"/>
            <p:cNvSpPr/>
            <p:nvPr/>
          </p:nvSpPr>
          <p:spPr>
            <a:xfrm>
              <a:off x="1028700" y="1122218"/>
              <a:ext cx="7239000" cy="4779818"/>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grpSp>
      <p:grpSp>
        <p:nvGrpSpPr>
          <p:cNvPr id="8" name="Group 7"/>
          <p:cNvGrpSpPr/>
          <p:nvPr/>
        </p:nvGrpSpPr>
        <p:grpSpPr>
          <a:xfrm>
            <a:off x="3101117" y="3668098"/>
            <a:ext cx="8045314" cy="4177991"/>
            <a:chOff x="1206038" y="788970"/>
            <a:chExt cx="6704428" cy="3481659"/>
          </a:xfrm>
        </p:grpSpPr>
        <p:grpSp>
          <p:nvGrpSpPr>
            <p:cNvPr id="9" name="Group 8"/>
            <p:cNvGrpSpPr/>
            <p:nvPr/>
          </p:nvGrpSpPr>
          <p:grpSpPr>
            <a:xfrm rot="21106658">
              <a:off x="3490744" y="788970"/>
              <a:ext cx="375062" cy="249656"/>
              <a:chOff x="3587338" y="762000"/>
              <a:chExt cx="375062" cy="332875"/>
            </a:xfrm>
          </p:grpSpPr>
          <p:sp>
            <p:nvSpPr>
              <p:cNvPr id="31" name="Flowchart: Magnetic Disk 3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32" name="Freeform 11"/>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0" name="Group 9"/>
            <p:cNvGrpSpPr/>
            <p:nvPr/>
          </p:nvGrpSpPr>
          <p:grpSpPr>
            <a:xfrm rot="986181">
              <a:off x="5923012" y="872589"/>
              <a:ext cx="375062" cy="249656"/>
              <a:chOff x="3587338" y="762000"/>
              <a:chExt cx="375062" cy="332875"/>
            </a:xfrm>
          </p:grpSpPr>
          <p:sp>
            <p:nvSpPr>
              <p:cNvPr id="29" name="Flowchart: Magnetic Disk 2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30" name="Freeform 17"/>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1" name="Group 10"/>
            <p:cNvGrpSpPr/>
            <p:nvPr/>
          </p:nvGrpSpPr>
          <p:grpSpPr>
            <a:xfrm rot="19525025">
              <a:off x="1747135" y="1394644"/>
              <a:ext cx="375062" cy="249656"/>
              <a:chOff x="3587338" y="762000"/>
              <a:chExt cx="375062" cy="332875"/>
            </a:xfrm>
          </p:grpSpPr>
          <p:sp>
            <p:nvSpPr>
              <p:cNvPr id="27" name="Flowchart: Magnetic Disk 2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8" name="Freeform 2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2" name="Group 11"/>
            <p:cNvGrpSpPr/>
            <p:nvPr/>
          </p:nvGrpSpPr>
          <p:grpSpPr>
            <a:xfrm rot="14874777">
              <a:off x="1231828" y="2838888"/>
              <a:ext cx="281296" cy="332875"/>
              <a:chOff x="3587338" y="762000"/>
              <a:chExt cx="375062" cy="332875"/>
            </a:xfrm>
          </p:grpSpPr>
          <p:sp>
            <p:nvSpPr>
              <p:cNvPr id="25" name="Flowchart: Magnetic Disk 24"/>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6" name="Freeform 26"/>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3" name="Group 12"/>
            <p:cNvGrpSpPr/>
            <p:nvPr/>
          </p:nvGrpSpPr>
          <p:grpSpPr>
            <a:xfrm rot="12626165">
              <a:off x="2644806" y="3847109"/>
              <a:ext cx="375062" cy="249656"/>
              <a:chOff x="3587338" y="762000"/>
              <a:chExt cx="375062" cy="332875"/>
            </a:xfrm>
          </p:grpSpPr>
          <p:sp>
            <p:nvSpPr>
              <p:cNvPr id="23" name="Flowchart: Magnetic Disk 22"/>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4" name="Freeform 30"/>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4" name="Group 13"/>
            <p:cNvGrpSpPr/>
            <p:nvPr/>
          </p:nvGrpSpPr>
          <p:grpSpPr>
            <a:xfrm rot="2419368">
              <a:off x="7535404" y="1657813"/>
              <a:ext cx="375062" cy="249656"/>
              <a:chOff x="3587338" y="762000"/>
              <a:chExt cx="375062" cy="332875"/>
            </a:xfrm>
          </p:grpSpPr>
          <p:sp>
            <p:nvSpPr>
              <p:cNvPr id="21" name="Flowchart: Magnetic Disk 2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2" name="Freeform 34"/>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5" name="Group 14"/>
            <p:cNvGrpSpPr/>
            <p:nvPr/>
          </p:nvGrpSpPr>
          <p:grpSpPr>
            <a:xfrm rot="7387970">
              <a:off x="7477554" y="3213318"/>
              <a:ext cx="281296" cy="332875"/>
              <a:chOff x="3587338" y="762000"/>
              <a:chExt cx="375062" cy="332875"/>
            </a:xfrm>
          </p:grpSpPr>
          <p:sp>
            <p:nvSpPr>
              <p:cNvPr id="19" name="Flowchart: Magnetic Disk 1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20" name="Freeform 38"/>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nvGrpSpPr>
            <p:cNvPr id="16" name="Group 15"/>
            <p:cNvGrpSpPr/>
            <p:nvPr/>
          </p:nvGrpSpPr>
          <p:grpSpPr>
            <a:xfrm rot="9660392">
              <a:off x="5656181" y="4020973"/>
              <a:ext cx="375062" cy="249656"/>
              <a:chOff x="3587338" y="762000"/>
              <a:chExt cx="375062" cy="332875"/>
            </a:xfrm>
          </p:grpSpPr>
          <p:sp>
            <p:nvSpPr>
              <p:cNvPr id="17" name="Flowchart: Magnetic Disk 1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a:p>
            </p:txBody>
          </p:sp>
          <p:sp>
            <p:nvSpPr>
              <p:cNvPr id="18" name="Freeform 4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48"/>
              </a:p>
            </p:txBody>
          </p:sp>
        </p:grpSp>
      </p:grpSp>
      <p:grpSp>
        <p:nvGrpSpPr>
          <p:cNvPr id="66" name="Group 65"/>
          <p:cNvGrpSpPr/>
          <p:nvPr/>
        </p:nvGrpSpPr>
        <p:grpSpPr>
          <a:xfrm>
            <a:off x="2337685" y="2816750"/>
            <a:ext cx="9326880" cy="5836258"/>
            <a:chOff x="1948071" y="1775792"/>
            <a:chExt cx="7772400" cy="4863548"/>
          </a:xfrm>
        </p:grpSpPr>
        <p:sp>
          <p:nvSpPr>
            <p:cNvPr id="33" name="Cloud 32"/>
            <p:cNvSpPr/>
            <p:nvPr/>
          </p:nvSpPr>
          <p:spPr>
            <a:xfrm rot="21064071">
              <a:off x="4903304" y="1775792"/>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59" name="Cloud 58"/>
            <p:cNvSpPr/>
            <p:nvPr/>
          </p:nvSpPr>
          <p:spPr>
            <a:xfrm rot="12957561">
              <a:off x="3836504" y="5691810"/>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0" name="Cloud 59"/>
            <p:cNvSpPr/>
            <p:nvPr/>
          </p:nvSpPr>
          <p:spPr>
            <a:xfrm rot="14745128">
              <a:off x="2213114" y="4545496"/>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1" name="Cloud 60"/>
            <p:cNvSpPr/>
            <p:nvPr/>
          </p:nvSpPr>
          <p:spPr>
            <a:xfrm rot="20101257">
              <a:off x="3041374" y="2431774"/>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2" name="Cloud 61"/>
            <p:cNvSpPr/>
            <p:nvPr/>
          </p:nvSpPr>
          <p:spPr>
            <a:xfrm rot="1650610">
              <a:off x="9263269" y="2769705"/>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3" name="Cloud 62"/>
            <p:cNvSpPr/>
            <p:nvPr/>
          </p:nvSpPr>
          <p:spPr>
            <a:xfrm rot="560679">
              <a:off x="7507355" y="1875183"/>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4" name="Cloud 63"/>
            <p:cNvSpPr/>
            <p:nvPr/>
          </p:nvSpPr>
          <p:spPr>
            <a:xfrm rot="7691343">
              <a:off x="9269896" y="5002697"/>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65" name="Cloud 64"/>
            <p:cNvSpPr/>
            <p:nvPr/>
          </p:nvSpPr>
          <p:spPr>
            <a:xfrm rot="9548801">
              <a:off x="7315199" y="5923722"/>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grpSp>
      <p:sp>
        <p:nvSpPr>
          <p:cNvPr id="43" name="Cloud 42"/>
          <p:cNvSpPr/>
          <p:nvPr/>
        </p:nvSpPr>
        <p:spPr>
          <a:xfrm rot="21064071">
            <a:off x="5813628" y="2020519"/>
            <a:ext cx="222637" cy="858742"/>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44" name="Cloud 43"/>
          <p:cNvSpPr/>
          <p:nvPr/>
        </p:nvSpPr>
        <p:spPr>
          <a:xfrm rot="21064071">
            <a:off x="3481203" y="2844887"/>
            <a:ext cx="222637" cy="858742"/>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45" name="Cloud 44"/>
          <p:cNvSpPr/>
          <p:nvPr/>
        </p:nvSpPr>
        <p:spPr>
          <a:xfrm rot="16760721">
            <a:off x="1843558" y="6238841"/>
            <a:ext cx="222637" cy="858742"/>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46" name="Cloud 45"/>
          <p:cNvSpPr/>
          <p:nvPr/>
        </p:nvSpPr>
        <p:spPr>
          <a:xfrm rot="15954287">
            <a:off x="3967780" y="7882773"/>
            <a:ext cx="222637" cy="858742"/>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47" name="Cloud 46"/>
          <p:cNvSpPr/>
          <p:nvPr/>
        </p:nvSpPr>
        <p:spPr>
          <a:xfrm rot="5400000">
            <a:off x="9303408" y="8220896"/>
            <a:ext cx="222637" cy="858742"/>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48" name="Cloud 47"/>
          <p:cNvSpPr/>
          <p:nvPr/>
        </p:nvSpPr>
        <p:spPr>
          <a:xfrm rot="6840308">
            <a:off x="11786769" y="7160853"/>
            <a:ext cx="222637" cy="858742"/>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49" name="Cloud 48"/>
          <p:cNvSpPr/>
          <p:nvPr/>
        </p:nvSpPr>
        <p:spPr>
          <a:xfrm rot="21064071">
            <a:off x="11164977" y="3219086"/>
            <a:ext cx="222637" cy="858742"/>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50" name="Cloud 49"/>
          <p:cNvSpPr/>
          <p:nvPr/>
        </p:nvSpPr>
        <p:spPr>
          <a:xfrm rot="21064071">
            <a:off x="9052010" y="2102113"/>
            <a:ext cx="222637" cy="858742"/>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pic>
        <p:nvPicPr>
          <p:cNvPr id="34" name="Picture 33">
            <a:extLst>
              <a:ext uri="{FF2B5EF4-FFF2-40B4-BE49-F238E27FC236}">
                <a16:creationId xmlns:a16="http://schemas.microsoft.com/office/drawing/2014/main" id="{667708FA-0EA9-43DC-9D01-46AFB5DED03E}"/>
              </a:ext>
            </a:extLst>
          </p:cNvPr>
          <p:cNvPicPr>
            <a:picLocks noChangeAspect="1"/>
          </p:cNvPicPr>
          <p:nvPr/>
        </p:nvPicPr>
        <p:blipFill rotWithShape="1">
          <a:blip r:embed="rId2"/>
          <a:srcRect l="-2466" t="-27673" r="-3244" b="-48600"/>
          <a:stretch/>
        </p:blipFill>
        <p:spPr>
          <a:xfrm>
            <a:off x="3537501" y="4649110"/>
            <a:ext cx="7468055" cy="2276447"/>
          </a:xfrm>
          <a:prstGeom prst="ellipse">
            <a:avLst/>
          </a:prstGeom>
          <a:ln>
            <a:noFill/>
          </a:ln>
          <a:effectLst>
            <a:softEdge rad="112500"/>
          </a:effectLst>
        </p:spPr>
      </p:pic>
      <p:sp>
        <p:nvSpPr>
          <p:cNvPr id="51" name="Title 1">
            <a:extLst>
              <a:ext uri="{FF2B5EF4-FFF2-40B4-BE49-F238E27FC236}">
                <a16:creationId xmlns:a16="http://schemas.microsoft.com/office/drawing/2014/main" id="{CCB5C259-62DA-4746-B12A-5D1763E22D3B}"/>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a:t>
            </a:r>
            <a:r>
              <a:rPr lang="en-US" b="1" dirty="0">
                <a:solidFill>
                  <a:srgbClr val="00B050"/>
                </a:solidFill>
                <a:latin typeface="Algerian" panose="04020705040A02060702" pitchFamily="82" charset="0"/>
              </a:rPr>
              <a:t>Methodology</a:t>
            </a:r>
            <a:r>
              <a:rPr lang="en-US" b="1" dirty="0">
                <a:solidFill>
                  <a:schemeClr val="bg2">
                    <a:lumMod val="75000"/>
                  </a:schemeClr>
                </a:solidFill>
                <a:latin typeface="Algerian" panose="04020705040A02060702" pitchFamily="82" charset="0"/>
              </a:rPr>
              <a:t>       Results       conclusion</a:t>
            </a:r>
          </a:p>
        </p:txBody>
      </p:sp>
    </p:spTree>
    <p:extLst>
      <p:ext uri="{BB962C8B-B14F-4D97-AF65-F5344CB8AC3E}">
        <p14:creationId xmlns:p14="http://schemas.microsoft.com/office/powerpoint/2010/main" val="126484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circle(out)">
                                      <p:cBhvr>
                                        <p:cTn id="11" dur="2000"/>
                                        <p:tgtEl>
                                          <p:spTgt spid="66"/>
                                        </p:tgtEl>
                                      </p:cBhvr>
                                    </p:animEffect>
                                  </p:childTnLst>
                                </p:cTn>
                              </p:par>
                              <p:par>
                                <p:cTn id="12" presetID="6" presetClass="entr" presetSubtype="16" fill="hold" grpId="0" nodeType="with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circle(in)">
                                      <p:cBhvr>
                                        <p:cTn id="14" dur="2000"/>
                                        <p:tgtEl>
                                          <p:spTgt spid="44"/>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circle(in)">
                                      <p:cBhvr>
                                        <p:cTn id="17" dur="2000"/>
                                        <p:tgtEl>
                                          <p:spTgt spid="43"/>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circle(in)">
                                      <p:cBhvr>
                                        <p:cTn id="20" dur="2000"/>
                                        <p:tgtEl>
                                          <p:spTgt spid="50"/>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circle(in)">
                                      <p:cBhvr>
                                        <p:cTn id="23" dur="2000"/>
                                        <p:tgtEl>
                                          <p:spTgt spid="49"/>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circle(in)">
                                      <p:cBhvr>
                                        <p:cTn id="26" dur="2000"/>
                                        <p:tgtEl>
                                          <p:spTgt spid="48"/>
                                        </p:tgtEl>
                                      </p:cBhvr>
                                    </p:animEffect>
                                  </p:childTnLst>
                                </p:cTn>
                              </p:par>
                              <p:par>
                                <p:cTn id="27" presetID="6" presetClass="entr" presetSubtype="16"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circle(in)">
                                      <p:cBhvr>
                                        <p:cTn id="29" dur="2000"/>
                                        <p:tgtEl>
                                          <p:spTgt spid="47"/>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circle(in)">
                                      <p:cBhvr>
                                        <p:cTn id="32" dur="2000"/>
                                        <p:tgtEl>
                                          <p:spTgt spid="46"/>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circle(in)">
                                      <p:cBhvr>
                                        <p:cTn id="35"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animBg="1"/>
      <p:bldP spid="48" grpId="0" animBg="1"/>
      <p:bldP spid="49" grpId="0" animBg="1"/>
      <p:bldP spid="5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76"/>
          <p:cNvGrpSpPr/>
          <p:nvPr/>
        </p:nvGrpSpPr>
        <p:grpSpPr>
          <a:xfrm>
            <a:off x="833349" y="4436966"/>
            <a:ext cx="3662978" cy="4174092"/>
            <a:chOff x="550078" y="3125972"/>
            <a:chExt cx="3052482" cy="3478410"/>
          </a:xfrm>
        </p:grpSpPr>
        <p:sp>
          <p:nvSpPr>
            <p:cNvPr id="4" name="Rectangle: Rounded Corners 3"/>
            <p:cNvSpPr/>
            <p:nvPr/>
          </p:nvSpPr>
          <p:spPr>
            <a:xfrm>
              <a:off x="653510" y="3157870"/>
              <a:ext cx="2810435" cy="3446512"/>
            </a:xfrm>
            <a:prstGeom prst="roundRect">
              <a:avLst>
                <a:gd name="adj" fmla="val 6452"/>
              </a:avLst>
            </a:prstGeom>
            <a:pattFill prst="pct5">
              <a:fgClr>
                <a:schemeClr val="tx1"/>
              </a:fgClr>
              <a:bgClr>
                <a:schemeClr val="bg1"/>
              </a:bgClr>
            </a:patt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5" name="Rectangle 4"/>
            <p:cNvSpPr/>
            <p:nvPr/>
          </p:nvSpPr>
          <p:spPr>
            <a:xfrm>
              <a:off x="550078" y="3125972"/>
              <a:ext cx="3052482" cy="15604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48" dirty="0"/>
            </a:p>
          </p:txBody>
        </p:sp>
      </p:grpSp>
      <p:grpSp>
        <p:nvGrpSpPr>
          <p:cNvPr id="33" name="Group 32"/>
          <p:cNvGrpSpPr/>
          <p:nvPr/>
        </p:nvGrpSpPr>
        <p:grpSpPr>
          <a:xfrm rot="1930550">
            <a:off x="1823707" y="2955409"/>
            <a:ext cx="1641241" cy="1088346"/>
            <a:chOff x="1445328" y="1657423"/>
            <a:chExt cx="1367701" cy="906955"/>
          </a:xfrm>
        </p:grpSpPr>
        <p:grpSp>
          <p:nvGrpSpPr>
            <p:cNvPr id="17" name="Group 16"/>
            <p:cNvGrpSpPr/>
            <p:nvPr/>
          </p:nvGrpSpPr>
          <p:grpSpPr>
            <a:xfrm>
              <a:off x="2363272" y="1657423"/>
              <a:ext cx="449757" cy="346974"/>
              <a:chOff x="1597729" y="1827544"/>
              <a:chExt cx="449757" cy="346974"/>
            </a:xfrm>
          </p:grpSpPr>
          <p:sp>
            <p:nvSpPr>
              <p:cNvPr id="8" name="Oval 7"/>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9" name="Oval 8"/>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0" name="Oval 9"/>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4" name="Oval 13"/>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5" name="Oval 14"/>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6" name="Oval 15"/>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19" name="Group 18"/>
            <p:cNvGrpSpPr/>
            <p:nvPr/>
          </p:nvGrpSpPr>
          <p:grpSpPr>
            <a:xfrm>
              <a:off x="1877719" y="1926781"/>
              <a:ext cx="449757" cy="346974"/>
              <a:chOff x="1597729" y="1827544"/>
              <a:chExt cx="449757" cy="346974"/>
            </a:xfrm>
          </p:grpSpPr>
          <p:sp>
            <p:nvSpPr>
              <p:cNvPr id="20" name="Oval 19"/>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1" name="Oval 20"/>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2" name="Oval 21"/>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3" name="Oval 22"/>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4" name="Oval 23"/>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5" name="Oval 24"/>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26" name="Group 25"/>
            <p:cNvGrpSpPr/>
            <p:nvPr/>
          </p:nvGrpSpPr>
          <p:grpSpPr>
            <a:xfrm>
              <a:off x="1445328" y="2217404"/>
              <a:ext cx="449757" cy="346974"/>
              <a:chOff x="1597729" y="1827544"/>
              <a:chExt cx="449757" cy="346974"/>
            </a:xfrm>
          </p:grpSpPr>
          <p:sp>
            <p:nvSpPr>
              <p:cNvPr id="27" name="Oval 26"/>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8" name="Oval 27"/>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9" name="Oval 28"/>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30" name="Oval 29"/>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31" name="Oval 30"/>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32" name="Oval 31"/>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grpSp>
        <p:nvGrpSpPr>
          <p:cNvPr id="35" name="Group 34"/>
          <p:cNvGrpSpPr/>
          <p:nvPr/>
        </p:nvGrpSpPr>
        <p:grpSpPr>
          <a:xfrm rot="1930550">
            <a:off x="3518740" y="6969764"/>
            <a:ext cx="539708" cy="416369"/>
            <a:chOff x="1597729" y="1827544"/>
            <a:chExt cx="449757" cy="346974"/>
          </a:xfrm>
        </p:grpSpPr>
        <p:sp>
          <p:nvSpPr>
            <p:cNvPr id="50" name="Oval 49"/>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51" name="Oval 50"/>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52" name="Oval 51"/>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53" name="Oval 52"/>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54" name="Oval 53"/>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55" name="Oval 54"/>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36" name="Group 35"/>
          <p:cNvGrpSpPr/>
          <p:nvPr/>
        </p:nvGrpSpPr>
        <p:grpSpPr>
          <a:xfrm rot="1930550">
            <a:off x="2371281" y="7695258"/>
            <a:ext cx="539708" cy="416369"/>
            <a:chOff x="1597729" y="1827544"/>
            <a:chExt cx="449757" cy="346974"/>
          </a:xfrm>
        </p:grpSpPr>
        <p:sp>
          <p:nvSpPr>
            <p:cNvPr id="44" name="Oval 43"/>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45" name="Oval 44"/>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46" name="Oval 45"/>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47" name="Oval 46"/>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48" name="Oval 47"/>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49" name="Oval 48"/>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37" name="Group 36"/>
          <p:cNvGrpSpPr/>
          <p:nvPr/>
        </p:nvGrpSpPr>
        <p:grpSpPr>
          <a:xfrm rot="1930550">
            <a:off x="1044639" y="7088944"/>
            <a:ext cx="539708" cy="416369"/>
            <a:chOff x="1597729" y="1827544"/>
            <a:chExt cx="449757" cy="346974"/>
          </a:xfrm>
        </p:grpSpPr>
        <p:sp>
          <p:nvSpPr>
            <p:cNvPr id="38" name="Oval 37"/>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39" name="Oval 38"/>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40" name="Oval 39"/>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41" name="Oval 40"/>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42" name="Oval 41"/>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43" name="Oval 42"/>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56" name="Group 55"/>
          <p:cNvGrpSpPr/>
          <p:nvPr/>
        </p:nvGrpSpPr>
        <p:grpSpPr>
          <a:xfrm rot="1930550">
            <a:off x="3115560" y="5122180"/>
            <a:ext cx="539708" cy="416369"/>
            <a:chOff x="1597729" y="1827544"/>
            <a:chExt cx="449757" cy="346974"/>
          </a:xfrm>
        </p:grpSpPr>
        <p:sp>
          <p:nvSpPr>
            <p:cNvPr id="57" name="Oval 56"/>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58" name="Oval 57"/>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59" name="Oval 58"/>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60" name="Oval 59"/>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61" name="Oval 60"/>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62" name="Oval 61"/>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63" name="Group 62"/>
          <p:cNvGrpSpPr/>
          <p:nvPr/>
        </p:nvGrpSpPr>
        <p:grpSpPr>
          <a:xfrm rot="1930550">
            <a:off x="1329290" y="5198732"/>
            <a:ext cx="539708" cy="416369"/>
            <a:chOff x="1597729" y="1827544"/>
            <a:chExt cx="449757" cy="346974"/>
          </a:xfrm>
        </p:grpSpPr>
        <p:sp>
          <p:nvSpPr>
            <p:cNvPr id="64" name="Oval 63"/>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65" name="Oval 64"/>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66" name="Oval 65"/>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67" name="Oval 66"/>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68" name="Oval 67"/>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69" name="Oval 68"/>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70" name="Group 69"/>
          <p:cNvGrpSpPr/>
          <p:nvPr/>
        </p:nvGrpSpPr>
        <p:grpSpPr>
          <a:xfrm rot="1930550">
            <a:off x="2120354" y="6551195"/>
            <a:ext cx="539708" cy="416369"/>
            <a:chOff x="1597729" y="1827544"/>
            <a:chExt cx="449757" cy="346974"/>
          </a:xfrm>
        </p:grpSpPr>
        <p:sp>
          <p:nvSpPr>
            <p:cNvPr id="71" name="Oval 70"/>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72" name="Oval 71"/>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73" name="Oval 72"/>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74" name="Oval 73"/>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75" name="Oval 74"/>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76" name="Oval 75"/>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78" name="Group 77"/>
          <p:cNvGrpSpPr/>
          <p:nvPr/>
        </p:nvGrpSpPr>
        <p:grpSpPr>
          <a:xfrm>
            <a:off x="8807806" y="4271407"/>
            <a:ext cx="3662978" cy="4504833"/>
            <a:chOff x="550078" y="3125972"/>
            <a:chExt cx="3052482" cy="3754028"/>
          </a:xfrm>
        </p:grpSpPr>
        <p:sp>
          <p:nvSpPr>
            <p:cNvPr id="79" name="Rectangle: Rounded Corners 78"/>
            <p:cNvSpPr/>
            <p:nvPr/>
          </p:nvSpPr>
          <p:spPr>
            <a:xfrm>
              <a:off x="637296" y="3433488"/>
              <a:ext cx="2810435" cy="3446512"/>
            </a:xfrm>
            <a:prstGeom prst="roundRect">
              <a:avLst>
                <a:gd name="adj" fmla="val 6452"/>
              </a:avLst>
            </a:prstGeom>
            <a:pattFill prst="pct5">
              <a:fgClr>
                <a:schemeClr val="accent1"/>
              </a:fgClr>
              <a:bgClr>
                <a:schemeClr val="bg1"/>
              </a:bgClr>
            </a:patt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80" name="Rectangle 79"/>
            <p:cNvSpPr/>
            <p:nvPr/>
          </p:nvSpPr>
          <p:spPr>
            <a:xfrm>
              <a:off x="550078" y="3125972"/>
              <a:ext cx="3052482" cy="15604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48" dirty="0"/>
            </a:p>
          </p:txBody>
        </p:sp>
      </p:grpSp>
      <p:grpSp>
        <p:nvGrpSpPr>
          <p:cNvPr id="117" name="Group 116"/>
          <p:cNvGrpSpPr/>
          <p:nvPr/>
        </p:nvGrpSpPr>
        <p:grpSpPr>
          <a:xfrm rot="1710815">
            <a:off x="9435751" y="4509849"/>
            <a:ext cx="2221656" cy="2178572"/>
            <a:chOff x="1445328" y="1156706"/>
            <a:chExt cx="1851380" cy="1815477"/>
          </a:xfrm>
          <a:pattFill prst="pct80">
            <a:fgClr>
              <a:srgbClr val="FFFF00"/>
            </a:fgClr>
            <a:bgClr>
              <a:schemeClr val="tx1"/>
            </a:bgClr>
          </a:pattFill>
        </p:grpSpPr>
        <p:grpSp>
          <p:nvGrpSpPr>
            <p:cNvPr id="118" name="Group 117"/>
            <p:cNvGrpSpPr/>
            <p:nvPr/>
          </p:nvGrpSpPr>
          <p:grpSpPr>
            <a:xfrm>
              <a:off x="2247658" y="1156706"/>
              <a:ext cx="651361" cy="1524619"/>
              <a:chOff x="1482115" y="1326827"/>
              <a:chExt cx="651361" cy="1524619"/>
            </a:xfrm>
            <a:grpFill/>
          </p:grpSpPr>
          <p:sp>
            <p:nvSpPr>
              <p:cNvPr id="133" name="Oval 132"/>
              <p:cNvSpPr/>
              <p:nvPr/>
            </p:nvSpPr>
            <p:spPr>
              <a:xfrm flipH="1">
                <a:off x="1482115" y="2805727"/>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34" name="Oval 133"/>
              <p:cNvSpPr/>
              <p:nvPr/>
            </p:nvSpPr>
            <p:spPr>
              <a:xfrm flipH="1">
                <a:off x="2001767" y="1951590"/>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35" name="Oval 134"/>
              <p:cNvSpPr/>
              <p:nvPr/>
            </p:nvSpPr>
            <p:spPr>
              <a:xfrm flipH="1">
                <a:off x="1824558" y="204019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36" name="Oval 135"/>
              <p:cNvSpPr/>
              <p:nvPr/>
            </p:nvSpPr>
            <p:spPr>
              <a:xfrm flipH="1">
                <a:off x="2087757" y="1326827"/>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dirty="0"/>
              </a:p>
            </p:txBody>
          </p:sp>
          <p:sp>
            <p:nvSpPr>
              <p:cNvPr id="137" name="Oval 136"/>
              <p:cNvSpPr/>
              <p:nvPr/>
            </p:nvSpPr>
            <p:spPr>
              <a:xfrm flipH="1">
                <a:off x="1597729" y="1930325"/>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38" name="Oval 137"/>
              <p:cNvSpPr/>
              <p:nvPr/>
            </p:nvSpPr>
            <p:spPr>
              <a:xfrm flipH="1">
                <a:off x="1675702" y="182754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119" name="Group 118"/>
            <p:cNvGrpSpPr/>
            <p:nvPr/>
          </p:nvGrpSpPr>
          <p:grpSpPr>
            <a:xfrm>
              <a:off x="1877719" y="1421054"/>
              <a:ext cx="1418989" cy="852701"/>
              <a:chOff x="1597729" y="1321817"/>
              <a:chExt cx="1418989" cy="852701"/>
            </a:xfrm>
            <a:grpFill/>
          </p:grpSpPr>
          <p:sp>
            <p:nvSpPr>
              <p:cNvPr id="127" name="Oval 126"/>
              <p:cNvSpPr/>
              <p:nvPr/>
            </p:nvSpPr>
            <p:spPr>
              <a:xfrm flipH="1">
                <a:off x="1870632" y="2128799"/>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28" name="Oval 127"/>
              <p:cNvSpPr/>
              <p:nvPr/>
            </p:nvSpPr>
            <p:spPr>
              <a:xfrm flipH="1">
                <a:off x="2970999" y="1352439"/>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29" name="Oval 128"/>
              <p:cNvSpPr/>
              <p:nvPr/>
            </p:nvSpPr>
            <p:spPr>
              <a:xfrm flipH="1">
                <a:off x="1824558" y="2040193"/>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dirty="0"/>
              </a:p>
            </p:txBody>
          </p:sp>
          <p:sp>
            <p:nvSpPr>
              <p:cNvPr id="130" name="Oval 129"/>
              <p:cNvSpPr/>
              <p:nvPr/>
            </p:nvSpPr>
            <p:spPr>
              <a:xfrm flipH="1">
                <a:off x="1885380" y="1321817"/>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dirty="0"/>
              </a:p>
            </p:txBody>
          </p:sp>
          <p:sp>
            <p:nvSpPr>
              <p:cNvPr id="131" name="Oval 130"/>
              <p:cNvSpPr/>
              <p:nvPr/>
            </p:nvSpPr>
            <p:spPr>
              <a:xfrm flipH="1">
                <a:off x="1597729" y="1930325"/>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32" name="Oval 131"/>
              <p:cNvSpPr/>
              <p:nvPr/>
            </p:nvSpPr>
            <p:spPr>
              <a:xfrm flipH="1">
                <a:off x="1675702" y="182754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120" name="Group 119"/>
            <p:cNvGrpSpPr/>
            <p:nvPr/>
          </p:nvGrpSpPr>
          <p:grpSpPr>
            <a:xfrm>
              <a:off x="1445328" y="1590383"/>
              <a:ext cx="1672668" cy="1381800"/>
              <a:chOff x="1597729" y="1200523"/>
              <a:chExt cx="1672668" cy="1381800"/>
            </a:xfrm>
            <a:grpFill/>
          </p:grpSpPr>
          <p:sp>
            <p:nvSpPr>
              <p:cNvPr id="121" name="Oval 120"/>
              <p:cNvSpPr/>
              <p:nvPr/>
            </p:nvSpPr>
            <p:spPr>
              <a:xfrm flipH="1">
                <a:off x="1910675" y="253660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22" name="Oval 121"/>
              <p:cNvSpPr/>
              <p:nvPr/>
            </p:nvSpPr>
            <p:spPr>
              <a:xfrm flipH="1">
                <a:off x="1702642" y="1200523"/>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23" name="Oval 122"/>
              <p:cNvSpPr/>
              <p:nvPr/>
            </p:nvSpPr>
            <p:spPr>
              <a:xfrm flipH="1">
                <a:off x="1824558" y="204019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dirty="0"/>
              </a:p>
            </p:txBody>
          </p:sp>
          <p:sp>
            <p:nvSpPr>
              <p:cNvPr id="124" name="Oval 123"/>
              <p:cNvSpPr/>
              <p:nvPr/>
            </p:nvSpPr>
            <p:spPr>
              <a:xfrm flipH="1">
                <a:off x="1785571" y="1884251"/>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25" name="Oval 124"/>
              <p:cNvSpPr/>
              <p:nvPr/>
            </p:nvSpPr>
            <p:spPr>
              <a:xfrm flipH="1">
                <a:off x="1597729" y="1930325"/>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26" name="Oval 125"/>
              <p:cNvSpPr/>
              <p:nvPr/>
            </p:nvSpPr>
            <p:spPr>
              <a:xfrm flipH="1">
                <a:off x="3224678" y="168659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dirty="0"/>
              </a:p>
            </p:txBody>
          </p:sp>
        </p:grpSp>
      </p:grpSp>
      <p:grpSp>
        <p:nvGrpSpPr>
          <p:cNvPr id="139" name="Group 138"/>
          <p:cNvGrpSpPr/>
          <p:nvPr/>
        </p:nvGrpSpPr>
        <p:grpSpPr>
          <a:xfrm rot="1710815">
            <a:off x="9518089" y="5543450"/>
            <a:ext cx="2668627" cy="2788645"/>
            <a:chOff x="1014182" y="1205967"/>
            <a:chExt cx="2223856" cy="2323871"/>
          </a:xfrm>
          <a:pattFill prst="pct80">
            <a:fgClr>
              <a:srgbClr val="FFFF00"/>
            </a:fgClr>
            <a:bgClr>
              <a:schemeClr val="tx1"/>
            </a:bgClr>
          </a:pattFill>
        </p:grpSpPr>
        <p:grpSp>
          <p:nvGrpSpPr>
            <p:cNvPr id="140" name="Group 139"/>
            <p:cNvGrpSpPr/>
            <p:nvPr/>
          </p:nvGrpSpPr>
          <p:grpSpPr>
            <a:xfrm>
              <a:off x="1383826" y="1205967"/>
              <a:ext cx="1429203" cy="2323871"/>
              <a:chOff x="618283" y="1376088"/>
              <a:chExt cx="1429203" cy="2323871"/>
            </a:xfrm>
            <a:grpFill/>
          </p:grpSpPr>
          <p:sp>
            <p:nvSpPr>
              <p:cNvPr id="155" name="Oval 154"/>
              <p:cNvSpPr/>
              <p:nvPr/>
            </p:nvSpPr>
            <p:spPr>
              <a:xfrm flipH="1">
                <a:off x="1870632" y="2128799"/>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56" name="Oval 155"/>
              <p:cNvSpPr/>
              <p:nvPr/>
            </p:nvSpPr>
            <p:spPr>
              <a:xfrm flipH="1">
                <a:off x="2001767" y="1951590"/>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57" name="Oval 156"/>
              <p:cNvSpPr/>
              <p:nvPr/>
            </p:nvSpPr>
            <p:spPr>
              <a:xfrm flipH="1">
                <a:off x="1766281" y="1376088"/>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58" name="Oval 157"/>
              <p:cNvSpPr/>
              <p:nvPr/>
            </p:nvSpPr>
            <p:spPr>
              <a:xfrm flipH="1">
                <a:off x="618283" y="3654240"/>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59" name="Oval 158"/>
              <p:cNvSpPr/>
              <p:nvPr/>
            </p:nvSpPr>
            <p:spPr>
              <a:xfrm flipH="1">
                <a:off x="1597730" y="193032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60" name="Oval 159"/>
              <p:cNvSpPr/>
              <p:nvPr/>
            </p:nvSpPr>
            <p:spPr>
              <a:xfrm flipH="1">
                <a:off x="1675702" y="182754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141" name="Group 140"/>
            <p:cNvGrpSpPr/>
            <p:nvPr/>
          </p:nvGrpSpPr>
          <p:grpSpPr>
            <a:xfrm>
              <a:off x="1591592" y="1756967"/>
              <a:ext cx="1646446" cy="1115912"/>
              <a:chOff x="1311602" y="1657730"/>
              <a:chExt cx="1646446" cy="1115912"/>
            </a:xfrm>
            <a:grpFill/>
          </p:grpSpPr>
          <p:sp>
            <p:nvSpPr>
              <p:cNvPr id="149" name="Oval 148"/>
              <p:cNvSpPr/>
              <p:nvPr/>
            </p:nvSpPr>
            <p:spPr>
              <a:xfrm flipH="1">
                <a:off x="2714452" y="2178596"/>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50" name="Oval 149"/>
              <p:cNvSpPr/>
              <p:nvPr/>
            </p:nvSpPr>
            <p:spPr>
              <a:xfrm flipH="1">
                <a:off x="2001767" y="1951590"/>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51" name="Oval 150"/>
              <p:cNvSpPr/>
              <p:nvPr/>
            </p:nvSpPr>
            <p:spPr>
              <a:xfrm flipH="1">
                <a:off x="2912329" y="2727923"/>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52" name="Oval 151"/>
              <p:cNvSpPr/>
              <p:nvPr/>
            </p:nvSpPr>
            <p:spPr>
              <a:xfrm flipH="1">
                <a:off x="1311602" y="1657730"/>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53" name="Oval 152"/>
              <p:cNvSpPr/>
              <p:nvPr/>
            </p:nvSpPr>
            <p:spPr>
              <a:xfrm flipH="1">
                <a:off x="2231721" y="2721745"/>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54" name="Oval 153"/>
              <p:cNvSpPr/>
              <p:nvPr/>
            </p:nvSpPr>
            <p:spPr>
              <a:xfrm flipH="1">
                <a:off x="1675702" y="182754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142" name="Group 141"/>
            <p:cNvGrpSpPr/>
            <p:nvPr/>
          </p:nvGrpSpPr>
          <p:grpSpPr>
            <a:xfrm>
              <a:off x="1014182" y="2341450"/>
              <a:ext cx="1514012" cy="1032148"/>
              <a:chOff x="1166583" y="1951590"/>
              <a:chExt cx="1514012" cy="1032148"/>
            </a:xfrm>
            <a:grpFill/>
          </p:grpSpPr>
          <p:sp>
            <p:nvSpPr>
              <p:cNvPr id="143" name="Oval 142"/>
              <p:cNvSpPr/>
              <p:nvPr/>
            </p:nvSpPr>
            <p:spPr>
              <a:xfrm flipH="1">
                <a:off x="1529391" y="2447285"/>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44" name="Oval 143"/>
              <p:cNvSpPr/>
              <p:nvPr/>
            </p:nvSpPr>
            <p:spPr>
              <a:xfrm flipH="1">
                <a:off x="2001767" y="1951590"/>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45" name="Oval 144"/>
              <p:cNvSpPr/>
              <p:nvPr/>
            </p:nvSpPr>
            <p:spPr>
              <a:xfrm flipH="1">
                <a:off x="1824558" y="204019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46" name="Oval 145"/>
              <p:cNvSpPr/>
              <p:nvPr/>
            </p:nvSpPr>
            <p:spPr>
              <a:xfrm flipH="1">
                <a:off x="1166583" y="2359677"/>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47" name="Oval 146"/>
              <p:cNvSpPr/>
              <p:nvPr/>
            </p:nvSpPr>
            <p:spPr>
              <a:xfrm flipH="1">
                <a:off x="2634876" y="2938019"/>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dirty="0"/>
              </a:p>
            </p:txBody>
          </p:sp>
          <p:sp>
            <p:nvSpPr>
              <p:cNvPr id="148" name="Oval 147"/>
              <p:cNvSpPr/>
              <p:nvPr/>
            </p:nvSpPr>
            <p:spPr>
              <a:xfrm flipH="1">
                <a:off x="2007630" y="2701447"/>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dirty="0"/>
              </a:p>
            </p:txBody>
          </p:sp>
        </p:grpSp>
      </p:grpSp>
      <p:grpSp>
        <p:nvGrpSpPr>
          <p:cNvPr id="273" name="Group 272"/>
          <p:cNvGrpSpPr/>
          <p:nvPr/>
        </p:nvGrpSpPr>
        <p:grpSpPr>
          <a:xfrm>
            <a:off x="8641113" y="1088699"/>
            <a:ext cx="3878780" cy="4265632"/>
            <a:chOff x="8699468" y="3052060"/>
            <a:chExt cx="3052482" cy="3554693"/>
          </a:xfrm>
        </p:grpSpPr>
        <p:grpSp>
          <p:nvGrpSpPr>
            <p:cNvPr id="184" name="Group 183"/>
            <p:cNvGrpSpPr/>
            <p:nvPr/>
          </p:nvGrpSpPr>
          <p:grpSpPr>
            <a:xfrm>
              <a:off x="8699468" y="3052060"/>
              <a:ext cx="3052482" cy="3446512"/>
              <a:chOff x="550078" y="3011955"/>
              <a:chExt cx="3052482" cy="3446512"/>
            </a:xfrm>
          </p:grpSpPr>
          <p:sp useBgFill="1">
            <p:nvSpPr>
              <p:cNvPr id="185" name="Rectangle: Rounded Corners 184"/>
              <p:cNvSpPr/>
              <p:nvPr/>
            </p:nvSpPr>
            <p:spPr>
              <a:xfrm>
                <a:off x="795507" y="3011955"/>
                <a:ext cx="2580968" cy="3446512"/>
              </a:xfrm>
              <a:prstGeom prst="roundRect">
                <a:avLst>
                  <a:gd name="adj" fmla="val 6452"/>
                </a:avLst>
              </a:prstGeom>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186" name="Rectangle 185"/>
              <p:cNvSpPr/>
              <p:nvPr/>
            </p:nvSpPr>
            <p:spPr>
              <a:xfrm>
                <a:off x="550078" y="3125972"/>
                <a:ext cx="3052482" cy="15604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48" dirty="0"/>
              </a:p>
            </p:txBody>
          </p:sp>
        </p:grpSp>
        <p:grpSp>
          <p:nvGrpSpPr>
            <p:cNvPr id="219" name="Group 218"/>
            <p:cNvGrpSpPr/>
            <p:nvPr/>
          </p:nvGrpSpPr>
          <p:grpSpPr>
            <a:xfrm>
              <a:off x="9531107" y="6428296"/>
              <a:ext cx="1434527" cy="178457"/>
              <a:chOff x="9531107" y="6428296"/>
              <a:chExt cx="1434527" cy="178457"/>
            </a:xfrm>
          </p:grpSpPr>
          <p:grpSp>
            <p:nvGrpSpPr>
              <p:cNvPr id="200" name="Group 199"/>
              <p:cNvGrpSpPr/>
              <p:nvPr/>
            </p:nvGrpSpPr>
            <p:grpSpPr>
              <a:xfrm>
                <a:off x="9872778" y="6519245"/>
                <a:ext cx="682359" cy="67843"/>
                <a:chOff x="9872778" y="6519245"/>
                <a:chExt cx="682359" cy="67843"/>
              </a:xfrm>
            </p:grpSpPr>
            <p:sp>
              <p:nvSpPr>
                <p:cNvPr id="191" name="Oval 190"/>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93" name="Oval 192"/>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94" name="Oval 193"/>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95" name="Oval 194"/>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196" name="Oval 195"/>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201" name="Group 200"/>
              <p:cNvGrpSpPr/>
              <p:nvPr/>
            </p:nvGrpSpPr>
            <p:grpSpPr>
              <a:xfrm>
                <a:off x="9752332" y="6538910"/>
                <a:ext cx="682359" cy="67843"/>
                <a:chOff x="9872778" y="6519245"/>
                <a:chExt cx="682359" cy="67843"/>
              </a:xfrm>
            </p:grpSpPr>
            <p:sp>
              <p:nvSpPr>
                <p:cNvPr id="202" name="Oval 201"/>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03" name="Oval 202"/>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04" name="Oval 203"/>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05" name="Oval 204"/>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06" name="Oval 205"/>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207" name="Group 206"/>
              <p:cNvGrpSpPr/>
              <p:nvPr/>
            </p:nvGrpSpPr>
            <p:grpSpPr>
              <a:xfrm rot="787244">
                <a:off x="10283275" y="6479916"/>
                <a:ext cx="682359" cy="67843"/>
                <a:chOff x="9872778" y="6519245"/>
                <a:chExt cx="682359" cy="67843"/>
              </a:xfrm>
            </p:grpSpPr>
            <p:sp>
              <p:nvSpPr>
                <p:cNvPr id="208" name="Oval 207"/>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09" name="Oval 208"/>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10" name="Oval 209"/>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11" name="Oval 210"/>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12" name="Oval 211"/>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213" name="Group 212"/>
              <p:cNvGrpSpPr/>
              <p:nvPr/>
            </p:nvGrpSpPr>
            <p:grpSpPr>
              <a:xfrm rot="20807533">
                <a:off x="9531107" y="6428296"/>
                <a:ext cx="682359" cy="67843"/>
                <a:chOff x="9872778" y="6519245"/>
                <a:chExt cx="682359" cy="67843"/>
              </a:xfrm>
            </p:grpSpPr>
            <p:sp>
              <p:nvSpPr>
                <p:cNvPr id="214" name="Oval 213"/>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15" name="Oval 214"/>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16" name="Oval 215"/>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17" name="Oval 216"/>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18" name="Oval 217"/>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grpSp>
          <p:nvGrpSpPr>
            <p:cNvPr id="220" name="Group 219"/>
            <p:cNvGrpSpPr/>
            <p:nvPr/>
          </p:nvGrpSpPr>
          <p:grpSpPr>
            <a:xfrm>
              <a:off x="9565520" y="6307851"/>
              <a:ext cx="1434527" cy="178457"/>
              <a:chOff x="9531107" y="6428296"/>
              <a:chExt cx="1434527" cy="178457"/>
            </a:xfrm>
          </p:grpSpPr>
          <p:grpSp>
            <p:nvGrpSpPr>
              <p:cNvPr id="221" name="Group 220"/>
              <p:cNvGrpSpPr/>
              <p:nvPr/>
            </p:nvGrpSpPr>
            <p:grpSpPr>
              <a:xfrm>
                <a:off x="9872778" y="6519245"/>
                <a:ext cx="682359" cy="67843"/>
                <a:chOff x="9872778" y="6519245"/>
                <a:chExt cx="682359" cy="67843"/>
              </a:xfrm>
            </p:grpSpPr>
            <p:sp>
              <p:nvSpPr>
                <p:cNvPr id="240" name="Oval 239"/>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41" name="Oval 240"/>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42" name="Oval 241"/>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43" name="Oval 242"/>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44" name="Oval 243"/>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222" name="Group 221"/>
              <p:cNvGrpSpPr/>
              <p:nvPr/>
            </p:nvGrpSpPr>
            <p:grpSpPr>
              <a:xfrm>
                <a:off x="9752332" y="6538910"/>
                <a:ext cx="682359" cy="67843"/>
                <a:chOff x="9872778" y="6519245"/>
                <a:chExt cx="682359" cy="67843"/>
              </a:xfrm>
            </p:grpSpPr>
            <p:sp>
              <p:nvSpPr>
                <p:cNvPr id="235" name="Oval 234"/>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36" name="Oval 235"/>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37" name="Oval 236"/>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38" name="Oval 237"/>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39" name="Oval 238"/>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223" name="Group 222"/>
              <p:cNvGrpSpPr/>
              <p:nvPr/>
            </p:nvGrpSpPr>
            <p:grpSpPr>
              <a:xfrm rot="787244">
                <a:off x="10283275" y="6479916"/>
                <a:ext cx="682359" cy="67843"/>
                <a:chOff x="9872778" y="6519245"/>
                <a:chExt cx="682359" cy="67843"/>
              </a:xfrm>
            </p:grpSpPr>
            <p:sp>
              <p:nvSpPr>
                <p:cNvPr id="230" name="Oval 229"/>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31" name="Oval 230"/>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32" name="Oval 231"/>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33" name="Oval 232"/>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34" name="Oval 233"/>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nvGrpSpPr>
              <p:cNvPr id="224" name="Group 223"/>
              <p:cNvGrpSpPr/>
              <p:nvPr/>
            </p:nvGrpSpPr>
            <p:grpSpPr>
              <a:xfrm rot="20807533">
                <a:off x="9531107" y="6428296"/>
                <a:ext cx="682359" cy="67843"/>
                <a:chOff x="9872778" y="6519245"/>
                <a:chExt cx="682359" cy="67843"/>
              </a:xfrm>
            </p:grpSpPr>
            <p:sp>
              <p:nvSpPr>
                <p:cNvPr id="225" name="Oval 224"/>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26" name="Oval 225"/>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27" name="Oval 226"/>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28" name="Oval 227"/>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sp>
              <p:nvSpPr>
                <p:cNvPr id="229" name="Oval 228"/>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748"/>
                </a:p>
              </p:txBody>
            </p:sp>
          </p:grpSp>
        </p:grpSp>
      </p:grpSp>
      <p:sp>
        <p:nvSpPr>
          <p:cNvPr id="274" name="Rectangle 273"/>
          <p:cNvSpPr/>
          <p:nvPr/>
        </p:nvSpPr>
        <p:spPr>
          <a:xfrm>
            <a:off x="9636597" y="4473187"/>
            <a:ext cx="2212258" cy="1123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48" dirty="0"/>
          </a:p>
        </p:txBody>
      </p:sp>
      <p:sp>
        <p:nvSpPr>
          <p:cNvPr id="275" name="Arrow: Right 274"/>
          <p:cNvSpPr/>
          <p:nvPr/>
        </p:nvSpPr>
        <p:spPr>
          <a:xfrm>
            <a:off x="4764506" y="5132672"/>
            <a:ext cx="3955984" cy="2569945"/>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840" b="1" dirty="0">
                <a:solidFill>
                  <a:schemeClr val="tx1"/>
                </a:solidFill>
                <a:latin typeface="Aparajita" panose="020B0604020202020204" pitchFamily="34" charset="0"/>
                <a:cs typeface="Aparajita" panose="020B0604020202020204" pitchFamily="34" charset="0"/>
              </a:rPr>
              <a:t>Incubation with shaking</a:t>
            </a:r>
          </a:p>
        </p:txBody>
      </p:sp>
      <p:sp>
        <p:nvSpPr>
          <p:cNvPr id="172" name="Title 1">
            <a:extLst>
              <a:ext uri="{FF2B5EF4-FFF2-40B4-BE49-F238E27FC236}">
                <a16:creationId xmlns:a16="http://schemas.microsoft.com/office/drawing/2014/main" id="{29C2E784-0F3C-4E27-9945-512E6DA07EE4}"/>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a:t>
            </a:r>
            <a:r>
              <a:rPr lang="en-US" b="1" dirty="0">
                <a:solidFill>
                  <a:srgbClr val="00B050"/>
                </a:solidFill>
                <a:latin typeface="Algerian" panose="04020705040A02060702" pitchFamily="82" charset="0"/>
              </a:rPr>
              <a:t>Methodology</a:t>
            </a:r>
            <a:r>
              <a:rPr lang="en-US" b="1" dirty="0">
                <a:solidFill>
                  <a:schemeClr val="bg2">
                    <a:lumMod val="75000"/>
                  </a:schemeClr>
                </a:solidFill>
                <a:latin typeface="Algerian" panose="04020705040A02060702" pitchFamily="82" charset="0"/>
              </a:rPr>
              <a:t>       Results       conclusion</a:t>
            </a:r>
          </a:p>
        </p:txBody>
      </p:sp>
      <p:sp>
        <p:nvSpPr>
          <p:cNvPr id="2" name="TextBox 1">
            <a:extLst>
              <a:ext uri="{FF2B5EF4-FFF2-40B4-BE49-F238E27FC236}">
                <a16:creationId xmlns:a16="http://schemas.microsoft.com/office/drawing/2014/main" id="{9CF80E0F-69A4-476A-B58E-874E0A638070}"/>
              </a:ext>
            </a:extLst>
          </p:cNvPr>
          <p:cNvSpPr txBox="1"/>
          <p:nvPr/>
        </p:nvSpPr>
        <p:spPr>
          <a:xfrm>
            <a:off x="486383" y="544749"/>
            <a:ext cx="7263527" cy="830997"/>
          </a:xfrm>
          <a:prstGeom prst="rect">
            <a:avLst/>
          </a:prstGeom>
          <a:noFill/>
        </p:spPr>
        <p:txBody>
          <a:bodyPr wrap="none" rtlCol="0">
            <a:spAutoFit/>
          </a:bodyPr>
          <a:lstStyle/>
          <a:p>
            <a:r>
              <a:rPr lang="en-US" sz="4800" b="1" dirty="0">
                <a:latin typeface="Algerian" panose="04020705040A02060702" pitchFamily="82" charset="0"/>
              </a:rPr>
              <a:t>Possible applications</a:t>
            </a:r>
          </a:p>
        </p:txBody>
      </p:sp>
    </p:spTree>
    <p:extLst>
      <p:ext uri="{BB962C8B-B14F-4D97-AF65-F5344CB8AC3E}">
        <p14:creationId xmlns:p14="http://schemas.microsoft.com/office/powerpoint/2010/main" val="1688127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8.33333E-7 1.85185E-6 L -0.01068 0.32176 " pathEditMode="relative" rAng="0" ptsTypes="AA">
                                      <p:cBhvr>
                                        <p:cTn id="6" dur="2000" fill="hold"/>
                                        <p:tgtEl>
                                          <p:spTgt spid="33"/>
                                        </p:tgtEl>
                                        <p:attrNameLst>
                                          <p:attrName>ppt_x</p:attrName>
                                          <p:attrName>ppt_y</p:attrName>
                                        </p:attrNameLst>
                                      </p:cBhvr>
                                      <p:rCtr x="-534" y="16088"/>
                                    </p:animMotion>
                                  </p:childTnLst>
                                </p:cTn>
                              </p:par>
                            </p:childTnLst>
                          </p:cTn>
                        </p:par>
                        <p:par>
                          <p:cTn id="7" fill="hold">
                            <p:stCondLst>
                              <p:cond delay="2000"/>
                            </p:stCondLst>
                            <p:childTnLst>
                              <p:par>
                                <p:cTn id="8" presetID="22" presetClass="entr" presetSubtype="1" fill="hold" nodeType="after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up)">
                                      <p:cBhvr>
                                        <p:cTn id="10" dur="500"/>
                                        <p:tgtEl>
                                          <p:spTgt spid="37"/>
                                        </p:tgtEl>
                                      </p:cBhvr>
                                    </p:animEffect>
                                  </p:childTnLst>
                                </p:cTn>
                              </p:par>
                              <p:par>
                                <p:cTn id="11" presetID="22" presetClass="entr" presetSubtype="1"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up)">
                                      <p:cBhvr>
                                        <p:cTn id="13" dur="500"/>
                                        <p:tgtEl>
                                          <p:spTgt spid="35"/>
                                        </p:tgtEl>
                                      </p:cBhvr>
                                    </p:animEffect>
                                  </p:childTnLst>
                                </p:cTn>
                              </p:par>
                              <p:par>
                                <p:cTn id="14" presetID="22" presetClass="entr" presetSubtype="1"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up)">
                                      <p:cBhvr>
                                        <p:cTn id="16" dur="500"/>
                                        <p:tgtEl>
                                          <p:spTgt spid="36"/>
                                        </p:tgtEl>
                                      </p:cBhvr>
                                    </p:animEffect>
                                  </p:childTnLst>
                                </p:cTn>
                              </p:par>
                              <p:par>
                                <p:cTn id="17" presetID="22" presetClass="entr" presetSubtype="1" fill="hold" nodeType="with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wipe(up)">
                                      <p:cBhvr>
                                        <p:cTn id="19" dur="500"/>
                                        <p:tgtEl>
                                          <p:spTgt spid="56"/>
                                        </p:tgtEl>
                                      </p:cBhvr>
                                    </p:animEffect>
                                  </p:childTnLst>
                                </p:cTn>
                              </p:par>
                              <p:par>
                                <p:cTn id="20" presetID="22" presetClass="entr" presetSubtype="1" fill="hold"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wipe(up)">
                                      <p:cBhvr>
                                        <p:cTn id="22" dur="500"/>
                                        <p:tgtEl>
                                          <p:spTgt spid="63"/>
                                        </p:tgtEl>
                                      </p:cBhvr>
                                    </p:animEffect>
                                  </p:childTnLst>
                                </p:cTn>
                              </p:par>
                              <p:par>
                                <p:cTn id="23" presetID="22" presetClass="entr" presetSubtype="1" fill="hold" nodeType="with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up)">
                                      <p:cBhvr>
                                        <p:cTn id="25" dur="500"/>
                                        <p:tgtEl>
                                          <p:spTgt spid="7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75"/>
                                        </p:tgtEl>
                                        <p:attrNameLst>
                                          <p:attrName>style.visibility</p:attrName>
                                        </p:attrNameLst>
                                      </p:cBhvr>
                                      <p:to>
                                        <p:strVal val="visible"/>
                                      </p:to>
                                    </p:set>
                                    <p:animEffect transition="in" filter="wipe(left)">
                                      <p:cBhvr>
                                        <p:cTn id="30" dur="500"/>
                                        <p:tgtEl>
                                          <p:spTgt spid="275"/>
                                        </p:tgtEl>
                                      </p:cBhvr>
                                    </p:animEffect>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nodeType="clickEffect">
                                  <p:stCondLst>
                                    <p:cond delay="0"/>
                                  </p:stCondLst>
                                  <p:childTnLst>
                                    <p:set>
                                      <p:cBhvr>
                                        <p:cTn id="34" dur="1" fill="hold">
                                          <p:stCondLst>
                                            <p:cond delay="0"/>
                                          </p:stCondLst>
                                        </p:cTn>
                                        <p:tgtEl>
                                          <p:spTgt spid="117"/>
                                        </p:tgtEl>
                                        <p:attrNameLst>
                                          <p:attrName>style.visibility</p:attrName>
                                        </p:attrNameLst>
                                      </p:cBhvr>
                                      <p:to>
                                        <p:strVal val="visible"/>
                                      </p:to>
                                    </p:set>
                                    <p:animEffect transition="in" filter="fade">
                                      <p:cBhvr>
                                        <p:cTn id="35" dur="2000"/>
                                        <p:tgtEl>
                                          <p:spTgt spid="117"/>
                                        </p:tgtEl>
                                      </p:cBhvr>
                                    </p:animEffect>
                                    <p:anim calcmode="lin" valueType="num">
                                      <p:cBhvr>
                                        <p:cTn id="36" dur="2000" fill="hold"/>
                                        <p:tgtEl>
                                          <p:spTgt spid="117"/>
                                        </p:tgtEl>
                                        <p:attrNameLst>
                                          <p:attrName>ppt_w</p:attrName>
                                        </p:attrNameLst>
                                      </p:cBhvr>
                                      <p:tavLst>
                                        <p:tav tm="0" fmla="#ppt_w*sin(2.5*pi*$)">
                                          <p:val>
                                            <p:fltVal val="0"/>
                                          </p:val>
                                        </p:tav>
                                        <p:tav tm="100000">
                                          <p:val>
                                            <p:fltVal val="1"/>
                                          </p:val>
                                        </p:tav>
                                      </p:tavLst>
                                    </p:anim>
                                    <p:anim calcmode="lin" valueType="num">
                                      <p:cBhvr>
                                        <p:cTn id="37" dur="2000" fill="hold"/>
                                        <p:tgtEl>
                                          <p:spTgt spid="117"/>
                                        </p:tgtEl>
                                        <p:attrNameLst>
                                          <p:attrName>ppt_h</p:attrName>
                                        </p:attrNameLst>
                                      </p:cBhvr>
                                      <p:tavLst>
                                        <p:tav tm="0">
                                          <p:val>
                                            <p:strVal val="#ppt_h"/>
                                          </p:val>
                                        </p:tav>
                                        <p:tav tm="100000">
                                          <p:val>
                                            <p:strVal val="#ppt_h"/>
                                          </p:val>
                                        </p:tav>
                                      </p:tavLst>
                                    </p:anim>
                                  </p:childTnLst>
                                </p:cTn>
                              </p:par>
                              <p:par>
                                <p:cTn id="38" presetID="1" presetClass="entr" presetSubtype="0" fill="hold" nodeType="withEffect">
                                  <p:stCondLst>
                                    <p:cond delay="0"/>
                                  </p:stCondLst>
                                  <p:childTnLst>
                                    <p:set>
                                      <p:cBhvr>
                                        <p:cTn id="39" dur="1" fill="hold">
                                          <p:stCondLst>
                                            <p:cond delay="0"/>
                                          </p:stCondLst>
                                        </p:cTn>
                                        <p:tgtEl>
                                          <p:spTgt spid="78"/>
                                        </p:tgtEl>
                                        <p:attrNameLst>
                                          <p:attrName>style.visibility</p:attrName>
                                        </p:attrNameLst>
                                      </p:cBhvr>
                                      <p:to>
                                        <p:strVal val="visible"/>
                                      </p:to>
                                    </p:set>
                                  </p:childTnLst>
                                </p:cTn>
                              </p:par>
                              <p:par>
                                <p:cTn id="40" presetID="45" presetClass="entr" presetSubtype="0" fill="hold" nodeType="withEffect">
                                  <p:stCondLst>
                                    <p:cond delay="0"/>
                                  </p:stCondLst>
                                  <p:childTnLst>
                                    <p:set>
                                      <p:cBhvr>
                                        <p:cTn id="41" dur="1" fill="hold">
                                          <p:stCondLst>
                                            <p:cond delay="0"/>
                                          </p:stCondLst>
                                        </p:cTn>
                                        <p:tgtEl>
                                          <p:spTgt spid="139"/>
                                        </p:tgtEl>
                                        <p:attrNameLst>
                                          <p:attrName>style.visibility</p:attrName>
                                        </p:attrNameLst>
                                      </p:cBhvr>
                                      <p:to>
                                        <p:strVal val="visible"/>
                                      </p:to>
                                    </p:set>
                                    <p:animEffect transition="in" filter="fade">
                                      <p:cBhvr>
                                        <p:cTn id="42" dur="2000"/>
                                        <p:tgtEl>
                                          <p:spTgt spid="139"/>
                                        </p:tgtEl>
                                      </p:cBhvr>
                                    </p:animEffect>
                                    <p:anim calcmode="lin" valueType="num">
                                      <p:cBhvr>
                                        <p:cTn id="43" dur="2000" fill="hold"/>
                                        <p:tgtEl>
                                          <p:spTgt spid="139"/>
                                        </p:tgtEl>
                                        <p:attrNameLst>
                                          <p:attrName>ppt_w</p:attrName>
                                        </p:attrNameLst>
                                      </p:cBhvr>
                                      <p:tavLst>
                                        <p:tav tm="0" fmla="#ppt_w*sin(2.5*pi*$)">
                                          <p:val>
                                            <p:fltVal val="0"/>
                                          </p:val>
                                        </p:tav>
                                        <p:tav tm="100000">
                                          <p:val>
                                            <p:fltVal val="1"/>
                                          </p:val>
                                        </p:tav>
                                      </p:tavLst>
                                    </p:anim>
                                    <p:anim calcmode="lin" valueType="num">
                                      <p:cBhvr>
                                        <p:cTn id="44" dur="2000" fill="hold"/>
                                        <p:tgtEl>
                                          <p:spTgt spid="139"/>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42" presetClass="path" presetSubtype="0" accel="50000" decel="50000" fill="hold" nodeType="clickEffect">
                                  <p:stCondLst>
                                    <p:cond delay="0"/>
                                  </p:stCondLst>
                                  <p:childTnLst>
                                    <p:animMotion origin="layout" path="M -0.00282 -0.07275 L 0.00206 0.34441 " pathEditMode="relative" rAng="0" ptsTypes="AA">
                                      <p:cBhvr>
                                        <p:cTn id="48" dur="2000" fill="hold"/>
                                        <p:tgtEl>
                                          <p:spTgt spid="273"/>
                                        </p:tgtEl>
                                        <p:attrNameLst>
                                          <p:attrName>ppt_x</p:attrName>
                                          <p:attrName>ppt_y</p:attrName>
                                        </p:attrNameLst>
                                      </p:cBhvr>
                                      <p:rCtr x="239" y="208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865" y="140845"/>
            <a:ext cx="14005608" cy="948654"/>
          </a:xfrm>
        </p:spPr>
        <p:txBody>
          <a:bodyPr>
            <a:normAutofit fontScale="90000"/>
          </a:bodyPr>
          <a:lstStyle/>
          <a:p>
            <a:r>
              <a:rPr lang="en-US" sz="3600" b="1" dirty="0">
                <a:latin typeface="Arial Narrow" panose="020B0606020202030204" pitchFamily="34" charset="0"/>
              </a:rPr>
              <a:t>Constructs and expression of genes encoding recombinant lead binding proteins. </a:t>
            </a:r>
            <a:endParaRPr lang="en-US" b="1" dirty="0">
              <a:latin typeface="Aharoni" panose="02010803020104030203" pitchFamily="2" charset="-79"/>
              <a:cs typeface="Aharoni" panose="02010803020104030203" pitchFamily="2" charset="-79"/>
            </a:endParaRPr>
          </a:p>
        </p:txBody>
      </p:sp>
      <p:pic>
        <p:nvPicPr>
          <p:cNvPr id="4" name="Picture 3" descr="A picture containing screenshot&#10;&#10;Description generated with high confidence">
            <a:extLst>
              <a:ext uri="{FF2B5EF4-FFF2-40B4-BE49-F238E27FC236}">
                <a16:creationId xmlns:a16="http://schemas.microsoft.com/office/drawing/2014/main" id="{B1784823-5ADA-4A50-B259-4178FEFF395E}"/>
              </a:ext>
            </a:extLst>
          </p:cNvPr>
          <p:cNvPicPr>
            <a:picLocks noChangeAspect="1"/>
          </p:cNvPicPr>
          <p:nvPr/>
        </p:nvPicPr>
        <p:blipFill rotWithShape="1">
          <a:blip r:embed="rId2">
            <a:extLst>
              <a:ext uri="{28A0092B-C50C-407E-A947-70E740481C1C}">
                <a14:useLocalDpi xmlns:a14="http://schemas.microsoft.com/office/drawing/2010/main" val="0"/>
              </a:ext>
            </a:extLst>
          </a:blip>
          <a:srcRect l="13025" t="37967" r="1436" b="26429"/>
          <a:stretch/>
        </p:blipFill>
        <p:spPr>
          <a:xfrm>
            <a:off x="337624" y="2041193"/>
            <a:ext cx="8373090" cy="1777422"/>
          </a:xfrm>
          <a:prstGeom prst="rect">
            <a:avLst/>
          </a:prstGeom>
        </p:spPr>
      </p:pic>
      <p:pic>
        <p:nvPicPr>
          <p:cNvPr id="10" name="Picture 9" descr="A close up of a map&#10;&#10;Description generated with high confidence">
            <a:extLst>
              <a:ext uri="{FF2B5EF4-FFF2-40B4-BE49-F238E27FC236}">
                <a16:creationId xmlns:a16="http://schemas.microsoft.com/office/drawing/2014/main" id="{3F4F398D-A91D-4A08-98CF-FF0710B18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791457"/>
            <a:ext cx="8840444" cy="5123944"/>
          </a:xfrm>
          <a:prstGeom prst="rect">
            <a:avLst/>
          </a:prstGeom>
        </p:spPr>
      </p:pic>
      <p:pic>
        <p:nvPicPr>
          <p:cNvPr id="8" name="Picture 7">
            <a:extLst>
              <a:ext uri="{FF2B5EF4-FFF2-40B4-BE49-F238E27FC236}">
                <a16:creationId xmlns:a16="http://schemas.microsoft.com/office/drawing/2014/main" id="{1C41B452-59D3-422D-90AE-231670372CE2}"/>
              </a:ext>
            </a:extLst>
          </p:cNvPr>
          <p:cNvPicPr>
            <a:picLocks noChangeAspect="1"/>
          </p:cNvPicPr>
          <p:nvPr/>
        </p:nvPicPr>
        <p:blipFill rotWithShape="1">
          <a:blip r:embed="rId4">
            <a:extLst>
              <a:ext uri="{28A0092B-C50C-407E-A947-70E740481C1C}">
                <a14:useLocalDpi xmlns:a14="http://schemas.microsoft.com/office/drawing/2010/main" val="0"/>
              </a:ext>
            </a:extLst>
          </a:blip>
          <a:srcRect l="27811" t="2825" r="27562" b="4637"/>
          <a:stretch/>
        </p:blipFill>
        <p:spPr>
          <a:xfrm>
            <a:off x="8925636" y="1193496"/>
            <a:ext cx="5224364" cy="7583191"/>
          </a:xfrm>
          <a:prstGeom prst="rect">
            <a:avLst/>
          </a:prstGeom>
        </p:spPr>
      </p:pic>
      <p:sp>
        <p:nvSpPr>
          <p:cNvPr id="6" name="Title 1">
            <a:extLst>
              <a:ext uri="{FF2B5EF4-FFF2-40B4-BE49-F238E27FC236}">
                <a16:creationId xmlns:a16="http://schemas.microsoft.com/office/drawing/2014/main" id="{AFA6B24B-6644-4A86-9BC9-561D95EF6C4B}"/>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Methodology       </a:t>
            </a:r>
            <a:r>
              <a:rPr lang="en-US" b="1" dirty="0">
                <a:solidFill>
                  <a:srgbClr val="00B050"/>
                </a:solidFill>
                <a:latin typeface="Algerian" panose="04020705040A02060702" pitchFamily="82" charset="0"/>
              </a:rPr>
              <a:t>Results</a:t>
            </a:r>
            <a:r>
              <a:rPr lang="en-US" b="1" dirty="0">
                <a:solidFill>
                  <a:schemeClr val="bg2">
                    <a:lumMod val="75000"/>
                  </a:schemeClr>
                </a:solidFill>
                <a:latin typeface="Algerian" panose="04020705040A02060702" pitchFamily="82" charset="0"/>
              </a:rPr>
              <a:t>       conclusion</a:t>
            </a:r>
          </a:p>
        </p:txBody>
      </p:sp>
    </p:spTree>
    <p:extLst>
      <p:ext uri="{BB962C8B-B14F-4D97-AF65-F5344CB8AC3E}">
        <p14:creationId xmlns:p14="http://schemas.microsoft.com/office/powerpoint/2010/main" val="403742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ell phone&#10;&#10;Description generated with high confidence">
            <a:extLst>
              <a:ext uri="{FF2B5EF4-FFF2-40B4-BE49-F238E27FC236}">
                <a16:creationId xmlns:a16="http://schemas.microsoft.com/office/drawing/2014/main" id="{9FC56DC8-D55F-4C69-930B-4C69076E59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035" y="1770136"/>
            <a:ext cx="10207518" cy="7145264"/>
          </a:xfrm>
          <a:prstGeom prst="rect">
            <a:avLst/>
          </a:prstGeom>
        </p:spPr>
      </p:pic>
      <p:pic>
        <p:nvPicPr>
          <p:cNvPr id="3" name="Picture 2" descr="A picture containing indoor&#10;&#10;Description generated with high confidence">
            <a:extLst>
              <a:ext uri="{FF2B5EF4-FFF2-40B4-BE49-F238E27FC236}">
                <a16:creationId xmlns:a16="http://schemas.microsoft.com/office/drawing/2014/main" id="{EC38C4B5-5043-4459-91FF-BFD92C5A0E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457" y="1675794"/>
            <a:ext cx="10120043" cy="7059456"/>
          </a:xfrm>
          <a:prstGeom prst="rect">
            <a:avLst/>
          </a:prstGeom>
        </p:spPr>
      </p:pic>
      <p:sp>
        <p:nvSpPr>
          <p:cNvPr id="5" name="Title 1">
            <a:extLst>
              <a:ext uri="{FF2B5EF4-FFF2-40B4-BE49-F238E27FC236}">
                <a16:creationId xmlns:a16="http://schemas.microsoft.com/office/drawing/2014/main" id="{66B1490A-9BAF-4B06-8A32-6C8CD8ECFB46}"/>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Methodology       </a:t>
            </a:r>
            <a:r>
              <a:rPr lang="en-US" b="1" dirty="0">
                <a:solidFill>
                  <a:srgbClr val="00B050"/>
                </a:solidFill>
                <a:latin typeface="Algerian" panose="04020705040A02060702" pitchFamily="82" charset="0"/>
              </a:rPr>
              <a:t>Results</a:t>
            </a:r>
            <a:r>
              <a:rPr lang="en-US" b="1" dirty="0">
                <a:solidFill>
                  <a:schemeClr val="bg2">
                    <a:lumMod val="75000"/>
                  </a:schemeClr>
                </a:solidFill>
                <a:latin typeface="Algerian" panose="04020705040A02060702" pitchFamily="82" charset="0"/>
              </a:rPr>
              <a:t>       conclusion</a:t>
            </a:r>
          </a:p>
        </p:txBody>
      </p:sp>
      <p:sp>
        <p:nvSpPr>
          <p:cNvPr id="8" name="Title 1">
            <a:extLst>
              <a:ext uri="{FF2B5EF4-FFF2-40B4-BE49-F238E27FC236}">
                <a16:creationId xmlns:a16="http://schemas.microsoft.com/office/drawing/2014/main" id="{588FDBC3-DEBD-4695-93D1-8E22F3DB113C}"/>
              </a:ext>
            </a:extLst>
          </p:cNvPr>
          <p:cNvSpPr>
            <a:spLocks noGrp="1"/>
          </p:cNvSpPr>
          <p:nvPr>
            <p:ph type="title"/>
          </p:nvPr>
        </p:nvSpPr>
        <p:spPr>
          <a:xfrm>
            <a:off x="157865" y="140845"/>
            <a:ext cx="14277982" cy="948654"/>
          </a:xfrm>
        </p:spPr>
        <p:txBody>
          <a:bodyPr>
            <a:normAutofit fontScale="90000"/>
          </a:bodyPr>
          <a:lstStyle/>
          <a:p>
            <a:r>
              <a:rPr lang="en-US" sz="3600" b="1" dirty="0">
                <a:latin typeface="Arial Narrow" panose="020B0606020202030204" pitchFamily="34" charset="0"/>
              </a:rPr>
              <a:t>Constructs and expression of genes encoding Lead Binding protein and Metallothionein. </a:t>
            </a:r>
            <a:endParaRPr lang="en-US" b="1"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284472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1500"/>
                                        <p:tgtEl>
                                          <p:spTgt spid="3"/>
                                        </p:tgtEl>
                                      </p:cBhvr>
                                    </p:animEffect>
                                  </p:childTnLst>
                                </p:cTn>
                              </p:par>
                              <p:par>
                                <p:cTn id="13" presetID="42" presetClass="path" presetSubtype="0" accel="50000" decel="50000" fill="hold" nodeType="withEffect">
                                  <p:stCondLst>
                                    <p:cond delay="0"/>
                                  </p:stCondLst>
                                  <p:childTnLst>
                                    <p:animMotion origin="layout" path="M 3.33333E-6 -7.40741E-7 L 0.75117 -0.02454 " pathEditMode="relative" rAng="0" ptsTypes="AA">
                                      <p:cBhvr>
                                        <p:cTn id="14" dur="2000" fill="hold"/>
                                        <p:tgtEl>
                                          <p:spTgt spid="6"/>
                                        </p:tgtEl>
                                        <p:attrNameLst>
                                          <p:attrName>ppt_x</p:attrName>
                                          <p:attrName>ppt_y</p:attrName>
                                        </p:attrNameLst>
                                      </p:cBhvr>
                                      <p:rCtr x="37552" y="-122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piece of paper&#10;&#10;Description generated with high confidence">
            <a:extLst>
              <a:ext uri="{FF2B5EF4-FFF2-40B4-BE49-F238E27FC236}">
                <a16:creationId xmlns:a16="http://schemas.microsoft.com/office/drawing/2014/main" id="{9F77D3A5-0960-4116-9902-42A9235E0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074" y="1727461"/>
            <a:ext cx="6128669" cy="6501358"/>
          </a:xfrm>
          <a:prstGeom prst="rect">
            <a:avLst/>
          </a:prstGeom>
        </p:spPr>
      </p:pic>
      <p:pic>
        <p:nvPicPr>
          <p:cNvPr id="7" name="Picture 6" descr="A close up of a device&#10;&#10;Description generated with high confidence">
            <a:extLst>
              <a:ext uri="{FF2B5EF4-FFF2-40B4-BE49-F238E27FC236}">
                <a16:creationId xmlns:a16="http://schemas.microsoft.com/office/drawing/2014/main" id="{5C94D0FA-87F9-45E7-A9FA-7034F751D2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6377" y="1659074"/>
            <a:ext cx="6406600" cy="6520032"/>
          </a:xfrm>
          <a:prstGeom prst="rect">
            <a:avLst/>
          </a:prstGeom>
        </p:spPr>
      </p:pic>
      <p:sp>
        <p:nvSpPr>
          <p:cNvPr id="5" name="Title 1">
            <a:extLst>
              <a:ext uri="{FF2B5EF4-FFF2-40B4-BE49-F238E27FC236}">
                <a16:creationId xmlns:a16="http://schemas.microsoft.com/office/drawing/2014/main" id="{0760BE8A-FF7B-4F1C-A3AB-5E1E7F82C2C8}"/>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Methodology       </a:t>
            </a:r>
            <a:r>
              <a:rPr lang="en-US" b="1" dirty="0">
                <a:solidFill>
                  <a:srgbClr val="00B050"/>
                </a:solidFill>
                <a:latin typeface="Algerian" panose="04020705040A02060702" pitchFamily="82" charset="0"/>
              </a:rPr>
              <a:t>Results</a:t>
            </a:r>
            <a:r>
              <a:rPr lang="en-US" b="1" dirty="0">
                <a:solidFill>
                  <a:schemeClr val="bg2">
                    <a:lumMod val="75000"/>
                  </a:schemeClr>
                </a:solidFill>
                <a:latin typeface="Algerian" panose="04020705040A02060702" pitchFamily="82" charset="0"/>
              </a:rPr>
              <a:t>       conclusion</a:t>
            </a:r>
          </a:p>
        </p:txBody>
      </p:sp>
      <p:sp>
        <p:nvSpPr>
          <p:cNvPr id="2" name="Rectangle 1">
            <a:extLst>
              <a:ext uri="{FF2B5EF4-FFF2-40B4-BE49-F238E27FC236}">
                <a16:creationId xmlns:a16="http://schemas.microsoft.com/office/drawing/2014/main" id="{D0A4F6A9-4E7B-467B-B772-C0F46D08DB20}"/>
              </a:ext>
            </a:extLst>
          </p:cNvPr>
          <p:cNvSpPr/>
          <p:nvPr/>
        </p:nvSpPr>
        <p:spPr>
          <a:xfrm>
            <a:off x="260319" y="199577"/>
            <a:ext cx="14207736" cy="584775"/>
          </a:xfrm>
          <a:prstGeom prst="rect">
            <a:avLst/>
          </a:prstGeom>
        </p:spPr>
        <p:txBody>
          <a:bodyPr wrap="none">
            <a:spAutoFit/>
          </a:bodyPr>
          <a:lstStyle/>
          <a:p>
            <a:r>
              <a:rPr lang="en-US" sz="3200" b="1" dirty="0">
                <a:latin typeface="Arial Narrow" panose="020B0606020202030204" pitchFamily="34" charset="0"/>
                <a:ea typeface="+mj-ea"/>
                <a:cs typeface="+mj-cs"/>
              </a:rPr>
              <a:t>Results</a:t>
            </a:r>
            <a:r>
              <a:rPr lang="en-US" dirty="0">
                <a:solidFill>
                  <a:srgbClr val="000000"/>
                </a:solidFill>
                <a:latin typeface="Times New Roman" panose="02020603050405020304" pitchFamily="18" charset="0"/>
                <a:ea typeface="SimSun" panose="02010600030101010101" pitchFamily="2" charset="-122"/>
              </a:rPr>
              <a:t> </a:t>
            </a:r>
            <a:r>
              <a:rPr lang="en-US" sz="3200" b="1" dirty="0">
                <a:latin typeface="Arial Narrow" panose="020B0606020202030204" pitchFamily="34" charset="0"/>
                <a:ea typeface="+mj-ea"/>
                <a:cs typeface="+mj-cs"/>
              </a:rPr>
              <a:t>of reduction of Pb2+ concentrations in supernatant of Pb2+ contaminated water</a:t>
            </a:r>
          </a:p>
        </p:txBody>
      </p:sp>
    </p:spTree>
    <p:extLst>
      <p:ext uri="{BB962C8B-B14F-4D97-AF65-F5344CB8AC3E}">
        <p14:creationId xmlns:p14="http://schemas.microsoft.com/office/powerpoint/2010/main" val="353536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739" y="2362088"/>
            <a:ext cx="5178643" cy="1097280"/>
          </a:xfrm>
        </p:spPr>
        <p:txBody>
          <a:bodyPr>
            <a:normAutofit/>
          </a:bodyPr>
          <a:lstStyle/>
          <a:p>
            <a:r>
              <a:rPr lang="en-US" sz="6480" b="1" dirty="0">
                <a:solidFill>
                  <a:srgbClr val="002060"/>
                </a:solidFill>
                <a:latin typeface="Angsana New" panose="02020603050405020304" pitchFamily="18" charset="-34"/>
                <a:cs typeface="Angsana New" panose="02020603050405020304" pitchFamily="18" charset="-34"/>
              </a:rPr>
              <a:t>Effect of</a:t>
            </a:r>
            <a:endParaRPr lang="en-US" sz="6480" b="1" dirty="0">
              <a:latin typeface="Angsana New" panose="02020603050405020304" pitchFamily="18" charset="-34"/>
              <a:cs typeface="Angsana New" panose="02020603050405020304" pitchFamily="18" charset="-34"/>
            </a:endParaRPr>
          </a:p>
        </p:txBody>
      </p:sp>
      <p:sp>
        <p:nvSpPr>
          <p:cNvPr id="3" name="TextBox 2"/>
          <p:cNvSpPr txBox="1"/>
          <p:nvPr/>
        </p:nvSpPr>
        <p:spPr>
          <a:xfrm>
            <a:off x="219046" y="3641906"/>
            <a:ext cx="3201517" cy="904863"/>
          </a:xfrm>
          <a:prstGeom prst="rect">
            <a:avLst/>
          </a:prstGeom>
          <a:noFill/>
        </p:spPr>
        <p:txBody>
          <a:bodyPr wrap="none" rtlCol="0">
            <a:spAutoFit/>
          </a:bodyPr>
          <a:lstStyle/>
          <a:p>
            <a:r>
              <a:rPr lang="en-US" sz="5280" b="1" dirty="0">
                <a:latin typeface="Angsana New" panose="02020603050405020304" pitchFamily="18" charset="-34"/>
                <a:cs typeface="Angsana New" panose="02020603050405020304" pitchFamily="18" charset="-34"/>
              </a:rPr>
              <a:t>1- Temperature</a:t>
            </a:r>
            <a:endParaRPr lang="en-US" sz="5280" dirty="0"/>
          </a:p>
        </p:txBody>
      </p:sp>
      <p:sp>
        <p:nvSpPr>
          <p:cNvPr id="4" name="TextBox 3"/>
          <p:cNvSpPr txBox="1"/>
          <p:nvPr/>
        </p:nvSpPr>
        <p:spPr>
          <a:xfrm>
            <a:off x="162066" y="4641263"/>
            <a:ext cx="1362874" cy="978729"/>
          </a:xfrm>
          <a:prstGeom prst="rect">
            <a:avLst/>
          </a:prstGeom>
          <a:noFill/>
        </p:spPr>
        <p:txBody>
          <a:bodyPr wrap="none" rtlCol="0">
            <a:spAutoFit/>
          </a:bodyPr>
          <a:lstStyle/>
          <a:p>
            <a:r>
              <a:rPr lang="en-US" sz="5760" b="1" dirty="0">
                <a:latin typeface="Angsana New" panose="02020603050405020304" pitchFamily="18" charset="-34"/>
                <a:cs typeface="Angsana New" panose="02020603050405020304" pitchFamily="18" charset="-34"/>
              </a:rPr>
              <a:t>2- pH</a:t>
            </a:r>
            <a:endParaRPr lang="en-US" sz="5760" dirty="0"/>
          </a:p>
        </p:txBody>
      </p:sp>
      <p:sp>
        <p:nvSpPr>
          <p:cNvPr id="6" name="TextBox 5"/>
          <p:cNvSpPr txBox="1"/>
          <p:nvPr/>
        </p:nvSpPr>
        <p:spPr>
          <a:xfrm>
            <a:off x="114977" y="5587734"/>
            <a:ext cx="4738798" cy="904863"/>
          </a:xfrm>
          <a:prstGeom prst="rect">
            <a:avLst/>
          </a:prstGeom>
          <a:noFill/>
        </p:spPr>
        <p:txBody>
          <a:bodyPr wrap="none" rtlCol="0">
            <a:spAutoFit/>
          </a:bodyPr>
          <a:lstStyle/>
          <a:p>
            <a:r>
              <a:rPr lang="en-US" sz="5280" b="1" dirty="0">
                <a:latin typeface="Angsana New" panose="02020603050405020304" pitchFamily="18" charset="-34"/>
                <a:cs typeface="Angsana New" panose="02020603050405020304" pitchFamily="18" charset="-34"/>
              </a:rPr>
              <a:t>3- Amount of adsorbent</a:t>
            </a:r>
            <a:endParaRPr lang="en-US" sz="5280" dirty="0"/>
          </a:p>
        </p:txBody>
      </p:sp>
      <p:sp>
        <p:nvSpPr>
          <p:cNvPr id="11" name="Title 1">
            <a:extLst>
              <a:ext uri="{FF2B5EF4-FFF2-40B4-BE49-F238E27FC236}">
                <a16:creationId xmlns:a16="http://schemas.microsoft.com/office/drawing/2014/main" id="{7C9F29F5-6E81-468B-8CCE-D0A38D2DA2AF}"/>
              </a:ext>
            </a:extLst>
          </p:cNvPr>
          <p:cNvSpPr txBox="1">
            <a:spLocks/>
          </p:cNvSpPr>
          <p:nvPr/>
        </p:nvSpPr>
        <p:spPr>
          <a:xfrm>
            <a:off x="275005" y="277238"/>
            <a:ext cx="6753638" cy="559341"/>
          </a:xfrm>
          <a:prstGeom prst="rect">
            <a:avLst/>
          </a:prstGeom>
        </p:spPr>
        <p:txBody>
          <a:bodyPr vert="horz" lIns="109728" tIns="54864" rIns="109728" bIns="54864"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5280" b="1" dirty="0">
              <a:latin typeface="Aharoni" panose="02010803020104030203" pitchFamily="2" charset="-79"/>
              <a:cs typeface="Aharoni" panose="02010803020104030203" pitchFamily="2" charset="-79"/>
            </a:endParaRPr>
          </a:p>
        </p:txBody>
      </p:sp>
      <p:pic>
        <p:nvPicPr>
          <p:cNvPr id="9" name="Picture 8">
            <a:extLst>
              <a:ext uri="{FF2B5EF4-FFF2-40B4-BE49-F238E27FC236}">
                <a16:creationId xmlns:a16="http://schemas.microsoft.com/office/drawing/2014/main" id="{8C0E387C-CAAE-4384-A6B1-80CCE9A303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0281" y="1172189"/>
            <a:ext cx="6870398" cy="7612780"/>
          </a:xfrm>
          <a:prstGeom prst="rect">
            <a:avLst/>
          </a:prstGeom>
        </p:spPr>
      </p:pic>
      <p:pic>
        <p:nvPicPr>
          <p:cNvPr id="12" name="Picture 11">
            <a:extLst>
              <a:ext uri="{FF2B5EF4-FFF2-40B4-BE49-F238E27FC236}">
                <a16:creationId xmlns:a16="http://schemas.microsoft.com/office/drawing/2014/main" id="{6542DFD1-B235-4C56-B73D-E190334826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8866" y="1155308"/>
            <a:ext cx="6559237" cy="7549816"/>
          </a:xfrm>
          <a:prstGeom prst="rect">
            <a:avLst/>
          </a:prstGeom>
        </p:spPr>
      </p:pic>
      <p:pic>
        <p:nvPicPr>
          <p:cNvPr id="7" name="Picture 6">
            <a:extLst>
              <a:ext uri="{FF2B5EF4-FFF2-40B4-BE49-F238E27FC236}">
                <a16:creationId xmlns:a16="http://schemas.microsoft.com/office/drawing/2014/main" id="{8435613A-3956-4762-8A64-8B37D145A7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89356" y="1141594"/>
            <a:ext cx="6650677" cy="7528010"/>
          </a:xfrm>
          <a:prstGeom prst="rect">
            <a:avLst/>
          </a:prstGeom>
        </p:spPr>
      </p:pic>
      <p:sp>
        <p:nvSpPr>
          <p:cNvPr id="10" name="Title 1">
            <a:extLst>
              <a:ext uri="{FF2B5EF4-FFF2-40B4-BE49-F238E27FC236}">
                <a16:creationId xmlns:a16="http://schemas.microsoft.com/office/drawing/2014/main" id="{FBCB5444-06E3-43D1-A689-3E902EA83C22}"/>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Methodology       </a:t>
            </a:r>
            <a:r>
              <a:rPr lang="en-US" b="1" dirty="0">
                <a:solidFill>
                  <a:srgbClr val="00B050"/>
                </a:solidFill>
                <a:latin typeface="Algerian" panose="04020705040A02060702" pitchFamily="82" charset="0"/>
              </a:rPr>
              <a:t>Results</a:t>
            </a:r>
            <a:r>
              <a:rPr lang="en-US" b="1" dirty="0">
                <a:solidFill>
                  <a:schemeClr val="bg2">
                    <a:lumMod val="75000"/>
                  </a:schemeClr>
                </a:solidFill>
                <a:latin typeface="Algerian" panose="04020705040A02060702" pitchFamily="82" charset="0"/>
              </a:rPr>
              <a:t>       conclusion</a:t>
            </a:r>
          </a:p>
        </p:txBody>
      </p:sp>
      <p:sp>
        <p:nvSpPr>
          <p:cNvPr id="13" name="Rectangle 12">
            <a:extLst>
              <a:ext uri="{FF2B5EF4-FFF2-40B4-BE49-F238E27FC236}">
                <a16:creationId xmlns:a16="http://schemas.microsoft.com/office/drawing/2014/main" id="{017A9638-2F00-40CF-9CB2-5224FACA466A}"/>
              </a:ext>
            </a:extLst>
          </p:cNvPr>
          <p:cNvSpPr/>
          <p:nvPr/>
        </p:nvSpPr>
        <p:spPr>
          <a:xfrm>
            <a:off x="260319" y="199577"/>
            <a:ext cx="12346650" cy="584775"/>
          </a:xfrm>
          <a:prstGeom prst="rect">
            <a:avLst/>
          </a:prstGeom>
        </p:spPr>
        <p:txBody>
          <a:bodyPr wrap="none">
            <a:spAutoFit/>
          </a:bodyPr>
          <a:lstStyle/>
          <a:p>
            <a:r>
              <a:rPr lang="en-US" sz="3200" b="1" dirty="0">
                <a:latin typeface="Arial Narrow" panose="020B0606020202030204" pitchFamily="34" charset="0"/>
                <a:ea typeface="+mj-ea"/>
                <a:cs typeface="+mj-cs"/>
              </a:rPr>
              <a:t>Studding the optimum conditions for increasing the efficiency of adsorption</a:t>
            </a:r>
          </a:p>
        </p:txBody>
      </p:sp>
    </p:spTree>
    <p:extLst>
      <p:ext uri="{BB962C8B-B14F-4D97-AF65-F5344CB8AC3E}">
        <p14:creationId xmlns:p14="http://schemas.microsoft.com/office/powerpoint/2010/main" val="372826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2" presetClass="entr" presetSubtype="1"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22" presetClass="entr" presetSubtype="1"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1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22" presetClass="entr" presetSubtype="1"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197" y="218872"/>
            <a:ext cx="11110715" cy="637162"/>
          </a:xfrm>
        </p:spPr>
        <p:txBody>
          <a:bodyPr>
            <a:normAutofit/>
          </a:bodyPr>
          <a:lstStyle/>
          <a:p>
            <a:r>
              <a:rPr lang="en-US" sz="3200" b="1" dirty="0">
                <a:latin typeface="Arial Narrow" panose="020B0606020202030204" pitchFamily="34" charset="0"/>
              </a:rPr>
              <a:t>Effect of heat treatment of E.coli Cells</a:t>
            </a:r>
          </a:p>
        </p:txBody>
      </p:sp>
      <p:pic>
        <p:nvPicPr>
          <p:cNvPr id="11" name="Picture 10">
            <a:extLst>
              <a:ext uri="{FF2B5EF4-FFF2-40B4-BE49-F238E27FC236}">
                <a16:creationId xmlns:a16="http://schemas.microsoft.com/office/drawing/2014/main" id="{1BD0EEBC-27F3-4AF2-98F1-F3A9CDE03456}"/>
              </a:ext>
            </a:extLst>
          </p:cNvPr>
          <p:cNvPicPr>
            <a:picLocks noChangeAspect="1"/>
          </p:cNvPicPr>
          <p:nvPr/>
        </p:nvPicPr>
        <p:blipFill>
          <a:blip r:embed="rId2"/>
          <a:stretch>
            <a:fillRect/>
          </a:stretch>
        </p:blipFill>
        <p:spPr>
          <a:xfrm>
            <a:off x="2785342" y="2414411"/>
            <a:ext cx="2404507" cy="5292762"/>
          </a:xfrm>
          <a:prstGeom prst="rect">
            <a:avLst/>
          </a:prstGeom>
        </p:spPr>
      </p:pic>
      <p:pic>
        <p:nvPicPr>
          <p:cNvPr id="13" name="Picture 12" descr="A close up of a clock&#10;&#10;Description generated with high confidence">
            <a:extLst>
              <a:ext uri="{FF2B5EF4-FFF2-40B4-BE49-F238E27FC236}">
                <a16:creationId xmlns:a16="http://schemas.microsoft.com/office/drawing/2014/main" id="{F8F7BA6E-0595-44AA-9D6F-5C4F0DB8A965}"/>
              </a:ext>
            </a:extLst>
          </p:cNvPr>
          <p:cNvPicPr>
            <a:picLocks noChangeAspect="1"/>
          </p:cNvPicPr>
          <p:nvPr/>
        </p:nvPicPr>
        <p:blipFill rotWithShape="1">
          <a:blip r:embed="rId3">
            <a:extLst>
              <a:ext uri="{28A0092B-C50C-407E-A947-70E740481C1C}">
                <a14:useLocalDpi xmlns:a14="http://schemas.microsoft.com/office/drawing/2010/main" val="0"/>
              </a:ext>
            </a:extLst>
          </a:blip>
          <a:srcRect l="11482" t="10918" r="11569" b="12133"/>
          <a:stretch/>
        </p:blipFill>
        <p:spPr>
          <a:xfrm>
            <a:off x="8621532" y="3257678"/>
            <a:ext cx="3958814" cy="3958817"/>
          </a:xfrm>
          <a:prstGeom prst="ellipse">
            <a:avLst/>
          </a:prstGeom>
          <a:ln>
            <a:noFill/>
          </a:ln>
          <a:effectLst>
            <a:softEdge rad="112500"/>
          </a:effectLst>
        </p:spPr>
      </p:pic>
      <p:pic>
        <p:nvPicPr>
          <p:cNvPr id="5" name="Picture 4">
            <a:extLst>
              <a:ext uri="{FF2B5EF4-FFF2-40B4-BE49-F238E27FC236}">
                <a16:creationId xmlns:a16="http://schemas.microsoft.com/office/drawing/2014/main" id="{76154D88-BC4E-4511-AA69-F94A9BE035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020" y="2141806"/>
            <a:ext cx="6058778" cy="5887072"/>
          </a:xfrm>
          <a:prstGeom prst="rect">
            <a:avLst/>
          </a:prstGeom>
        </p:spPr>
      </p:pic>
      <p:pic>
        <p:nvPicPr>
          <p:cNvPr id="8" name="Picture 7">
            <a:extLst>
              <a:ext uri="{FF2B5EF4-FFF2-40B4-BE49-F238E27FC236}">
                <a16:creationId xmlns:a16="http://schemas.microsoft.com/office/drawing/2014/main" id="{398E48F9-85C3-4F67-A792-2CEA483168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49610" y="2091426"/>
            <a:ext cx="5934632" cy="6022117"/>
          </a:xfrm>
          <a:prstGeom prst="rect">
            <a:avLst/>
          </a:prstGeom>
        </p:spPr>
      </p:pic>
      <p:sp>
        <p:nvSpPr>
          <p:cNvPr id="7" name="Title 1">
            <a:extLst>
              <a:ext uri="{FF2B5EF4-FFF2-40B4-BE49-F238E27FC236}">
                <a16:creationId xmlns:a16="http://schemas.microsoft.com/office/drawing/2014/main" id="{8EB68116-3B30-4264-AFF6-9C17190185F3}"/>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Methodology       </a:t>
            </a:r>
            <a:r>
              <a:rPr lang="en-US" b="1" dirty="0">
                <a:solidFill>
                  <a:srgbClr val="00B050"/>
                </a:solidFill>
                <a:latin typeface="Algerian" panose="04020705040A02060702" pitchFamily="82" charset="0"/>
              </a:rPr>
              <a:t>Results</a:t>
            </a:r>
            <a:r>
              <a:rPr lang="en-US" b="1" dirty="0">
                <a:solidFill>
                  <a:schemeClr val="bg2">
                    <a:lumMod val="75000"/>
                  </a:schemeClr>
                </a:solidFill>
                <a:latin typeface="Algerian" panose="04020705040A02060702" pitchFamily="82" charset="0"/>
              </a:rPr>
              <a:t>       conclusion</a:t>
            </a:r>
          </a:p>
        </p:txBody>
      </p:sp>
    </p:spTree>
    <p:extLst>
      <p:ext uri="{BB962C8B-B14F-4D97-AF65-F5344CB8AC3E}">
        <p14:creationId xmlns:p14="http://schemas.microsoft.com/office/powerpoint/2010/main" val="16776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Flask">
            <a:extLst>
              <a:ext uri="{FF2B5EF4-FFF2-40B4-BE49-F238E27FC236}">
                <a16:creationId xmlns:a16="http://schemas.microsoft.com/office/drawing/2014/main" id="{D08393E6-8C6C-4B3A-A54C-3B5A543AC543}"/>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561" t="31509" r="28912" b="2794"/>
          <a:stretch/>
        </p:blipFill>
        <p:spPr>
          <a:xfrm>
            <a:off x="5142156" y="1374290"/>
            <a:ext cx="6325496" cy="7350577"/>
          </a:xfrm>
          <a:prstGeom prst="rect">
            <a:avLst/>
          </a:prstGeom>
        </p:spPr>
      </p:pic>
      <p:pic>
        <p:nvPicPr>
          <p:cNvPr id="12" name="Picture 11" descr="A picture containing animal&#10;&#10;Description generated with high confidence">
            <a:extLst>
              <a:ext uri="{FF2B5EF4-FFF2-40B4-BE49-F238E27FC236}">
                <a16:creationId xmlns:a16="http://schemas.microsoft.com/office/drawing/2014/main" id="{8771BD26-91F1-455B-A9BB-AD30F2F48006}"/>
              </a:ext>
            </a:extLst>
          </p:cNvPr>
          <p:cNvPicPr>
            <a:picLocks noChangeAspect="1"/>
          </p:cNvPicPr>
          <p:nvPr/>
        </p:nvPicPr>
        <p:blipFill rotWithShape="1">
          <a:blip r:embed="rId4">
            <a:extLst>
              <a:ext uri="{28A0092B-C50C-407E-A947-70E740481C1C}">
                <a14:useLocalDpi xmlns:a14="http://schemas.microsoft.com/office/drawing/2010/main" val="0"/>
              </a:ext>
            </a:extLst>
          </a:blip>
          <a:srcRect l="21183" t="14129" r="45505" b="48195"/>
          <a:stretch/>
        </p:blipFill>
        <p:spPr>
          <a:xfrm rot="16200000">
            <a:off x="7015862" y="-1994776"/>
            <a:ext cx="2650685" cy="1893346"/>
          </a:xfrm>
          <a:prstGeom prst="rect">
            <a:avLst/>
          </a:prstGeom>
        </p:spPr>
      </p:pic>
      <p:pic>
        <p:nvPicPr>
          <p:cNvPr id="5" name="Picture 4" descr="A picture containing object&#10;&#10;Description generated with high confidence">
            <a:extLst>
              <a:ext uri="{FF2B5EF4-FFF2-40B4-BE49-F238E27FC236}">
                <a16:creationId xmlns:a16="http://schemas.microsoft.com/office/drawing/2014/main" id="{B69900AF-F3C5-45ED-8B6F-636F2C8CE24A}"/>
              </a:ext>
            </a:extLst>
          </p:cNvPr>
          <p:cNvPicPr>
            <a:picLocks noChangeAspect="1"/>
          </p:cNvPicPr>
          <p:nvPr/>
        </p:nvPicPr>
        <p:blipFill rotWithShape="1">
          <a:blip r:embed="rId5">
            <a:extLst>
              <a:ext uri="{28A0092B-C50C-407E-A947-70E740481C1C}">
                <a14:useLocalDpi xmlns:a14="http://schemas.microsoft.com/office/drawing/2010/main" val="0"/>
              </a:ext>
            </a:extLst>
          </a:blip>
          <a:srcRect l="19572" t="7474" r="22075" b="14179"/>
          <a:stretch/>
        </p:blipFill>
        <p:spPr>
          <a:xfrm>
            <a:off x="0" y="1864968"/>
            <a:ext cx="1654109" cy="1817882"/>
          </a:xfrm>
          <a:prstGeom prst="rect">
            <a:avLst/>
          </a:prstGeom>
        </p:spPr>
      </p:pic>
      <p:pic>
        <p:nvPicPr>
          <p:cNvPr id="8" name="Picture 7" descr="A close up of a logo&#10;&#10;Description generated with very high confidence">
            <a:extLst>
              <a:ext uri="{FF2B5EF4-FFF2-40B4-BE49-F238E27FC236}">
                <a16:creationId xmlns:a16="http://schemas.microsoft.com/office/drawing/2014/main" id="{D3A08359-4C14-4F5A-8C15-3AF649020B8C}"/>
              </a:ext>
            </a:extLst>
          </p:cNvPr>
          <p:cNvPicPr>
            <a:picLocks noChangeAspect="1"/>
          </p:cNvPicPr>
          <p:nvPr/>
        </p:nvPicPr>
        <p:blipFill rotWithShape="1">
          <a:blip r:embed="rId6">
            <a:extLst>
              <a:ext uri="{28A0092B-C50C-407E-A947-70E740481C1C}">
                <a14:useLocalDpi xmlns:a14="http://schemas.microsoft.com/office/drawing/2010/main" val="0"/>
              </a:ext>
            </a:extLst>
          </a:blip>
          <a:srcRect l="20249" t="6047" r="22438" b="13174"/>
          <a:stretch/>
        </p:blipFill>
        <p:spPr>
          <a:xfrm>
            <a:off x="0" y="3879376"/>
            <a:ext cx="1650478" cy="1899768"/>
          </a:xfrm>
          <a:prstGeom prst="rect">
            <a:avLst/>
          </a:prstGeom>
        </p:spPr>
      </p:pic>
      <p:pic>
        <p:nvPicPr>
          <p:cNvPr id="11" name="Picture 10" descr="A close up of a device&#10;&#10;Description generated with high confidence">
            <a:extLst>
              <a:ext uri="{FF2B5EF4-FFF2-40B4-BE49-F238E27FC236}">
                <a16:creationId xmlns:a16="http://schemas.microsoft.com/office/drawing/2014/main" id="{7AEC7D7B-2474-476C-9809-CEC01AEBCE99}"/>
              </a:ext>
            </a:extLst>
          </p:cNvPr>
          <p:cNvPicPr>
            <a:picLocks noChangeAspect="1"/>
          </p:cNvPicPr>
          <p:nvPr/>
        </p:nvPicPr>
        <p:blipFill rotWithShape="1">
          <a:blip r:embed="rId7">
            <a:extLst>
              <a:ext uri="{28A0092B-C50C-407E-A947-70E740481C1C}">
                <a14:useLocalDpi xmlns:a14="http://schemas.microsoft.com/office/drawing/2010/main" val="0"/>
              </a:ext>
            </a:extLst>
          </a:blip>
          <a:srcRect l="21148" t="6071" r="21424" b="10273"/>
          <a:stretch/>
        </p:blipFill>
        <p:spPr>
          <a:xfrm>
            <a:off x="1" y="6024805"/>
            <a:ext cx="1686863" cy="1954868"/>
          </a:xfrm>
          <a:prstGeom prst="rect">
            <a:avLst/>
          </a:prstGeom>
        </p:spPr>
      </p:pic>
      <p:sp>
        <p:nvSpPr>
          <p:cNvPr id="9" name="Title 1">
            <a:extLst>
              <a:ext uri="{FF2B5EF4-FFF2-40B4-BE49-F238E27FC236}">
                <a16:creationId xmlns:a16="http://schemas.microsoft.com/office/drawing/2014/main" id="{51EA5F96-2D78-4536-9909-D316F8DCFFA8}"/>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Methodology       </a:t>
            </a:r>
            <a:r>
              <a:rPr lang="en-US" b="1" dirty="0">
                <a:solidFill>
                  <a:srgbClr val="00B050"/>
                </a:solidFill>
                <a:latin typeface="Algerian" panose="04020705040A02060702" pitchFamily="82" charset="0"/>
              </a:rPr>
              <a:t>Results</a:t>
            </a:r>
            <a:r>
              <a:rPr lang="en-US" b="1" dirty="0">
                <a:solidFill>
                  <a:schemeClr val="bg2">
                    <a:lumMod val="75000"/>
                  </a:schemeClr>
                </a:solidFill>
                <a:latin typeface="Algerian" panose="04020705040A02060702" pitchFamily="82" charset="0"/>
              </a:rPr>
              <a:t>       conclusion</a:t>
            </a:r>
          </a:p>
        </p:txBody>
      </p:sp>
      <p:sp>
        <p:nvSpPr>
          <p:cNvPr id="4" name="Title 3">
            <a:extLst>
              <a:ext uri="{FF2B5EF4-FFF2-40B4-BE49-F238E27FC236}">
                <a16:creationId xmlns:a16="http://schemas.microsoft.com/office/drawing/2014/main" id="{DCECEC7D-4260-431A-BEAC-EFBFCADED51E}"/>
              </a:ext>
            </a:extLst>
          </p:cNvPr>
          <p:cNvSpPr>
            <a:spLocks noGrp="1"/>
          </p:cNvSpPr>
          <p:nvPr>
            <p:ph type="title"/>
          </p:nvPr>
        </p:nvSpPr>
        <p:spPr>
          <a:xfrm>
            <a:off x="363814" y="199892"/>
            <a:ext cx="12618720" cy="986883"/>
          </a:xfrm>
        </p:spPr>
        <p:txBody>
          <a:bodyPr/>
          <a:lstStyle/>
          <a:p>
            <a:r>
              <a:rPr lang="en-US" sz="3200" b="1" dirty="0">
                <a:latin typeface="Arial Narrow" panose="020B0606020202030204" pitchFamily="34" charset="0"/>
              </a:rPr>
              <a:t>Selective adsorption of heavy metal ions (Pb2+, Cd2+ and Cu2+)</a:t>
            </a:r>
          </a:p>
        </p:txBody>
      </p:sp>
    </p:spTree>
    <p:extLst>
      <p:ext uri="{BB962C8B-B14F-4D97-AF65-F5344CB8AC3E}">
        <p14:creationId xmlns:p14="http://schemas.microsoft.com/office/powerpoint/2010/main" val="277905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729 0.01297 L 0.6405 0.575 " pathEditMode="relative" rAng="0" ptsTypes="AA">
                                      <p:cBhvr>
                                        <p:cTn id="6" dur="2000" fill="hold"/>
                                        <p:tgtEl>
                                          <p:spTgt spid="5"/>
                                        </p:tgtEl>
                                        <p:attrNameLst>
                                          <p:attrName>ppt_x</p:attrName>
                                          <p:attrName>ppt_y</p:attrName>
                                        </p:attrNameLst>
                                      </p:cBhvr>
                                      <p:rCtr x="31654" y="28102"/>
                                    </p:animMotion>
                                  </p:childTnLst>
                                </p:cTn>
                              </p:par>
                              <p:par>
                                <p:cTn id="7" presetID="42" presetClass="path" presetSubtype="0" accel="50000" decel="50000" fill="hold" nodeType="withEffect">
                                  <p:stCondLst>
                                    <p:cond delay="0"/>
                                  </p:stCondLst>
                                  <p:childTnLst>
                                    <p:animMotion origin="layout" path="M -2.08333E-7 -2.22222E-6 L 0.52005 0.32523 " pathEditMode="relative" rAng="0" ptsTypes="AA">
                                      <p:cBhvr>
                                        <p:cTn id="8" dur="2000" fill="hold"/>
                                        <p:tgtEl>
                                          <p:spTgt spid="8"/>
                                        </p:tgtEl>
                                        <p:attrNameLst>
                                          <p:attrName>ppt_x</p:attrName>
                                          <p:attrName>ppt_y</p:attrName>
                                        </p:attrNameLst>
                                      </p:cBhvr>
                                      <p:rCtr x="26003" y="16250"/>
                                    </p:animMotion>
                                  </p:childTnLst>
                                </p:cTn>
                              </p:par>
                              <p:par>
                                <p:cTn id="9" presetID="42" presetClass="path" presetSubtype="0" accel="50000" decel="50000" fill="hold" nodeType="withEffect">
                                  <p:stCondLst>
                                    <p:cond delay="0"/>
                                  </p:stCondLst>
                                  <p:childTnLst>
                                    <p:animMotion origin="layout" path="M -2.08333E-6 -2.59259E-6 L 0.39245 0.05602 " pathEditMode="relative" rAng="0" ptsTypes="AA">
                                      <p:cBhvr>
                                        <p:cTn id="10" dur="2000" fill="hold"/>
                                        <p:tgtEl>
                                          <p:spTgt spid="11"/>
                                        </p:tgtEl>
                                        <p:attrNameLst>
                                          <p:attrName>ppt_x</p:attrName>
                                          <p:attrName>ppt_y</p:attrName>
                                        </p:attrNameLst>
                                      </p:cBhvr>
                                      <p:rCtr x="19622" y="2801"/>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4.51389E-6 -3.01587E-6 L -0.005 0.81482 " pathEditMode="relative" rAng="0" ptsTypes="AA">
                                      <p:cBhvr>
                                        <p:cTn id="14" dur="2000" fill="hold"/>
                                        <p:tgtEl>
                                          <p:spTgt spid="12"/>
                                        </p:tgtEl>
                                        <p:attrNameLst>
                                          <p:attrName>ppt_x</p:attrName>
                                          <p:attrName>ppt_y</p:attrName>
                                        </p:attrNameLst>
                                      </p:cBhvr>
                                      <p:rCtr x="-250" y="407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generated with very high confidence">
            <a:extLst>
              <a:ext uri="{FF2B5EF4-FFF2-40B4-BE49-F238E27FC236}">
                <a16:creationId xmlns:a16="http://schemas.microsoft.com/office/drawing/2014/main" id="{7FE8959B-DE29-4A98-80AD-811F26540B97}"/>
              </a:ext>
            </a:extLst>
          </p:cNvPr>
          <p:cNvPicPr>
            <a:picLocks noChangeAspect="1"/>
          </p:cNvPicPr>
          <p:nvPr/>
        </p:nvPicPr>
        <p:blipFill rotWithShape="1">
          <a:blip r:embed="rId2">
            <a:extLst>
              <a:ext uri="{28A0092B-C50C-407E-A947-70E740481C1C}">
                <a14:useLocalDpi xmlns:a14="http://schemas.microsoft.com/office/drawing/2010/main" val="0"/>
              </a:ext>
            </a:extLst>
          </a:blip>
          <a:srcRect l="6842" t="9649" r="5790" b="3132"/>
          <a:stretch/>
        </p:blipFill>
        <p:spPr>
          <a:xfrm>
            <a:off x="1872474" y="1975586"/>
            <a:ext cx="9931112" cy="6939815"/>
          </a:xfrm>
          <a:prstGeom prst="rect">
            <a:avLst/>
          </a:prstGeom>
        </p:spPr>
      </p:pic>
      <p:pic>
        <p:nvPicPr>
          <p:cNvPr id="6" name="Picture 5" descr="A close up of a white background&#10;&#10;Description generated with high confidence">
            <a:extLst>
              <a:ext uri="{FF2B5EF4-FFF2-40B4-BE49-F238E27FC236}">
                <a16:creationId xmlns:a16="http://schemas.microsoft.com/office/drawing/2014/main" id="{9B7EFFBB-DC32-42AB-BD29-C385CBEFBE97}"/>
              </a:ext>
            </a:extLst>
          </p:cNvPr>
          <p:cNvPicPr>
            <a:picLocks noChangeAspect="1"/>
          </p:cNvPicPr>
          <p:nvPr/>
        </p:nvPicPr>
        <p:blipFill rotWithShape="1">
          <a:blip r:embed="rId3">
            <a:extLst>
              <a:ext uri="{28A0092B-C50C-407E-A947-70E740481C1C}">
                <a14:useLocalDpi xmlns:a14="http://schemas.microsoft.com/office/drawing/2010/main" val="0"/>
              </a:ext>
            </a:extLst>
          </a:blip>
          <a:srcRect l="2439" t="6124" r="5441" b="6767"/>
          <a:stretch/>
        </p:blipFill>
        <p:spPr>
          <a:xfrm>
            <a:off x="2343106" y="1856222"/>
            <a:ext cx="10664791" cy="7059179"/>
          </a:xfrm>
          <a:prstGeom prst="rect">
            <a:avLst/>
          </a:prstGeom>
        </p:spPr>
      </p:pic>
      <p:pic>
        <p:nvPicPr>
          <p:cNvPr id="10" name="Picture 9" descr="A close up of a map&#10;&#10;Description generated with high confidence">
            <a:extLst>
              <a:ext uri="{FF2B5EF4-FFF2-40B4-BE49-F238E27FC236}">
                <a16:creationId xmlns:a16="http://schemas.microsoft.com/office/drawing/2014/main" id="{E3B87115-E4F4-4712-87FF-2336099CABA5}"/>
              </a:ext>
            </a:extLst>
          </p:cNvPr>
          <p:cNvPicPr>
            <a:picLocks noChangeAspect="1"/>
          </p:cNvPicPr>
          <p:nvPr/>
        </p:nvPicPr>
        <p:blipFill rotWithShape="1">
          <a:blip r:embed="rId4">
            <a:extLst>
              <a:ext uri="{28A0092B-C50C-407E-A947-70E740481C1C}">
                <a14:useLocalDpi xmlns:a14="http://schemas.microsoft.com/office/drawing/2010/main" val="0"/>
              </a:ext>
            </a:extLst>
          </a:blip>
          <a:srcRect l="2807" t="5451" r="4913" b="6078"/>
          <a:stretch/>
        </p:blipFill>
        <p:spPr>
          <a:xfrm>
            <a:off x="2996674" y="1783080"/>
            <a:ext cx="10627763" cy="7132320"/>
          </a:xfrm>
          <a:prstGeom prst="rect">
            <a:avLst/>
          </a:prstGeom>
        </p:spPr>
      </p:pic>
      <p:pic>
        <p:nvPicPr>
          <p:cNvPr id="13" name="Picture 12" descr="A screenshot of a cell phone&#10;&#10;Description generated with very high confidence">
            <a:extLst>
              <a:ext uri="{FF2B5EF4-FFF2-40B4-BE49-F238E27FC236}">
                <a16:creationId xmlns:a16="http://schemas.microsoft.com/office/drawing/2014/main" id="{FD8FD7EF-43F7-49AE-B538-6897124C542F}"/>
              </a:ext>
            </a:extLst>
          </p:cNvPr>
          <p:cNvPicPr>
            <a:picLocks noChangeAspect="1"/>
          </p:cNvPicPr>
          <p:nvPr/>
        </p:nvPicPr>
        <p:blipFill rotWithShape="1">
          <a:blip r:embed="rId5">
            <a:extLst>
              <a:ext uri="{28A0092B-C50C-407E-A947-70E740481C1C}">
                <a14:useLocalDpi xmlns:a14="http://schemas.microsoft.com/office/drawing/2010/main" val="0"/>
              </a:ext>
            </a:extLst>
          </a:blip>
          <a:srcRect l="1403" t="6704" r="4912" b="5725"/>
          <a:stretch/>
        </p:blipFill>
        <p:spPr>
          <a:xfrm>
            <a:off x="1987988" y="1357932"/>
            <a:ext cx="11781323" cy="7401827"/>
          </a:xfrm>
          <a:prstGeom prst="rect">
            <a:avLst/>
          </a:prstGeom>
        </p:spPr>
      </p:pic>
      <p:pic>
        <p:nvPicPr>
          <p:cNvPr id="5" name="Picture 4" descr="A picture containing object&#10;&#10;Description generated with high confidence">
            <a:extLst>
              <a:ext uri="{FF2B5EF4-FFF2-40B4-BE49-F238E27FC236}">
                <a16:creationId xmlns:a16="http://schemas.microsoft.com/office/drawing/2014/main" id="{B69900AF-F3C5-45ED-8B6F-636F2C8CE24A}"/>
              </a:ext>
            </a:extLst>
          </p:cNvPr>
          <p:cNvPicPr>
            <a:picLocks noChangeAspect="1"/>
          </p:cNvPicPr>
          <p:nvPr/>
        </p:nvPicPr>
        <p:blipFill rotWithShape="1">
          <a:blip r:embed="rId6">
            <a:extLst>
              <a:ext uri="{28A0092B-C50C-407E-A947-70E740481C1C}">
                <a14:useLocalDpi xmlns:a14="http://schemas.microsoft.com/office/drawing/2010/main" val="0"/>
              </a:ext>
            </a:extLst>
          </a:blip>
          <a:srcRect l="19572" t="7474" r="22075" b="14179"/>
          <a:stretch/>
        </p:blipFill>
        <p:spPr>
          <a:xfrm>
            <a:off x="0" y="1864968"/>
            <a:ext cx="1654109" cy="1817882"/>
          </a:xfrm>
          <a:prstGeom prst="rect">
            <a:avLst/>
          </a:prstGeom>
        </p:spPr>
      </p:pic>
      <p:pic>
        <p:nvPicPr>
          <p:cNvPr id="8" name="Picture 7" descr="A close up of a logo&#10;&#10;Description generated with very high confidence">
            <a:extLst>
              <a:ext uri="{FF2B5EF4-FFF2-40B4-BE49-F238E27FC236}">
                <a16:creationId xmlns:a16="http://schemas.microsoft.com/office/drawing/2014/main" id="{D3A08359-4C14-4F5A-8C15-3AF649020B8C}"/>
              </a:ext>
            </a:extLst>
          </p:cNvPr>
          <p:cNvPicPr>
            <a:picLocks noChangeAspect="1"/>
          </p:cNvPicPr>
          <p:nvPr/>
        </p:nvPicPr>
        <p:blipFill rotWithShape="1">
          <a:blip r:embed="rId7">
            <a:extLst>
              <a:ext uri="{28A0092B-C50C-407E-A947-70E740481C1C}">
                <a14:useLocalDpi xmlns:a14="http://schemas.microsoft.com/office/drawing/2010/main" val="0"/>
              </a:ext>
            </a:extLst>
          </a:blip>
          <a:srcRect l="20249" t="6047" r="22438" b="13174"/>
          <a:stretch/>
        </p:blipFill>
        <p:spPr>
          <a:xfrm>
            <a:off x="0" y="3879376"/>
            <a:ext cx="1650478" cy="1899768"/>
          </a:xfrm>
          <a:prstGeom prst="rect">
            <a:avLst/>
          </a:prstGeom>
        </p:spPr>
      </p:pic>
      <p:pic>
        <p:nvPicPr>
          <p:cNvPr id="11" name="Picture 10" descr="A close up of a device&#10;&#10;Description generated with high confidence">
            <a:extLst>
              <a:ext uri="{FF2B5EF4-FFF2-40B4-BE49-F238E27FC236}">
                <a16:creationId xmlns:a16="http://schemas.microsoft.com/office/drawing/2014/main" id="{7AEC7D7B-2474-476C-9809-CEC01AEBCE99}"/>
              </a:ext>
            </a:extLst>
          </p:cNvPr>
          <p:cNvPicPr>
            <a:picLocks noChangeAspect="1"/>
          </p:cNvPicPr>
          <p:nvPr/>
        </p:nvPicPr>
        <p:blipFill rotWithShape="1">
          <a:blip r:embed="rId8">
            <a:extLst>
              <a:ext uri="{28A0092B-C50C-407E-A947-70E740481C1C}">
                <a14:useLocalDpi xmlns:a14="http://schemas.microsoft.com/office/drawing/2010/main" val="0"/>
              </a:ext>
            </a:extLst>
          </a:blip>
          <a:srcRect l="21148" t="6071" r="21424" b="10273"/>
          <a:stretch/>
        </p:blipFill>
        <p:spPr>
          <a:xfrm>
            <a:off x="1" y="6024805"/>
            <a:ext cx="1686863" cy="1954868"/>
          </a:xfrm>
          <a:prstGeom prst="rect">
            <a:avLst/>
          </a:prstGeom>
        </p:spPr>
      </p:pic>
      <p:sp>
        <p:nvSpPr>
          <p:cNvPr id="12" name="Title 1">
            <a:extLst>
              <a:ext uri="{FF2B5EF4-FFF2-40B4-BE49-F238E27FC236}">
                <a16:creationId xmlns:a16="http://schemas.microsoft.com/office/drawing/2014/main" id="{DB9467F3-C419-445D-91BB-98B507D69F2A}"/>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Methodology       </a:t>
            </a:r>
            <a:r>
              <a:rPr lang="en-US" b="1" dirty="0">
                <a:solidFill>
                  <a:srgbClr val="00B050"/>
                </a:solidFill>
                <a:latin typeface="Algerian" panose="04020705040A02060702" pitchFamily="82" charset="0"/>
              </a:rPr>
              <a:t>Results</a:t>
            </a:r>
            <a:r>
              <a:rPr lang="en-US" b="1" dirty="0">
                <a:solidFill>
                  <a:schemeClr val="bg2">
                    <a:lumMod val="75000"/>
                  </a:schemeClr>
                </a:solidFill>
                <a:latin typeface="Algerian" panose="04020705040A02060702" pitchFamily="82" charset="0"/>
              </a:rPr>
              <a:t>       conclusion</a:t>
            </a:r>
          </a:p>
        </p:txBody>
      </p:sp>
      <p:sp>
        <p:nvSpPr>
          <p:cNvPr id="14" name="Title 3">
            <a:extLst>
              <a:ext uri="{FF2B5EF4-FFF2-40B4-BE49-F238E27FC236}">
                <a16:creationId xmlns:a16="http://schemas.microsoft.com/office/drawing/2014/main" id="{7E8AF988-3255-4214-BC0F-3EDCE5FB2548}"/>
              </a:ext>
            </a:extLst>
          </p:cNvPr>
          <p:cNvSpPr>
            <a:spLocks noGrp="1"/>
          </p:cNvSpPr>
          <p:nvPr>
            <p:ph type="title"/>
          </p:nvPr>
        </p:nvSpPr>
        <p:spPr>
          <a:xfrm>
            <a:off x="363814" y="199892"/>
            <a:ext cx="12618720" cy="986883"/>
          </a:xfrm>
        </p:spPr>
        <p:txBody>
          <a:bodyPr/>
          <a:lstStyle/>
          <a:p>
            <a:r>
              <a:rPr lang="en-US" sz="3200" b="1" dirty="0">
                <a:latin typeface="Arial Narrow" panose="020B0606020202030204" pitchFamily="34" charset="0"/>
              </a:rPr>
              <a:t>Selective adsorption of heavy metal ions (Pb2+, Cd2+ and Cu2+)</a:t>
            </a:r>
          </a:p>
        </p:txBody>
      </p:sp>
    </p:spTree>
    <p:extLst>
      <p:ext uri="{BB962C8B-B14F-4D97-AF65-F5344CB8AC3E}">
        <p14:creationId xmlns:p14="http://schemas.microsoft.com/office/powerpoint/2010/main" val="159150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par>
                                <p:cTn id="8" presetID="6" presetClass="entr" presetSubtype="32"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out)">
                                      <p:cBhvr>
                                        <p:cTn id="10" dur="2000"/>
                                        <p:tgtEl>
                                          <p:spTgt spid="8"/>
                                        </p:tgtEl>
                                      </p:cBhvr>
                                    </p:animEffect>
                                  </p:childTnLst>
                                </p:cTn>
                              </p:par>
                              <p:par>
                                <p:cTn id="11" presetID="6" presetClass="entr" presetSubtype="32"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ircle(out)">
                                      <p:cBhvr>
                                        <p:cTn id="13" dur="2000"/>
                                        <p:tgtEl>
                                          <p:spTgt spid="11"/>
                                        </p:tgtEl>
                                      </p:cBhvr>
                                    </p:animEffect>
                                  </p:childTnLst>
                                </p:cTn>
                              </p:par>
                            </p:childTnLst>
                          </p:cTn>
                        </p:par>
                        <p:par>
                          <p:cTn id="14" fill="hold">
                            <p:stCondLst>
                              <p:cond delay="2000"/>
                            </p:stCondLst>
                            <p:childTnLst>
                              <p:par>
                                <p:cTn id="15" presetID="31"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fltVal val="0"/>
                                          </p:val>
                                        </p:tav>
                                        <p:tav tm="100000">
                                          <p:val>
                                            <p:strVal val="#ppt_w"/>
                                          </p:val>
                                        </p:tav>
                                      </p:tavLst>
                                    </p:anim>
                                    <p:anim calcmode="lin" valueType="num">
                                      <p:cBhvr>
                                        <p:cTn id="34" dur="1000" fill="hold"/>
                                        <p:tgtEl>
                                          <p:spTgt spid="10"/>
                                        </p:tgtEl>
                                        <p:attrNameLst>
                                          <p:attrName>ppt_h</p:attrName>
                                        </p:attrNameLst>
                                      </p:cBhvr>
                                      <p:tavLst>
                                        <p:tav tm="0">
                                          <p:val>
                                            <p:fltVal val="0"/>
                                          </p:val>
                                        </p:tav>
                                        <p:tav tm="100000">
                                          <p:val>
                                            <p:strVal val="#ppt_h"/>
                                          </p:val>
                                        </p:tav>
                                      </p:tavLst>
                                    </p:anim>
                                    <p:anim calcmode="lin" valueType="num">
                                      <p:cBhvr>
                                        <p:cTn id="35" dur="1000" fill="hold"/>
                                        <p:tgtEl>
                                          <p:spTgt spid="10"/>
                                        </p:tgtEl>
                                        <p:attrNameLst>
                                          <p:attrName>style.rotation</p:attrName>
                                        </p:attrNameLst>
                                      </p:cBhvr>
                                      <p:tavLst>
                                        <p:tav tm="0">
                                          <p:val>
                                            <p:fltVal val="90"/>
                                          </p:val>
                                        </p:tav>
                                        <p:tav tm="100000">
                                          <p:val>
                                            <p:fltVal val="0"/>
                                          </p:val>
                                        </p:tav>
                                      </p:tavLst>
                                    </p:anim>
                                    <p:animEffect transition="in" filter="fade">
                                      <p:cBhvr>
                                        <p:cTn id="36" dur="10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1000" fill="hold"/>
                                        <p:tgtEl>
                                          <p:spTgt spid="13"/>
                                        </p:tgtEl>
                                        <p:attrNameLst>
                                          <p:attrName>ppt_w</p:attrName>
                                        </p:attrNameLst>
                                      </p:cBhvr>
                                      <p:tavLst>
                                        <p:tav tm="0">
                                          <p:val>
                                            <p:fltVal val="0"/>
                                          </p:val>
                                        </p:tav>
                                        <p:tav tm="100000">
                                          <p:val>
                                            <p:strVal val="#ppt_w"/>
                                          </p:val>
                                        </p:tav>
                                      </p:tavLst>
                                    </p:anim>
                                    <p:anim calcmode="lin" valueType="num">
                                      <p:cBhvr>
                                        <p:cTn id="42" dur="1000" fill="hold"/>
                                        <p:tgtEl>
                                          <p:spTgt spid="13"/>
                                        </p:tgtEl>
                                        <p:attrNameLst>
                                          <p:attrName>ppt_h</p:attrName>
                                        </p:attrNameLst>
                                      </p:cBhvr>
                                      <p:tavLst>
                                        <p:tav tm="0">
                                          <p:val>
                                            <p:fltVal val="0"/>
                                          </p:val>
                                        </p:tav>
                                        <p:tav tm="100000">
                                          <p:val>
                                            <p:strVal val="#ppt_h"/>
                                          </p:val>
                                        </p:tav>
                                      </p:tavLst>
                                    </p:anim>
                                    <p:anim calcmode="lin" valueType="num">
                                      <p:cBhvr>
                                        <p:cTn id="43" dur="1000" fill="hold"/>
                                        <p:tgtEl>
                                          <p:spTgt spid="13"/>
                                        </p:tgtEl>
                                        <p:attrNameLst>
                                          <p:attrName>style.rotation</p:attrName>
                                        </p:attrNameLst>
                                      </p:cBhvr>
                                      <p:tavLst>
                                        <p:tav tm="0">
                                          <p:val>
                                            <p:fltVal val="90"/>
                                          </p:val>
                                        </p:tav>
                                        <p:tav tm="100000">
                                          <p:val>
                                            <p:fltVal val="0"/>
                                          </p:val>
                                        </p:tav>
                                      </p:tavLst>
                                    </p:anim>
                                    <p:animEffect transition="in" filter="fade">
                                      <p:cBhvr>
                                        <p:cTn id="4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728" y="538448"/>
            <a:ext cx="4990037" cy="859156"/>
          </a:xfrm>
        </p:spPr>
        <p:txBody>
          <a:bodyPr>
            <a:normAutofit fontScale="90000"/>
          </a:bodyPr>
          <a:lstStyle/>
          <a:p>
            <a:pPr algn="ctr"/>
            <a:r>
              <a:rPr lang="en-US" b="1" dirty="0">
                <a:latin typeface="Algerian" panose="04020705040A02060702" pitchFamily="82" charset="0"/>
              </a:rPr>
              <a:t>Conclusion</a:t>
            </a:r>
          </a:p>
        </p:txBody>
      </p:sp>
      <p:sp>
        <p:nvSpPr>
          <p:cNvPr id="3" name="Content Placeholder 2"/>
          <p:cNvSpPr>
            <a:spLocks noGrp="1"/>
          </p:cNvSpPr>
          <p:nvPr>
            <p:ph idx="1"/>
          </p:nvPr>
        </p:nvSpPr>
        <p:spPr>
          <a:xfrm>
            <a:off x="625869" y="2086583"/>
            <a:ext cx="13083871" cy="5931674"/>
          </a:xfrm>
        </p:spPr>
        <p:txBody>
          <a:bodyPr>
            <a:normAutofit fontScale="70000" lnSpcReduction="20000"/>
          </a:bodyPr>
          <a:lstStyle/>
          <a:p>
            <a:pPr algn="justLow">
              <a:lnSpc>
                <a:spcPct val="12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insertions of MT and LBP into autotransporter system of Ag43 increase the ability of </a:t>
            </a:r>
            <a:r>
              <a:rPr lang="en-US" i="1" dirty="0">
                <a:latin typeface="Times New Roman" panose="02020603050405020304" pitchFamily="18" charset="0"/>
                <a:cs typeface="Times New Roman" panose="02020603050405020304" pitchFamily="18" charset="0"/>
              </a:rPr>
              <a:t>E. coli</a:t>
            </a:r>
            <a:r>
              <a:rPr lang="en-US" dirty="0">
                <a:latin typeface="Times New Roman" panose="02020603050405020304" pitchFamily="18" charset="0"/>
                <a:cs typeface="Times New Roman" panose="02020603050405020304" pitchFamily="18" charset="0"/>
              </a:rPr>
              <a:t> to accumulate Pb</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from circumstance.</a:t>
            </a:r>
          </a:p>
          <a:p>
            <a:pPr marL="0" indent="0" algn="justLow">
              <a:lnSpc>
                <a:spcPct val="120000"/>
              </a:lnSpc>
              <a:buNone/>
            </a:pPr>
            <a:endParaRPr lang="en-US" sz="1800" dirty="0">
              <a:latin typeface="Times New Roman" panose="02020603050405020304" pitchFamily="18" charset="0"/>
              <a:cs typeface="Times New Roman" panose="02020603050405020304" pitchFamily="18" charset="0"/>
            </a:endParaRPr>
          </a:p>
          <a:p>
            <a:pPr algn="justLow">
              <a:lnSpc>
                <a:spcPct val="12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 The results of removal efficiency of MT and LBP indicate that, the ability of LBP to adsorb Pb</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is higher than ability of MT. </a:t>
            </a:r>
          </a:p>
          <a:p>
            <a:pPr marL="0" indent="0" algn="justLow">
              <a:lnSpc>
                <a:spcPct val="120000"/>
              </a:lnSpc>
              <a:buNone/>
            </a:pPr>
            <a:endParaRPr lang="en-US" sz="1680" dirty="0">
              <a:latin typeface="Times New Roman" panose="02020603050405020304" pitchFamily="18" charset="0"/>
              <a:cs typeface="Times New Roman" panose="02020603050405020304" pitchFamily="18" charset="0"/>
            </a:endParaRPr>
          </a:p>
          <a:p>
            <a:pPr algn="justLow">
              <a:lnSpc>
                <a:spcPct val="12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combination of both domains (MT and LBP) into AT system, showed higher Pb</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removal efficiency than existence of MT or LBP alone. </a:t>
            </a:r>
          </a:p>
          <a:p>
            <a:pPr marL="0" indent="0" algn="justLow">
              <a:lnSpc>
                <a:spcPct val="120000"/>
              </a:lnSpc>
              <a:buNone/>
            </a:pPr>
            <a:endParaRPr lang="en-US" sz="1680" dirty="0">
              <a:latin typeface="Times New Roman" panose="02020603050405020304" pitchFamily="18" charset="0"/>
              <a:cs typeface="Times New Roman" panose="02020603050405020304" pitchFamily="18" charset="0"/>
            </a:endParaRPr>
          </a:p>
          <a:p>
            <a:pPr algn="justLow">
              <a:lnSpc>
                <a:spcPct val="12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4.4 g/L of </a:t>
            </a:r>
            <a:r>
              <a:rPr lang="en-US" i="1" dirty="0">
                <a:latin typeface="Times New Roman" panose="02020603050405020304" pitchFamily="18" charset="0"/>
                <a:cs typeface="Times New Roman" panose="02020603050405020304" pitchFamily="18" charset="0"/>
              </a:rPr>
              <a:t>E. coli</a:t>
            </a:r>
            <a:r>
              <a:rPr lang="en-US" dirty="0">
                <a:latin typeface="Times New Roman" panose="02020603050405020304" pitchFamily="18" charset="0"/>
                <a:cs typeface="Times New Roman" panose="02020603050405020304" pitchFamily="18" charset="0"/>
              </a:rPr>
              <a:t> cells encode LBP/MT-AT protein adsorbed all metals with 100% efficiency after 5 hours when the initial concentrations of Pb</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were 100 mg/l, that’s considered as a promising method for removing Pb</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from contaminated water. </a:t>
            </a:r>
          </a:p>
          <a:p>
            <a:pPr marL="0" indent="0" algn="justLow">
              <a:buNone/>
            </a:pPr>
            <a:endParaRPr lang="en-US" dirty="0"/>
          </a:p>
        </p:txBody>
      </p:sp>
      <p:sp>
        <p:nvSpPr>
          <p:cNvPr id="4" name="Title 1">
            <a:extLst>
              <a:ext uri="{FF2B5EF4-FFF2-40B4-BE49-F238E27FC236}">
                <a16:creationId xmlns:a16="http://schemas.microsoft.com/office/drawing/2014/main" id="{09F5D03F-801A-47DD-99A9-8D9340E61A3B}"/>
              </a:ext>
            </a:extLst>
          </p:cNvPr>
          <p:cNvSpPr txBox="1">
            <a:spLocks/>
          </p:cNvSpPr>
          <p:nvPr/>
        </p:nvSpPr>
        <p:spPr>
          <a:xfrm>
            <a:off x="175098" y="8891081"/>
            <a:ext cx="14630400" cy="710119"/>
          </a:xfrm>
          <a:prstGeom prst="rect">
            <a:avLst/>
          </a:prstGeom>
        </p:spPr>
        <p:txBody>
          <a:bodyPr vert="horz" lIns="91440" tIns="45720" rIns="91440" bIns="45720" rtlCol="0" anchor="ctr">
            <a:normAutofit fontScale="62500" lnSpcReduction="20000"/>
          </a:bodyPr>
          <a:lst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a:lstStyle>
          <a:p>
            <a:r>
              <a:rPr lang="en-US" b="1" dirty="0">
                <a:solidFill>
                  <a:schemeClr val="bg2">
                    <a:lumMod val="75000"/>
                  </a:schemeClr>
                </a:solidFill>
                <a:latin typeface="Algerian" panose="04020705040A02060702" pitchFamily="82" charset="0"/>
              </a:rPr>
              <a:t>Introduction      Methodology       Results       </a:t>
            </a:r>
            <a:r>
              <a:rPr lang="en-US" b="1" dirty="0">
                <a:solidFill>
                  <a:srgbClr val="00B050"/>
                </a:solidFill>
                <a:latin typeface="Algerian" panose="04020705040A02060702" pitchFamily="82" charset="0"/>
              </a:rPr>
              <a:t>conclusion</a:t>
            </a:r>
          </a:p>
        </p:txBody>
      </p:sp>
    </p:spTree>
    <p:extLst>
      <p:ext uri="{BB962C8B-B14F-4D97-AF65-F5344CB8AC3E}">
        <p14:creationId xmlns:p14="http://schemas.microsoft.com/office/powerpoint/2010/main" val="169262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Rectangle 205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4630400" cy="9601200"/>
          </a:xfrm>
          <a:prstGeom prst="rect">
            <a:avLst/>
          </a:prstGeom>
          <a:solidFill>
            <a:schemeClr val="bg1"/>
          </a:solidFill>
          <a:ln>
            <a:noFill/>
          </a:ln>
          <a:effectLst/>
        </p:spPr>
      </p:sp>
      <p:pic>
        <p:nvPicPr>
          <p:cNvPr id="2052" name="Picture 4" descr="Image result for questions and comments">
            <a:extLst>
              <a:ext uri="{FF2B5EF4-FFF2-40B4-BE49-F238E27FC236}">
                <a16:creationId xmlns:a16="http://schemas.microsoft.com/office/drawing/2014/main" id="{BB6A5648-C792-4B28-A918-0C656B095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9636" y="0"/>
            <a:ext cx="9688749" cy="968874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5234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1970</TotalTime>
  <Words>1292</Words>
  <Application>Microsoft Office PowerPoint</Application>
  <PresentationFormat>Custom</PresentationFormat>
  <Paragraphs>124</Paragraphs>
  <Slides>26</Slides>
  <Notes>4</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26</vt:i4>
      </vt:variant>
    </vt:vector>
  </HeadingPairs>
  <TitlesOfParts>
    <vt:vector size="45" baseType="lpstr">
      <vt:lpstr>SimSun</vt:lpstr>
      <vt:lpstr>Agency FB</vt:lpstr>
      <vt:lpstr>Aharoni</vt:lpstr>
      <vt:lpstr>Algerian</vt:lpstr>
      <vt:lpstr>Amienne</vt:lpstr>
      <vt:lpstr>Angsana New</vt:lpstr>
      <vt:lpstr>AngsanaUPC</vt:lpstr>
      <vt:lpstr>Aparajita</vt:lpstr>
      <vt:lpstr>Arial</vt:lpstr>
      <vt:lpstr>Arial Narrow</vt:lpstr>
      <vt:lpstr>Arial Rounded MT Bold</vt:lpstr>
      <vt:lpstr>Baskerville Old Face</vt:lpstr>
      <vt:lpstr>Calibri</vt:lpstr>
      <vt:lpstr>Calibri Light</vt:lpstr>
      <vt:lpstr>Century</vt:lpstr>
      <vt:lpstr>Elephant</vt:lpstr>
      <vt:lpstr>Times New Roman</vt:lpstr>
      <vt:lpstr>Wingdings</vt:lpstr>
      <vt:lpstr>Office Theme</vt:lpstr>
      <vt:lpstr>Novel Method for Removal of Pb2+ from drinking water using Recombinant E. coli   </vt:lpstr>
      <vt:lpstr>Introduction</vt:lpstr>
      <vt:lpstr>PowerPoint Presentation</vt:lpstr>
      <vt:lpstr>Heavy-metal pollution</vt:lpstr>
      <vt:lpstr>Current methods for heavy metals removal </vt:lpstr>
      <vt:lpstr>PowerPoint Presentation</vt:lpstr>
      <vt:lpstr>PowerPoint Presentation</vt:lpstr>
      <vt:lpstr>Why is Lead Dangerous?</vt:lpstr>
      <vt:lpstr>Aim of our work</vt:lpstr>
      <vt:lpstr>PowerPoint Presentation</vt:lpstr>
      <vt:lpstr>PowerPoint Presentation</vt:lpstr>
      <vt:lpstr>Materials and Methods </vt:lpstr>
      <vt:lpstr>Materials and Methods </vt:lpstr>
      <vt:lpstr>Materials and Methods </vt:lpstr>
      <vt:lpstr>Materials and Methods </vt:lpstr>
      <vt:lpstr>Materials and Methods </vt:lpstr>
      <vt:lpstr>PowerPoint Presentation</vt:lpstr>
      <vt:lpstr>Constructs and expression of genes encoding recombinant lead binding proteins. </vt:lpstr>
      <vt:lpstr>Constructs and expression of genes encoding Lead Binding protein and Metallothionein. </vt:lpstr>
      <vt:lpstr>PowerPoint Presentation</vt:lpstr>
      <vt:lpstr>Effect of</vt:lpstr>
      <vt:lpstr>Effect of heat treatment of E.coli Cells</vt:lpstr>
      <vt:lpstr>Selective adsorption of heavy metal ions (Pb2+, Cd2+ and Cu2+)</vt:lpstr>
      <vt:lpstr>Selective adsorption of heavy metal ions (Pb2+, Cd2+ and Cu2+)</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 Abdel-Rasheed</dc:creator>
  <cp:lastModifiedBy>Mohamed Abdel-Rasheed</cp:lastModifiedBy>
  <cp:revision>35</cp:revision>
  <dcterms:created xsi:type="dcterms:W3CDTF">2017-08-21T16:52:27Z</dcterms:created>
  <dcterms:modified xsi:type="dcterms:W3CDTF">2017-09-11T16:50:53Z</dcterms:modified>
</cp:coreProperties>
</file>