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326" r:id="rId4"/>
    <p:sldId id="352" r:id="rId5"/>
    <p:sldId id="355" r:id="rId6"/>
    <p:sldId id="354" r:id="rId7"/>
    <p:sldId id="353" r:id="rId8"/>
    <p:sldId id="332" r:id="rId9"/>
    <p:sldId id="327" r:id="rId10"/>
    <p:sldId id="328" r:id="rId11"/>
    <p:sldId id="356" r:id="rId12"/>
    <p:sldId id="349" r:id="rId13"/>
    <p:sldId id="275" r:id="rId14"/>
    <p:sldId id="329" r:id="rId15"/>
    <p:sldId id="330" r:id="rId16"/>
    <p:sldId id="331" r:id="rId17"/>
    <p:sldId id="357" r:id="rId18"/>
    <p:sldId id="374" r:id="rId19"/>
    <p:sldId id="366" r:id="rId20"/>
    <p:sldId id="367" r:id="rId21"/>
    <p:sldId id="368" r:id="rId22"/>
    <p:sldId id="369" r:id="rId23"/>
    <p:sldId id="370" r:id="rId24"/>
    <p:sldId id="371" r:id="rId25"/>
    <p:sldId id="372" r:id="rId26"/>
    <p:sldId id="373" r:id="rId27"/>
    <p:sldId id="360" r:id="rId28"/>
    <p:sldId id="361" r:id="rId29"/>
    <p:sldId id="362" r:id="rId30"/>
    <p:sldId id="363" r:id="rId31"/>
    <p:sldId id="292" r:id="rId32"/>
    <p:sldId id="294" r:id="rId33"/>
    <p:sldId id="295" r:id="rId34"/>
    <p:sldId id="296" r:id="rId35"/>
    <p:sldId id="297" r:id="rId36"/>
    <p:sldId id="342" r:id="rId37"/>
    <p:sldId id="258" r:id="rId38"/>
    <p:sldId id="260" r:id="rId39"/>
    <p:sldId id="259" r:id="rId40"/>
    <p:sldId id="365" r:id="rId41"/>
    <p:sldId id="261" r:id="rId42"/>
    <p:sldId id="351" r:id="rId43"/>
    <p:sldId id="274"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 Varral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36" d="100"/>
          <a:sy n="36" d="100"/>
        </p:scale>
        <p:origin x="-49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2EB404-2E46-4040-AD6C-1B882CC5BAE5}" type="doc">
      <dgm:prSet loTypeId="urn:microsoft.com/office/officeart/2005/8/layout/pyramid2" loCatId="list" qsTypeId="urn:microsoft.com/office/officeart/2005/8/quickstyle/3d2" qsCatId="3D" csTypeId="urn:microsoft.com/office/officeart/2005/8/colors/accent0_3" csCatId="mainScheme" phldr="1"/>
      <dgm:spPr/>
      <dgm:t>
        <a:bodyPr/>
        <a:lstStyle/>
        <a:p>
          <a:endParaRPr lang="en-US"/>
        </a:p>
      </dgm:t>
    </dgm:pt>
    <dgm:pt modelId="{A03226DD-C1AC-40DC-9A4A-88E254D6B0A4}">
      <dgm:prSet phldrT="[Text]" custT="1"/>
      <dgm:spPr/>
      <dgm:t>
        <a:bodyPr/>
        <a:lstStyle/>
        <a:p>
          <a:pPr algn="ctr" rtl="1"/>
          <a:r>
            <a:rPr lang="en-US" sz="2000" b="1" dirty="0" smtClean="0"/>
            <a:t>About SFDA</a:t>
          </a:r>
          <a:endParaRPr lang="en-US" sz="2000" b="1" dirty="0"/>
        </a:p>
      </dgm:t>
    </dgm:pt>
    <dgm:pt modelId="{6B5C9FC5-459E-4190-A7FB-C2BB3913742A}" type="parTrans" cxnId="{91281633-6D89-4607-890C-E8B19886B3EC}">
      <dgm:prSet/>
      <dgm:spPr/>
      <dgm:t>
        <a:bodyPr/>
        <a:lstStyle/>
        <a:p>
          <a:pPr rtl="1"/>
          <a:endParaRPr lang="en-US"/>
        </a:p>
      </dgm:t>
    </dgm:pt>
    <dgm:pt modelId="{D2DDFE6A-0EF8-4F11-AFC2-257926A5EE51}" type="sibTrans" cxnId="{91281633-6D89-4607-890C-E8B19886B3EC}">
      <dgm:prSet/>
      <dgm:spPr/>
      <dgm:t>
        <a:bodyPr/>
        <a:lstStyle/>
        <a:p>
          <a:pPr rtl="1"/>
          <a:endParaRPr lang="en-US"/>
        </a:p>
      </dgm:t>
    </dgm:pt>
    <dgm:pt modelId="{B2977505-7B26-43B8-AE78-531A6FCFCCCF}">
      <dgm:prSet phldrT="[Text]" custT="1"/>
      <dgm:spPr/>
      <dgm:t>
        <a:bodyPr/>
        <a:lstStyle/>
        <a:p>
          <a:pPr rtl="1"/>
          <a:r>
            <a:rPr lang="en-US" sz="2000" b="1" dirty="0" smtClean="0"/>
            <a:t>SFDA and Cosmetics</a:t>
          </a:r>
          <a:endParaRPr lang="en-US" sz="2000" b="1" dirty="0"/>
        </a:p>
      </dgm:t>
    </dgm:pt>
    <dgm:pt modelId="{D2ABE0D3-9A9A-42E8-A862-8294822F880F}" type="parTrans" cxnId="{E2BF4907-1161-4ECE-93A6-DC2AC092F57C}">
      <dgm:prSet/>
      <dgm:spPr/>
      <dgm:t>
        <a:bodyPr/>
        <a:lstStyle/>
        <a:p>
          <a:pPr rtl="1"/>
          <a:endParaRPr lang="en-US"/>
        </a:p>
      </dgm:t>
    </dgm:pt>
    <dgm:pt modelId="{6C76D5FC-43F9-43D5-8123-B4A1CD9EE6D4}" type="sibTrans" cxnId="{E2BF4907-1161-4ECE-93A6-DC2AC092F57C}">
      <dgm:prSet/>
      <dgm:spPr/>
      <dgm:t>
        <a:bodyPr/>
        <a:lstStyle/>
        <a:p>
          <a:pPr rtl="1"/>
          <a:endParaRPr lang="en-US"/>
        </a:p>
      </dgm:t>
    </dgm:pt>
    <dgm:pt modelId="{70F89D32-4F00-43DD-AF08-C058F31F29FB}">
      <dgm:prSet phldrT="[Text]" custT="1"/>
      <dgm:spPr/>
      <dgm:t>
        <a:bodyPr/>
        <a:lstStyle/>
        <a:p>
          <a:pPr rtl="1"/>
          <a:r>
            <a:rPr lang="en-US" sz="2000" b="1" dirty="0" smtClean="0"/>
            <a:t>New Directive</a:t>
          </a:r>
          <a:endParaRPr lang="en-US" sz="2000" b="1" dirty="0"/>
        </a:p>
      </dgm:t>
    </dgm:pt>
    <dgm:pt modelId="{46DD9052-A6D1-40E6-AFF3-508AAD1E4B02}" type="parTrans" cxnId="{BD6E289C-FB75-4E17-A9B1-3207C10CFC34}">
      <dgm:prSet/>
      <dgm:spPr/>
      <dgm:t>
        <a:bodyPr/>
        <a:lstStyle/>
        <a:p>
          <a:pPr rtl="1"/>
          <a:endParaRPr lang="x-none"/>
        </a:p>
      </dgm:t>
    </dgm:pt>
    <dgm:pt modelId="{27F7E01D-1AA4-4CBE-9BBE-311AEC1518A1}" type="sibTrans" cxnId="{BD6E289C-FB75-4E17-A9B1-3207C10CFC34}">
      <dgm:prSet/>
      <dgm:spPr/>
      <dgm:t>
        <a:bodyPr/>
        <a:lstStyle/>
        <a:p>
          <a:pPr rtl="1"/>
          <a:endParaRPr lang="x-none"/>
        </a:p>
      </dgm:t>
    </dgm:pt>
    <dgm:pt modelId="{1FF46DD3-2F0C-4DB2-9957-E06A76EE23AC}">
      <dgm:prSet phldrT="[Text]" custT="1"/>
      <dgm:spPr/>
      <dgm:t>
        <a:bodyPr/>
        <a:lstStyle/>
        <a:p>
          <a:pPr rtl="1"/>
          <a:r>
            <a:rPr lang="en-US" sz="2000" b="1" dirty="0" smtClean="0"/>
            <a:t>Notification</a:t>
          </a:r>
          <a:endParaRPr lang="en-US" sz="2000" b="1" dirty="0"/>
        </a:p>
      </dgm:t>
    </dgm:pt>
    <dgm:pt modelId="{F53C4BA5-310D-4D96-9C54-37A81BFA353F}" type="parTrans" cxnId="{0FA7DE71-2441-4667-8AA2-46395F173B61}">
      <dgm:prSet/>
      <dgm:spPr/>
      <dgm:t>
        <a:bodyPr/>
        <a:lstStyle/>
        <a:p>
          <a:pPr rtl="1"/>
          <a:endParaRPr lang="x-none"/>
        </a:p>
      </dgm:t>
    </dgm:pt>
    <dgm:pt modelId="{0B7B20F9-C758-4B31-83BA-26D99E252853}" type="sibTrans" cxnId="{0FA7DE71-2441-4667-8AA2-46395F173B61}">
      <dgm:prSet/>
      <dgm:spPr/>
      <dgm:t>
        <a:bodyPr/>
        <a:lstStyle/>
        <a:p>
          <a:pPr rtl="1"/>
          <a:endParaRPr lang="x-none"/>
        </a:p>
      </dgm:t>
    </dgm:pt>
    <dgm:pt modelId="{46827B82-956C-48EB-8541-1E229FDB4424}">
      <dgm:prSet phldrT="[Text]" custT="1"/>
      <dgm:spPr/>
      <dgm:t>
        <a:bodyPr/>
        <a:lstStyle/>
        <a:p>
          <a:pPr rtl="1"/>
          <a:r>
            <a:rPr lang="en-US" sz="2000" b="1" dirty="0" smtClean="0"/>
            <a:t>Statistics</a:t>
          </a:r>
          <a:endParaRPr lang="en-US" sz="2000" b="1" dirty="0"/>
        </a:p>
      </dgm:t>
    </dgm:pt>
    <dgm:pt modelId="{824F33AE-ECE0-4823-8EEB-964B4C768F76}" type="parTrans" cxnId="{236B2C8D-0467-43E0-945D-441C98240301}">
      <dgm:prSet/>
      <dgm:spPr/>
      <dgm:t>
        <a:bodyPr/>
        <a:lstStyle/>
        <a:p>
          <a:pPr rtl="1"/>
          <a:endParaRPr lang="x-none"/>
        </a:p>
      </dgm:t>
    </dgm:pt>
    <dgm:pt modelId="{6C417BBB-7E86-4384-89F5-E9CD3CFDD8F2}" type="sibTrans" cxnId="{236B2C8D-0467-43E0-945D-441C98240301}">
      <dgm:prSet/>
      <dgm:spPr/>
      <dgm:t>
        <a:bodyPr/>
        <a:lstStyle/>
        <a:p>
          <a:pPr rtl="1"/>
          <a:endParaRPr lang="x-none"/>
        </a:p>
      </dgm:t>
    </dgm:pt>
    <dgm:pt modelId="{40575A13-4B1F-4442-8A1F-5A468175BD2C}">
      <dgm:prSet phldrT="[Text]" custT="1"/>
      <dgm:spPr/>
      <dgm:t>
        <a:bodyPr/>
        <a:lstStyle/>
        <a:p>
          <a:pPr rtl="1"/>
          <a:r>
            <a:rPr lang="en-US" sz="2000" b="1" dirty="0" smtClean="0"/>
            <a:t>Guidelines</a:t>
          </a:r>
          <a:endParaRPr lang="en-US" sz="2000" b="1" dirty="0"/>
        </a:p>
      </dgm:t>
    </dgm:pt>
    <dgm:pt modelId="{C6163FB1-864D-427E-931B-2497E6D33CBE}" type="parTrans" cxnId="{A45F8DA1-2F41-4AB0-BFA3-A92CAD38DF75}">
      <dgm:prSet/>
      <dgm:spPr/>
      <dgm:t>
        <a:bodyPr/>
        <a:lstStyle/>
        <a:p>
          <a:endParaRPr lang="en-US"/>
        </a:p>
      </dgm:t>
    </dgm:pt>
    <dgm:pt modelId="{A61AFE44-115F-41E3-A8BA-17BFF56A6179}" type="sibTrans" cxnId="{A45F8DA1-2F41-4AB0-BFA3-A92CAD38DF75}">
      <dgm:prSet/>
      <dgm:spPr/>
      <dgm:t>
        <a:bodyPr/>
        <a:lstStyle/>
        <a:p>
          <a:endParaRPr lang="en-US"/>
        </a:p>
      </dgm:t>
    </dgm:pt>
    <dgm:pt modelId="{1D56507B-53FC-4F3B-9E0D-02D55F71DE16}" type="pres">
      <dgm:prSet presAssocID="{0F2EB404-2E46-4040-AD6C-1B882CC5BAE5}" presName="compositeShape" presStyleCnt="0">
        <dgm:presLayoutVars>
          <dgm:dir/>
          <dgm:resizeHandles/>
        </dgm:presLayoutVars>
      </dgm:prSet>
      <dgm:spPr/>
      <dgm:t>
        <a:bodyPr/>
        <a:lstStyle/>
        <a:p>
          <a:endParaRPr lang="en-US"/>
        </a:p>
      </dgm:t>
    </dgm:pt>
    <dgm:pt modelId="{E23538E1-DB34-4525-A056-D9E6D4267373}" type="pres">
      <dgm:prSet presAssocID="{0F2EB404-2E46-4040-AD6C-1B882CC5BAE5}" presName="pyramid" presStyleLbl="node1" presStyleIdx="0" presStyleCnt="1"/>
      <dgm:spPr/>
    </dgm:pt>
    <dgm:pt modelId="{5E9DCECB-B456-4778-8D8D-017C01E64A0B}" type="pres">
      <dgm:prSet presAssocID="{0F2EB404-2E46-4040-AD6C-1B882CC5BAE5}" presName="theList" presStyleCnt="0"/>
      <dgm:spPr/>
    </dgm:pt>
    <dgm:pt modelId="{9D02D5F2-9265-4D1A-BA46-B9E4CF05313A}" type="pres">
      <dgm:prSet presAssocID="{A03226DD-C1AC-40DC-9A4A-88E254D6B0A4}" presName="aNode" presStyleLbl="fgAcc1" presStyleIdx="0" presStyleCnt="6">
        <dgm:presLayoutVars>
          <dgm:bulletEnabled val="1"/>
        </dgm:presLayoutVars>
      </dgm:prSet>
      <dgm:spPr/>
      <dgm:t>
        <a:bodyPr/>
        <a:lstStyle/>
        <a:p>
          <a:pPr rtl="1"/>
          <a:endParaRPr lang="x-none"/>
        </a:p>
      </dgm:t>
    </dgm:pt>
    <dgm:pt modelId="{6B716FCD-F620-4D7D-B801-6C92B096B3DD}" type="pres">
      <dgm:prSet presAssocID="{A03226DD-C1AC-40DC-9A4A-88E254D6B0A4}" presName="aSpace" presStyleCnt="0"/>
      <dgm:spPr/>
    </dgm:pt>
    <dgm:pt modelId="{59599FB6-0D20-4EE8-A01A-E99DBD69D9BF}" type="pres">
      <dgm:prSet presAssocID="{B2977505-7B26-43B8-AE78-531A6FCFCCCF}" presName="aNode" presStyleLbl="fgAcc1" presStyleIdx="1" presStyleCnt="6">
        <dgm:presLayoutVars>
          <dgm:bulletEnabled val="1"/>
        </dgm:presLayoutVars>
      </dgm:prSet>
      <dgm:spPr/>
      <dgm:t>
        <a:bodyPr/>
        <a:lstStyle/>
        <a:p>
          <a:pPr rtl="1"/>
          <a:endParaRPr lang="x-none"/>
        </a:p>
      </dgm:t>
    </dgm:pt>
    <dgm:pt modelId="{E32AC895-19E5-452B-BE42-5E46B804F6B7}" type="pres">
      <dgm:prSet presAssocID="{B2977505-7B26-43B8-AE78-531A6FCFCCCF}" presName="aSpace" presStyleCnt="0"/>
      <dgm:spPr/>
    </dgm:pt>
    <dgm:pt modelId="{0FB483C9-026F-4DD1-A4D1-37130860E1E2}" type="pres">
      <dgm:prSet presAssocID="{70F89D32-4F00-43DD-AF08-C058F31F29FB}" presName="aNode" presStyleLbl="fgAcc1" presStyleIdx="2" presStyleCnt="6">
        <dgm:presLayoutVars>
          <dgm:bulletEnabled val="1"/>
        </dgm:presLayoutVars>
      </dgm:prSet>
      <dgm:spPr/>
      <dgm:t>
        <a:bodyPr/>
        <a:lstStyle/>
        <a:p>
          <a:endParaRPr lang="en-US"/>
        </a:p>
      </dgm:t>
    </dgm:pt>
    <dgm:pt modelId="{41132229-D7D0-498A-A77F-1518E66AE5A4}" type="pres">
      <dgm:prSet presAssocID="{70F89D32-4F00-43DD-AF08-C058F31F29FB}" presName="aSpace" presStyleCnt="0"/>
      <dgm:spPr/>
    </dgm:pt>
    <dgm:pt modelId="{46D6BA47-C946-45C4-BF37-35FF85C8AC22}" type="pres">
      <dgm:prSet presAssocID="{1FF46DD3-2F0C-4DB2-9957-E06A76EE23AC}" presName="aNode" presStyleLbl="fgAcc1" presStyleIdx="3" presStyleCnt="6">
        <dgm:presLayoutVars>
          <dgm:bulletEnabled val="1"/>
        </dgm:presLayoutVars>
      </dgm:prSet>
      <dgm:spPr/>
      <dgm:t>
        <a:bodyPr/>
        <a:lstStyle/>
        <a:p>
          <a:endParaRPr lang="en-US"/>
        </a:p>
      </dgm:t>
    </dgm:pt>
    <dgm:pt modelId="{28C0B141-5FCC-41B5-893A-147C580EB654}" type="pres">
      <dgm:prSet presAssocID="{1FF46DD3-2F0C-4DB2-9957-E06A76EE23AC}" presName="aSpace" presStyleCnt="0"/>
      <dgm:spPr/>
    </dgm:pt>
    <dgm:pt modelId="{10CE3687-6335-4919-A481-763C2C94F2A6}" type="pres">
      <dgm:prSet presAssocID="{46827B82-956C-48EB-8541-1E229FDB4424}" presName="aNode" presStyleLbl="fgAcc1" presStyleIdx="4" presStyleCnt="6" custLinFactY="100000" custLinFactNeighborX="372" custLinFactNeighborY="195026">
        <dgm:presLayoutVars>
          <dgm:bulletEnabled val="1"/>
        </dgm:presLayoutVars>
      </dgm:prSet>
      <dgm:spPr/>
      <dgm:t>
        <a:bodyPr/>
        <a:lstStyle/>
        <a:p>
          <a:endParaRPr lang="en-US"/>
        </a:p>
      </dgm:t>
    </dgm:pt>
    <dgm:pt modelId="{F1AB9653-3E0B-48FE-A8C7-80D62E64441E}" type="pres">
      <dgm:prSet presAssocID="{46827B82-956C-48EB-8541-1E229FDB4424}" presName="aSpace" presStyleCnt="0"/>
      <dgm:spPr/>
    </dgm:pt>
    <dgm:pt modelId="{C23E3BEF-4C34-4274-AA8F-4DAA51E37C64}" type="pres">
      <dgm:prSet presAssocID="{40575A13-4B1F-4442-8A1F-5A468175BD2C}" presName="aNode" presStyleLbl="fgAcc1" presStyleIdx="5" presStyleCnt="6" custLinFactY="-93592" custLinFactNeighborX="372" custLinFactNeighborY="-100000">
        <dgm:presLayoutVars>
          <dgm:bulletEnabled val="1"/>
        </dgm:presLayoutVars>
      </dgm:prSet>
      <dgm:spPr/>
      <dgm:t>
        <a:bodyPr/>
        <a:lstStyle/>
        <a:p>
          <a:endParaRPr lang="en-US"/>
        </a:p>
      </dgm:t>
    </dgm:pt>
    <dgm:pt modelId="{70238CD6-426A-42F0-A33E-4B06EF77F497}" type="pres">
      <dgm:prSet presAssocID="{40575A13-4B1F-4442-8A1F-5A468175BD2C}" presName="aSpace" presStyleCnt="0"/>
      <dgm:spPr/>
    </dgm:pt>
  </dgm:ptLst>
  <dgm:cxnLst>
    <dgm:cxn modelId="{A45F8DA1-2F41-4AB0-BFA3-A92CAD38DF75}" srcId="{0F2EB404-2E46-4040-AD6C-1B882CC5BAE5}" destId="{40575A13-4B1F-4442-8A1F-5A468175BD2C}" srcOrd="5" destOrd="0" parTransId="{C6163FB1-864D-427E-931B-2497E6D33CBE}" sibTransId="{A61AFE44-115F-41E3-A8BA-17BFF56A6179}"/>
    <dgm:cxn modelId="{E2BF4907-1161-4ECE-93A6-DC2AC092F57C}" srcId="{0F2EB404-2E46-4040-AD6C-1B882CC5BAE5}" destId="{B2977505-7B26-43B8-AE78-531A6FCFCCCF}" srcOrd="1" destOrd="0" parTransId="{D2ABE0D3-9A9A-42E8-A862-8294822F880F}" sibTransId="{6C76D5FC-43F9-43D5-8123-B4A1CD9EE6D4}"/>
    <dgm:cxn modelId="{0FA7DE71-2441-4667-8AA2-46395F173B61}" srcId="{0F2EB404-2E46-4040-AD6C-1B882CC5BAE5}" destId="{1FF46DD3-2F0C-4DB2-9957-E06A76EE23AC}" srcOrd="3" destOrd="0" parTransId="{F53C4BA5-310D-4D96-9C54-37A81BFA353F}" sibTransId="{0B7B20F9-C758-4B31-83BA-26D99E252853}"/>
    <dgm:cxn modelId="{8464E218-EB6A-4A91-B062-46A5005E5BC7}" type="presOf" srcId="{B2977505-7B26-43B8-AE78-531A6FCFCCCF}" destId="{59599FB6-0D20-4EE8-A01A-E99DBD69D9BF}" srcOrd="0" destOrd="0" presId="urn:microsoft.com/office/officeart/2005/8/layout/pyramid2"/>
    <dgm:cxn modelId="{3E7B7964-83F1-4572-B8A2-932DC02D04C0}" type="presOf" srcId="{46827B82-956C-48EB-8541-1E229FDB4424}" destId="{10CE3687-6335-4919-A481-763C2C94F2A6}" srcOrd="0" destOrd="0" presId="urn:microsoft.com/office/officeart/2005/8/layout/pyramid2"/>
    <dgm:cxn modelId="{27492A2A-3B0F-4180-99B5-66360BE51A41}" type="presOf" srcId="{1FF46DD3-2F0C-4DB2-9957-E06A76EE23AC}" destId="{46D6BA47-C946-45C4-BF37-35FF85C8AC22}" srcOrd="0" destOrd="0" presId="urn:microsoft.com/office/officeart/2005/8/layout/pyramid2"/>
    <dgm:cxn modelId="{B98F0964-D703-43AD-B7B7-9D6827CDD288}" type="presOf" srcId="{A03226DD-C1AC-40DC-9A4A-88E254D6B0A4}" destId="{9D02D5F2-9265-4D1A-BA46-B9E4CF05313A}" srcOrd="0" destOrd="0" presId="urn:microsoft.com/office/officeart/2005/8/layout/pyramid2"/>
    <dgm:cxn modelId="{BD6E289C-FB75-4E17-A9B1-3207C10CFC34}" srcId="{0F2EB404-2E46-4040-AD6C-1B882CC5BAE5}" destId="{70F89D32-4F00-43DD-AF08-C058F31F29FB}" srcOrd="2" destOrd="0" parTransId="{46DD9052-A6D1-40E6-AFF3-508AAD1E4B02}" sibTransId="{27F7E01D-1AA4-4CBE-9BBE-311AEC1518A1}"/>
    <dgm:cxn modelId="{B295A4C5-5BE5-4D09-8C51-5755A0B0633E}" type="presOf" srcId="{40575A13-4B1F-4442-8A1F-5A468175BD2C}" destId="{C23E3BEF-4C34-4274-AA8F-4DAA51E37C64}" srcOrd="0" destOrd="0" presId="urn:microsoft.com/office/officeart/2005/8/layout/pyramid2"/>
    <dgm:cxn modelId="{91281633-6D89-4607-890C-E8B19886B3EC}" srcId="{0F2EB404-2E46-4040-AD6C-1B882CC5BAE5}" destId="{A03226DD-C1AC-40DC-9A4A-88E254D6B0A4}" srcOrd="0" destOrd="0" parTransId="{6B5C9FC5-459E-4190-A7FB-C2BB3913742A}" sibTransId="{D2DDFE6A-0EF8-4F11-AFC2-257926A5EE51}"/>
    <dgm:cxn modelId="{89F95936-4743-4BB8-A6C2-6409095641FD}" type="presOf" srcId="{70F89D32-4F00-43DD-AF08-C058F31F29FB}" destId="{0FB483C9-026F-4DD1-A4D1-37130860E1E2}" srcOrd="0" destOrd="0" presId="urn:microsoft.com/office/officeart/2005/8/layout/pyramid2"/>
    <dgm:cxn modelId="{236B2C8D-0467-43E0-945D-441C98240301}" srcId="{0F2EB404-2E46-4040-AD6C-1B882CC5BAE5}" destId="{46827B82-956C-48EB-8541-1E229FDB4424}" srcOrd="4" destOrd="0" parTransId="{824F33AE-ECE0-4823-8EEB-964B4C768F76}" sibTransId="{6C417BBB-7E86-4384-89F5-E9CD3CFDD8F2}"/>
    <dgm:cxn modelId="{4735FA53-F640-4042-8C7A-FBA985A66C77}" type="presOf" srcId="{0F2EB404-2E46-4040-AD6C-1B882CC5BAE5}" destId="{1D56507B-53FC-4F3B-9E0D-02D55F71DE16}" srcOrd="0" destOrd="0" presId="urn:microsoft.com/office/officeart/2005/8/layout/pyramid2"/>
    <dgm:cxn modelId="{08F238A2-79FB-47CF-8DB0-2929515444D7}" type="presParOf" srcId="{1D56507B-53FC-4F3B-9E0D-02D55F71DE16}" destId="{E23538E1-DB34-4525-A056-D9E6D4267373}" srcOrd="0" destOrd="0" presId="urn:microsoft.com/office/officeart/2005/8/layout/pyramid2"/>
    <dgm:cxn modelId="{5BF8AB36-2EA4-4D30-9026-449EFC9D048A}" type="presParOf" srcId="{1D56507B-53FC-4F3B-9E0D-02D55F71DE16}" destId="{5E9DCECB-B456-4778-8D8D-017C01E64A0B}" srcOrd="1" destOrd="0" presId="urn:microsoft.com/office/officeart/2005/8/layout/pyramid2"/>
    <dgm:cxn modelId="{1EFC6330-3A42-455D-B03E-22DC8AD860F4}" type="presParOf" srcId="{5E9DCECB-B456-4778-8D8D-017C01E64A0B}" destId="{9D02D5F2-9265-4D1A-BA46-B9E4CF05313A}" srcOrd="0" destOrd="0" presId="urn:microsoft.com/office/officeart/2005/8/layout/pyramid2"/>
    <dgm:cxn modelId="{55A94632-DAE9-4E34-B466-050FFE4BC984}" type="presParOf" srcId="{5E9DCECB-B456-4778-8D8D-017C01E64A0B}" destId="{6B716FCD-F620-4D7D-B801-6C92B096B3DD}" srcOrd="1" destOrd="0" presId="urn:microsoft.com/office/officeart/2005/8/layout/pyramid2"/>
    <dgm:cxn modelId="{ED4485FE-A92F-4F79-B74B-ED09218A2B14}" type="presParOf" srcId="{5E9DCECB-B456-4778-8D8D-017C01E64A0B}" destId="{59599FB6-0D20-4EE8-A01A-E99DBD69D9BF}" srcOrd="2" destOrd="0" presId="urn:microsoft.com/office/officeart/2005/8/layout/pyramid2"/>
    <dgm:cxn modelId="{80193EBA-21B4-4F3D-BDB5-1A162628C715}" type="presParOf" srcId="{5E9DCECB-B456-4778-8D8D-017C01E64A0B}" destId="{E32AC895-19E5-452B-BE42-5E46B804F6B7}" srcOrd="3" destOrd="0" presId="urn:microsoft.com/office/officeart/2005/8/layout/pyramid2"/>
    <dgm:cxn modelId="{FC14D54F-A8D8-4DFE-B65D-1B68C49810AE}" type="presParOf" srcId="{5E9DCECB-B456-4778-8D8D-017C01E64A0B}" destId="{0FB483C9-026F-4DD1-A4D1-37130860E1E2}" srcOrd="4" destOrd="0" presId="urn:microsoft.com/office/officeart/2005/8/layout/pyramid2"/>
    <dgm:cxn modelId="{F98FD819-9243-4DD2-A718-89D310AED688}" type="presParOf" srcId="{5E9DCECB-B456-4778-8D8D-017C01E64A0B}" destId="{41132229-D7D0-498A-A77F-1518E66AE5A4}" srcOrd="5" destOrd="0" presId="urn:microsoft.com/office/officeart/2005/8/layout/pyramid2"/>
    <dgm:cxn modelId="{1F452DD6-A5A0-4A1F-A976-FA9F2F0CC7E8}" type="presParOf" srcId="{5E9DCECB-B456-4778-8D8D-017C01E64A0B}" destId="{46D6BA47-C946-45C4-BF37-35FF85C8AC22}" srcOrd="6" destOrd="0" presId="urn:microsoft.com/office/officeart/2005/8/layout/pyramid2"/>
    <dgm:cxn modelId="{69EA836A-798B-4E48-85D0-93689927BD09}" type="presParOf" srcId="{5E9DCECB-B456-4778-8D8D-017C01E64A0B}" destId="{28C0B141-5FCC-41B5-893A-147C580EB654}" srcOrd="7" destOrd="0" presId="urn:microsoft.com/office/officeart/2005/8/layout/pyramid2"/>
    <dgm:cxn modelId="{A19051A4-EC10-4AC5-9132-127ABB306427}" type="presParOf" srcId="{5E9DCECB-B456-4778-8D8D-017C01E64A0B}" destId="{10CE3687-6335-4919-A481-763C2C94F2A6}" srcOrd="8" destOrd="0" presId="urn:microsoft.com/office/officeart/2005/8/layout/pyramid2"/>
    <dgm:cxn modelId="{0874875B-320C-4D41-9EE4-4A4E3C7726AF}" type="presParOf" srcId="{5E9DCECB-B456-4778-8D8D-017C01E64A0B}" destId="{F1AB9653-3E0B-48FE-A8C7-80D62E64441E}" srcOrd="9" destOrd="0" presId="urn:microsoft.com/office/officeart/2005/8/layout/pyramid2"/>
    <dgm:cxn modelId="{7B4052AA-9B0D-4B0F-8B8D-1971B6B4426B}" type="presParOf" srcId="{5E9DCECB-B456-4778-8D8D-017C01E64A0B}" destId="{C23E3BEF-4C34-4274-AA8F-4DAA51E37C64}" srcOrd="10" destOrd="0" presId="urn:microsoft.com/office/officeart/2005/8/layout/pyramid2"/>
    <dgm:cxn modelId="{21600B47-03FD-4FFE-B7ED-F91FFEA099B2}" type="presParOf" srcId="{5E9DCECB-B456-4778-8D8D-017C01E64A0B}" destId="{70238CD6-426A-42F0-A33E-4B06EF77F497}" srcOrd="11" destOrd="0" presId="urn:microsoft.com/office/officeart/2005/8/layout/pyramid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43A5B-DBEB-4E72-9672-78D4AA4D9732}" type="doc">
      <dgm:prSet loTypeId="urn:microsoft.com/office/officeart/2005/8/layout/radial5" loCatId="relationship" qsTypeId="urn:microsoft.com/office/officeart/2005/8/quickstyle/simple1" qsCatId="simple" csTypeId="urn:microsoft.com/office/officeart/2005/8/colors/colorful1#1" csCatId="colorful" phldr="1"/>
      <dgm:spPr/>
      <dgm:t>
        <a:bodyPr/>
        <a:lstStyle/>
        <a:p>
          <a:endParaRPr lang="en-US"/>
        </a:p>
      </dgm:t>
    </dgm:pt>
    <dgm:pt modelId="{A2B3C687-1B6E-4B0D-AFF7-0CA6F876893A}">
      <dgm:prSet phldrT="[Text]"/>
      <dgm:spPr/>
      <dgm:t>
        <a:bodyPr/>
        <a:lstStyle/>
        <a:p>
          <a:r>
            <a:rPr lang="en-US" b="1" dirty="0" smtClean="0"/>
            <a:t>Product</a:t>
          </a:r>
          <a:endParaRPr lang="en-US" b="1" dirty="0"/>
        </a:p>
      </dgm:t>
    </dgm:pt>
    <dgm:pt modelId="{BE09F8D7-6CC7-4B09-A3F2-A1A50D852DAE}" type="parTrans" cxnId="{240C145D-8436-460D-8D63-120F1FC70DB8}">
      <dgm:prSet/>
      <dgm:spPr/>
      <dgm:t>
        <a:bodyPr/>
        <a:lstStyle/>
        <a:p>
          <a:endParaRPr lang="en-US"/>
        </a:p>
      </dgm:t>
    </dgm:pt>
    <dgm:pt modelId="{9DB8EEA3-2340-4E8D-AA64-64A14CE0903A}" type="sibTrans" cxnId="{240C145D-8436-460D-8D63-120F1FC70DB8}">
      <dgm:prSet/>
      <dgm:spPr/>
      <dgm:t>
        <a:bodyPr/>
        <a:lstStyle/>
        <a:p>
          <a:endParaRPr lang="en-US"/>
        </a:p>
      </dgm:t>
    </dgm:pt>
    <dgm:pt modelId="{B3E3AF8B-FD3C-4F01-994A-B0D097A60837}">
      <dgm:prSet phldrT="[Text]"/>
      <dgm:spPr>
        <a:solidFill>
          <a:schemeClr val="accent2">
            <a:lumMod val="60000"/>
            <a:lumOff val="40000"/>
          </a:schemeClr>
        </a:solidFill>
      </dgm:spPr>
      <dgm:t>
        <a:bodyPr/>
        <a:lstStyle/>
        <a:p>
          <a:r>
            <a:rPr lang="en-US" b="1" dirty="0" smtClean="0"/>
            <a:t>Cosmetics</a:t>
          </a:r>
          <a:endParaRPr lang="en-US" b="1" dirty="0"/>
        </a:p>
      </dgm:t>
    </dgm:pt>
    <dgm:pt modelId="{9EBFA2C1-EE9D-44B2-B0F3-973DF87ADD5B}" type="parTrans" cxnId="{36BB8B95-D88A-411F-81BD-445773BEE2C2}">
      <dgm:prSet/>
      <dgm:spPr/>
      <dgm:t>
        <a:bodyPr/>
        <a:lstStyle/>
        <a:p>
          <a:endParaRPr lang="en-US"/>
        </a:p>
      </dgm:t>
    </dgm:pt>
    <dgm:pt modelId="{1811BE53-ED31-48A0-AA06-48CAF49F04CD}" type="sibTrans" cxnId="{36BB8B95-D88A-411F-81BD-445773BEE2C2}">
      <dgm:prSet/>
      <dgm:spPr/>
      <dgm:t>
        <a:bodyPr/>
        <a:lstStyle/>
        <a:p>
          <a:endParaRPr lang="en-US"/>
        </a:p>
      </dgm:t>
    </dgm:pt>
    <dgm:pt modelId="{83B1D0B7-76D9-42DB-9022-EFAE0F9B686D}">
      <dgm:prSet phldrT="[Text]"/>
      <dgm:spPr/>
      <dgm:t>
        <a:bodyPr/>
        <a:lstStyle/>
        <a:p>
          <a:r>
            <a:rPr lang="en-US" b="1" dirty="0" smtClean="0"/>
            <a:t>Herbal</a:t>
          </a:r>
          <a:endParaRPr lang="en-US" b="1" dirty="0"/>
        </a:p>
      </dgm:t>
    </dgm:pt>
    <dgm:pt modelId="{B1D1E8E3-0329-4B03-AF98-A35E1B9D7CFA}" type="parTrans" cxnId="{3CDD4B84-F132-4168-9D26-80B703F1B841}">
      <dgm:prSet/>
      <dgm:spPr/>
      <dgm:t>
        <a:bodyPr/>
        <a:lstStyle/>
        <a:p>
          <a:endParaRPr lang="en-US"/>
        </a:p>
      </dgm:t>
    </dgm:pt>
    <dgm:pt modelId="{710F4C10-A312-4FE8-BEA6-7319BD8C4E0D}" type="sibTrans" cxnId="{3CDD4B84-F132-4168-9D26-80B703F1B841}">
      <dgm:prSet/>
      <dgm:spPr/>
      <dgm:t>
        <a:bodyPr/>
        <a:lstStyle/>
        <a:p>
          <a:endParaRPr lang="en-US"/>
        </a:p>
      </dgm:t>
    </dgm:pt>
    <dgm:pt modelId="{C29073CE-EDF0-456D-8ABD-848FC66C4325}">
      <dgm:prSet phldrT="[Text]"/>
      <dgm:spPr/>
      <dgm:t>
        <a:bodyPr/>
        <a:lstStyle/>
        <a:p>
          <a:r>
            <a:rPr lang="en-US" b="1" dirty="0" smtClean="0"/>
            <a:t>Drug</a:t>
          </a:r>
          <a:endParaRPr lang="en-US" b="1" dirty="0"/>
        </a:p>
      </dgm:t>
    </dgm:pt>
    <dgm:pt modelId="{241F4F2E-0986-4873-937A-20880E29CB46}" type="parTrans" cxnId="{BCDD1B1F-CE90-4EFA-874E-33518700FAF8}">
      <dgm:prSet/>
      <dgm:spPr/>
      <dgm:t>
        <a:bodyPr/>
        <a:lstStyle/>
        <a:p>
          <a:endParaRPr lang="en-US"/>
        </a:p>
      </dgm:t>
    </dgm:pt>
    <dgm:pt modelId="{BB111615-F618-4314-84B0-270F6837D26F}" type="sibTrans" cxnId="{BCDD1B1F-CE90-4EFA-874E-33518700FAF8}">
      <dgm:prSet/>
      <dgm:spPr/>
      <dgm:t>
        <a:bodyPr/>
        <a:lstStyle/>
        <a:p>
          <a:endParaRPr lang="en-US"/>
        </a:p>
      </dgm:t>
    </dgm:pt>
    <dgm:pt modelId="{69C6D56E-1E5C-4756-9628-D34D3049EC7F}">
      <dgm:prSet phldrT="[Text]"/>
      <dgm:spPr/>
      <dgm:t>
        <a:bodyPr/>
        <a:lstStyle/>
        <a:p>
          <a:r>
            <a:rPr lang="en-US" b="1" dirty="0" smtClean="0"/>
            <a:t>Food</a:t>
          </a:r>
          <a:endParaRPr lang="en-US" b="1" dirty="0"/>
        </a:p>
      </dgm:t>
    </dgm:pt>
    <dgm:pt modelId="{AB5B9CEB-5CF5-4F24-9E4B-D32B43B8E268}" type="parTrans" cxnId="{74F43EEE-02DD-4E2C-8AEA-F18E2EE91187}">
      <dgm:prSet/>
      <dgm:spPr/>
      <dgm:t>
        <a:bodyPr/>
        <a:lstStyle/>
        <a:p>
          <a:endParaRPr lang="en-US"/>
        </a:p>
      </dgm:t>
    </dgm:pt>
    <dgm:pt modelId="{3D8827BD-D5EA-4ED1-B2F2-BFC003073EA2}" type="sibTrans" cxnId="{74F43EEE-02DD-4E2C-8AEA-F18E2EE91187}">
      <dgm:prSet/>
      <dgm:spPr/>
      <dgm:t>
        <a:bodyPr/>
        <a:lstStyle/>
        <a:p>
          <a:endParaRPr lang="en-US"/>
        </a:p>
      </dgm:t>
    </dgm:pt>
    <dgm:pt modelId="{AF9111F1-9FC5-462B-AA82-801DEDDCA4EE}">
      <dgm:prSet/>
      <dgm:spPr/>
      <dgm:t>
        <a:bodyPr/>
        <a:lstStyle/>
        <a:p>
          <a:r>
            <a:rPr lang="en-US" b="1" dirty="0" smtClean="0"/>
            <a:t>Health Product</a:t>
          </a:r>
          <a:endParaRPr lang="en-US" b="1" dirty="0"/>
        </a:p>
      </dgm:t>
    </dgm:pt>
    <dgm:pt modelId="{96FA861D-9604-4896-9495-6B4CDC48FFC5}" type="parTrans" cxnId="{E26FDA1B-DEB7-4B5E-8A8A-5CABB74462A7}">
      <dgm:prSet/>
      <dgm:spPr/>
      <dgm:t>
        <a:bodyPr/>
        <a:lstStyle/>
        <a:p>
          <a:endParaRPr lang="en-US"/>
        </a:p>
      </dgm:t>
    </dgm:pt>
    <dgm:pt modelId="{7E0A8CAB-26B4-4D0C-8F00-6BD915C1EAAB}" type="sibTrans" cxnId="{E26FDA1B-DEB7-4B5E-8A8A-5CABB74462A7}">
      <dgm:prSet/>
      <dgm:spPr/>
      <dgm:t>
        <a:bodyPr/>
        <a:lstStyle/>
        <a:p>
          <a:endParaRPr lang="en-US"/>
        </a:p>
      </dgm:t>
    </dgm:pt>
    <dgm:pt modelId="{3B855F70-82E9-47C3-BE58-230FA2C8E5E5}">
      <dgm:prSet/>
      <dgm:spPr/>
      <dgm:t>
        <a:bodyPr/>
        <a:lstStyle/>
        <a:p>
          <a:r>
            <a:rPr lang="en-US" b="1" dirty="0" smtClean="0"/>
            <a:t>Medical Device</a:t>
          </a:r>
          <a:endParaRPr lang="en-US" b="1" dirty="0"/>
        </a:p>
      </dgm:t>
    </dgm:pt>
    <dgm:pt modelId="{2ADE9C4C-7ADB-4E56-ABB2-4E3E90E8DD47}" type="parTrans" cxnId="{4BE5D1C4-FD64-4424-9B26-F8E6A7BD4789}">
      <dgm:prSet/>
      <dgm:spPr/>
      <dgm:t>
        <a:bodyPr/>
        <a:lstStyle/>
        <a:p>
          <a:endParaRPr lang="en-US"/>
        </a:p>
      </dgm:t>
    </dgm:pt>
    <dgm:pt modelId="{E605CF94-72CC-4046-86DB-EFC78CB4EC44}" type="sibTrans" cxnId="{4BE5D1C4-FD64-4424-9B26-F8E6A7BD4789}">
      <dgm:prSet/>
      <dgm:spPr/>
      <dgm:t>
        <a:bodyPr/>
        <a:lstStyle/>
        <a:p>
          <a:endParaRPr lang="en-US"/>
        </a:p>
      </dgm:t>
    </dgm:pt>
    <dgm:pt modelId="{34AD44C9-DA95-4D09-AF9A-86EFB0C8A0DB}" type="pres">
      <dgm:prSet presAssocID="{8F643A5B-DBEB-4E72-9672-78D4AA4D9732}" presName="Name0" presStyleCnt="0">
        <dgm:presLayoutVars>
          <dgm:chMax val="1"/>
          <dgm:dir/>
          <dgm:animLvl val="ctr"/>
          <dgm:resizeHandles val="exact"/>
        </dgm:presLayoutVars>
      </dgm:prSet>
      <dgm:spPr/>
      <dgm:t>
        <a:bodyPr/>
        <a:lstStyle/>
        <a:p>
          <a:endParaRPr lang="en-US"/>
        </a:p>
      </dgm:t>
    </dgm:pt>
    <dgm:pt modelId="{FD7014B4-F335-4EB6-A505-FB90723F5E66}" type="pres">
      <dgm:prSet presAssocID="{A2B3C687-1B6E-4B0D-AFF7-0CA6F876893A}" presName="centerShape" presStyleLbl="node0" presStyleIdx="0" presStyleCnt="1"/>
      <dgm:spPr/>
      <dgm:t>
        <a:bodyPr/>
        <a:lstStyle/>
        <a:p>
          <a:endParaRPr lang="en-US"/>
        </a:p>
      </dgm:t>
    </dgm:pt>
    <dgm:pt modelId="{FB9B69D8-2B81-444C-A3B1-1BD697EE5C7A}" type="pres">
      <dgm:prSet presAssocID="{9EBFA2C1-EE9D-44B2-B0F3-973DF87ADD5B}" presName="parTrans" presStyleLbl="sibTrans2D1" presStyleIdx="0" presStyleCnt="6"/>
      <dgm:spPr/>
      <dgm:t>
        <a:bodyPr/>
        <a:lstStyle/>
        <a:p>
          <a:endParaRPr lang="en-US"/>
        </a:p>
      </dgm:t>
    </dgm:pt>
    <dgm:pt modelId="{6A125DCD-99FA-4B15-BB70-1E087CCF91EB}" type="pres">
      <dgm:prSet presAssocID="{9EBFA2C1-EE9D-44B2-B0F3-973DF87ADD5B}" presName="connectorText" presStyleLbl="sibTrans2D1" presStyleIdx="0" presStyleCnt="6"/>
      <dgm:spPr/>
      <dgm:t>
        <a:bodyPr/>
        <a:lstStyle/>
        <a:p>
          <a:endParaRPr lang="en-US"/>
        </a:p>
      </dgm:t>
    </dgm:pt>
    <dgm:pt modelId="{2366F90B-1071-442E-AAD8-D4CC78D6AE39}" type="pres">
      <dgm:prSet presAssocID="{B3E3AF8B-FD3C-4F01-994A-B0D097A60837}" presName="node" presStyleLbl="node1" presStyleIdx="0" presStyleCnt="6">
        <dgm:presLayoutVars>
          <dgm:bulletEnabled val="1"/>
        </dgm:presLayoutVars>
      </dgm:prSet>
      <dgm:spPr/>
      <dgm:t>
        <a:bodyPr/>
        <a:lstStyle/>
        <a:p>
          <a:endParaRPr lang="en-US"/>
        </a:p>
      </dgm:t>
    </dgm:pt>
    <dgm:pt modelId="{9A4E6E20-6E22-4F18-9A04-19941ECC7B68}" type="pres">
      <dgm:prSet presAssocID="{B1D1E8E3-0329-4B03-AF98-A35E1B9D7CFA}" presName="parTrans" presStyleLbl="sibTrans2D1" presStyleIdx="1" presStyleCnt="6"/>
      <dgm:spPr/>
      <dgm:t>
        <a:bodyPr/>
        <a:lstStyle/>
        <a:p>
          <a:endParaRPr lang="en-US"/>
        </a:p>
      </dgm:t>
    </dgm:pt>
    <dgm:pt modelId="{1C75BB7B-3785-4DE4-A99C-6DA866553308}" type="pres">
      <dgm:prSet presAssocID="{B1D1E8E3-0329-4B03-AF98-A35E1B9D7CFA}" presName="connectorText" presStyleLbl="sibTrans2D1" presStyleIdx="1" presStyleCnt="6"/>
      <dgm:spPr/>
      <dgm:t>
        <a:bodyPr/>
        <a:lstStyle/>
        <a:p>
          <a:endParaRPr lang="en-US"/>
        </a:p>
      </dgm:t>
    </dgm:pt>
    <dgm:pt modelId="{9EFAC698-3976-4C9C-82B7-6D59FBF90E3C}" type="pres">
      <dgm:prSet presAssocID="{83B1D0B7-76D9-42DB-9022-EFAE0F9B686D}" presName="node" presStyleLbl="node1" presStyleIdx="1" presStyleCnt="6">
        <dgm:presLayoutVars>
          <dgm:bulletEnabled val="1"/>
        </dgm:presLayoutVars>
      </dgm:prSet>
      <dgm:spPr/>
      <dgm:t>
        <a:bodyPr/>
        <a:lstStyle/>
        <a:p>
          <a:endParaRPr lang="en-US"/>
        </a:p>
      </dgm:t>
    </dgm:pt>
    <dgm:pt modelId="{95C379D7-AF0F-434C-9DCD-50CCEF942610}" type="pres">
      <dgm:prSet presAssocID="{241F4F2E-0986-4873-937A-20880E29CB46}" presName="parTrans" presStyleLbl="sibTrans2D1" presStyleIdx="2" presStyleCnt="6"/>
      <dgm:spPr/>
      <dgm:t>
        <a:bodyPr/>
        <a:lstStyle/>
        <a:p>
          <a:endParaRPr lang="en-US"/>
        </a:p>
      </dgm:t>
    </dgm:pt>
    <dgm:pt modelId="{638E826C-6901-4AD1-82A3-B4E4CABAC8B4}" type="pres">
      <dgm:prSet presAssocID="{241F4F2E-0986-4873-937A-20880E29CB46}" presName="connectorText" presStyleLbl="sibTrans2D1" presStyleIdx="2" presStyleCnt="6"/>
      <dgm:spPr/>
      <dgm:t>
        <a:bodyPr/>
        <a:lstStyle/>
        <a:p>
          <a:endParaRPr lang="en-US"/>
        </a:p>
      </dgm:t>
    </dgm:pt>
    <dgm:pt modelId="{9A8CEC32-3E67-4873-A026-735AA61BABA2}" type="pres">
      <dgm:prSet presAssocID="{C29073CE-EDF0-456D-8ABD-848FC66C4325}" presName="node" presStyleLbl="node1" presStyleIdx="2" presStyleCnt="6">
        <dgm:presLayoutVars>
          <dgm:bulletEnabled val="1"/>
        </dgm:presLayoutVars>
      </dgm:prSet>
      <dgm:spPr/>
      <dgm:t>
        <a:bodyPr/>
        <a:lstStyle/>
        <a:p>
          <a:endParaRPr lang="en-US"/>
        </a:p>
      </dgm:t>
    </dgm:pt>
    <dgm:pt modelId="{EA90BF1E-C250-4ED0-8B7E-AE70BCDE50CB}" type="pres">
      <dgm:prSet presAssocID="{AB5B9CEB-5CF5-4F24-9E4B-D32B43B8E268}" presName="parTrans" presStyleLbl="sibTrans2D1" presStyleIdx="3" presStyleCnt="6"/>
      <dgm:spPr/>
      <dgm:t>
        <a:bodyPr/>
        <a:lstStyle/>
        <a:p>
          <a:endParaRPr lang="en-US"/>
        </a:p>
      </dgm:t>
    </dgm:pt>
    <dgm:pt modelId="{3C1D2217-A467-4EAA-8789-31FB15929547}" type="pres">
      <dgm:prSet presAssocID="{AB5B9CEB-5CF5-4F24-9E4B-D32B43B8E268}" presName="connectorText" presStyleLbl="sibTrans2D1" presStyleIdx="3" presStyleCnt="6"/>
      <dgm:spPr/>
      <dgm:t>
        <a:bodyPr/>
        <a:lstStyle/>
        <a:p>
          <a:endParaRPr lang="en-US"/>
        </a:p>
      </dgm:t>
    </dgm:pt>
    <dgm:pt modelId="{DB2E5866-FA76-4E8D-BF30-4068FC41C085}" type="pres">
      <dgm:prSet presAssocID="{69C6D56E-1E5C-4756-9628-D34D3049EC7F}" presName="node" presStyleLbl="node1" presStyleIdx="3" presStyleCnt="6">
        <dgm:presLayoutVars>
          <dgm:bulletEnabled val="1"/>
        </dgm:presLayoutVars>
      </dgm:prSet>
      <dgm:spPr/>
      <dgm:t>
        <a:bodyPr/>
        <a:lstStyle/>
        <a:p>
          <a:endParaRPr lang="en-US"/>
        </a:p>
      </dgm:t>
    </dgm:pt>
    <dgm:pt modelId="{C2F59A1F-05F0-400C-80E6-7864168CC369}" type="pres">
      <dgm:prSet presAssocID="{2ADE9C4C-7ADB-4E56-ABB2-4E3E90E8DD47}" presName="parTrans" presStyleLbl="sibTrans2D1" presStyleIdx="4" presStyleCnt="6"/>
      <dgm:spPr/>
      <dgm:t>
        <a:bodyPr/>
        <a:lstStyle/>
        <a:p>
          <a:endParaRPr lang="en-US"/>
        </a:p>
      </dgm:t>
    </dgm:pt>
    <dgm:pt modelId="{45D01C8F-F638-42AE-89E9-61A9AF5B5783}" type="pres">
      <dgm:prSet presAssocID="{2ADE9C4C-7ADB-4E56-ABB2-4E3E90E8DD47}" presName="connectorText" presStyleLbl="sibTrans2D1" presStyleIdx="4" presStyleCnt="6"/>
      <dgm:spPr/>
      <dgm:t>
        <a:bodyPr/>
        <a:lstStyle/>
        <a:p>
          <a:endParaRPr lang="en-US"/>
        </a:p>
      </dgm:t>
    </dgm:pt>
    <dgm:pt modelId="{22BC5799-2BF6-4C61-9A3F-4FCB726120CD}" type="pres">
      <dgm:prSet presAssocID="{3B855F70-82E9-47C3-BE58-230FA2C8E5E5}" presName="node" presStyleLbl="node1" presStyleIdx="4" presStyleCnt="6">
        <dgm:presLayoutVars>
          <dgm:bulletEnabled val="1"/>
        </dgm:presLayoutVars>
      </dgm:prSet>
      <dgm:spPr/>
      <dgm:t>
        <a:bodyPr/>
        <a:lstStyle/>
        <a:p>
          <a:endParaRPr lang="en-US"/>
        </a:p>
      </dgm:t>
    </dgm:pt>
    <dgm:pt modelId="{8BEB1D17-72C6-4463-9A5C-09FFCE76353A}" type="pres">
      <dgm:prSet presAssocID="{96FA861D-9604-4896-9495-6B4CDC48FFC5}" presName="parTrans" presStyleLbl="sibTrans2D1" presStyleIdx="5" presStyleCnt="6"/>
      <dgm:spPr/>
      <dgm:t>
        <a:bodyPr/>
        <a:lstStyle/>
        <a:p>
          <a:endParaRPr lang="en-US"/>
        </a:p>
      </dgm:t>
    </dgm:pt>
    <dgm:pt modelId="{2F29AEFF-00D0-4E89-9230-FC5AF7585C94}" type="pres">
      <dgm:prSet presAssocID="{96FA861D-9604-4896-9495-6B4CDC48FFC5}" presName="connectorText" presStyleLbl="sibTrans2D1" presStyleIdx="5" presStyleCnt="6"/>
      <dgm:spPr/>
      <dgm:t>
        <a:bodyPr/>
        <a:lstStyle/>
        <a:p>
          <a:endParaRPr lang="en-US"/>
        </a:p>
      </dgm:t>
    </dgm:pt>
    <dgm:pt modelId="{F9E5646D-C261-43A2-87A4-1783E9191188}" type="pres">
      <dgm:prSet presAssocID="{AF9111F1-9FC5-462B-AA82-801DEDDCA4EE}" presName="node" presStyleLbl="node1" presStyleIdx="5" presStyleCnt="6">
        <dgm:presLayoutVars>
          <dgm:bulletEnabled val="1"/>
        </dgm:presLayoutVars>
      </dgm:prSet>
      <dgm:spPr/>
      <dgm:t>
        <a:bodyPr/>
        <a:lstStyle/>
        <a:p>
          <a:endParaRPr lang="en-US"/>
        </a:p>
      </dgm:t>
    </dgm:pt>
  </dgm:ptLst>
  <dgm:cxnLst>
    <dgm:cxn modelId="{8EA27657-DE31-40C5-8B90-7DD1FB9E2037}" type="presOf" srcId="{AB5B9CEB-5CF5-4F24-9E4B-D32B43B8E268}" destId="{EA90BF1E-C250-4ED0-8B7E-AE70BCDE50CB}" srcOrd="0" destOrd="0" presId="urn:microsoft.com/office/officeart/2005/8/layout/radial5"/>
    <dgm:cxn modelId="{240C145D-8436-460D-8D63-120F1FC70DB8}" srcId="{8F643A5B-DBEB-4E72-9672-78D4AA4D9732}" destId="{A2B3C687-1B6E-4B0D-AFF7-0CA6F876893A}" srcOrd="0" destOrd="0" parTransId="{BE09F8D7-6CC7-4B09-A3F2-A1A50D852DAE}" sibTransId="{9DB8EEA3-2340-4E8D-AA64-64A14CE0903A}"/>
    <dgm:cxn modelId="{C41F4D5A-9099-4B4B-A854-9AEB77AD457A}" type="presOf" srcId="{96FA861D-9604-4896-9495-6B4CDC48FFC5}" destId="{2F29AEFF-00D0-4E89-9230-FC5AF7585C94}" srcOrd="1" destOrd="0" presId="urn:microsoft.com/office/officeart/2005/8/layout/radial5"/>
    <dgm:cxn modelId="{74F43EEE-02DD-4E2C-8AEA-F18E2EE91187}" srcId="{A2B3C687-1B6E-4B0D-AFF7-0CA6F876893A}" destId="{69C6D56E-1E5C-4756-9628-D34D3049EC7F}" srcOrd="3" destOrd="0" parTransId="{AB5B9CEB-5CF5-4F24-9E4B-D32B43B8E268}" sibTransId="{3D8827BD-D5EA-4ED1-B2F2-BFC003073EA2}"/>
    <dgm:cxn modelId="{8208296D-6F30-4C29-8B82-15E8E4CA5950}" type="presOf" srcId="{241F4F2E-0986-4873-937A-20880E29CB46}" destId="{638E826C-6901-4AD1-82A3-B4E4CABAC8B4}" srcOrd="1" destOrd="0" presId="urn:microsoft.com/office/officeart/2005/8/layout/radial5"/>
    <dgm:cxn modelId="{21D72DD9-5EB0-40ED-8A2D-6D4B48869957}" type="presOf" srcId="{B1D1E8E3-0329-4B03-AF98-A35E1B9D7CFA}" destId="{9A4E6E20-6E22-4F18-9A04-19941ECC7B68}" srcOrd="0" destOrd="0" presId="urn:microsoft.com/office/officeart/2005/8/layout/radial5"/>
    <dgm:cxn modelId="{2EC81D07-8D54-4FA2-B758-0AB6141D44AE}" type="presOf" srcId="{2ADE9C4C-7ADB-4E56-ABB2-4E3E90E8DD47}" destId="{C2F59A1F-05F0-400C-80E6-7864168CC369}" srcOrd="0" destOrd="0" presId="urn:microsoft.com/office/officeart/2005/8/layout/radial5"/>
    <dgm:cxn modelId="{4BE5D1C4-FD64-4424-9B26-F8E6A7BD4789}" srcId="{A2B3C687-1B6E-4B0D-AFF7-0CA6F876893A}" destId="{3B855F70-82E9-47C3-BE58-230FA2C8E5E5}" srcOrd="4" destOrd="0" parTransId="{2ADE9C4C-7ADB-4E56-ABB2-4E3E90E8DD47}" sibTransId="{E605CF94-72CC-4046-86DB-EFC78CB4EC44}"/>
    <dgm:cxn modelId="{69B75EC9-CB5A-4CCC-9D5D-34E0829D592F}" type="presOf" srcId="{C29073CE-EDF0-456D-8ABD-848FC66C4325}" destId="{9A8CEC32-3E67-4873-A026-735AA61BABA2}" srcOrd="0" destOrd="0" presId="urn:microsoft.com/office/officeart/2005/8/layout/radial5"/>
    <dgm:cxn modelId="{042AD1C2-353D-48D3-AA32-02EC34FF9E22}" type="presOf" srcId="{B1D1E8E3-0329-4B03-AF98-A35E1B9D7CFA}" destId="{1C75BB7B-3785-4DE4-A99C-6DA866553308}" srcOrd="1" destOrd="0" presId="urn:microsoft.com/office/officeart/2005/8/layout/radial5"/>
    <dgm:cxn modelId="{43E30B35-57CB-4655-B300-9C6BBC2B78B6}" type="presOf" srcId="{3B855F70-82E9-47C3-BE58-230FA2C8E5E5}" destId="{22BC5799-2BF6-4C61-9A3F-4FCB726120CD}" srcOrd="0" destOrd="0" presId="urn:microsoft.com/office/officeart/2005/8/layout/radial5"/>
    <dgm:cxn modelId="{54D1CA7F-1474-443B-B094-7C5133FB30C2}" type="presOf" srcId="{96FA861D-9604-4896-9495-6B4CDC48FFC5}" destId="{8BEB1D17-72C6-4463-9A5C-09FFCE76353A}" srcOrd="0" destOrd="0" presId="urn:microsoft.com/office/officeart/2005/8/layout/radial5"/>
    <dgm:cxn modelId="{10D67E51-EAC0-4E0B-B9C0-7FBDDD89A29A}" type="presOf" srcId="{A2B3C687-1B6E-4B0D-AFF7-0CA6F876893A}" destId="{FD7014B4-F335-4EB6-A505-FB90723F5E66}" srcOrd="0" destOrd="0" presId="urn:microsoft.com/office/officeart/2005/8/layout/radial5"/>
    <dgm:cxn modelId="{1E2E4816-5EBD-4637-93BE-8F15D3203C59}" type="presOf" srcId="{8F643A5B-DBEB-4E72-9672-78D4AA4D9732}" destId="{34AD44C9-DA95-4D09-AF9A-86EFB0C8A0DB}" srcOrd="0" destOrd="0" presId="urn:microsoft.com/office/officeart/2005/8/layout/radial5"/>
    <dgm:cxn modelId="{4F0A5DFC-2B2E-48AC-A61B-5A0889F20606}" type="presOf" srcId="{AF9111F1-9FC5-462B-AA82-801DEDDCA4EE}" destId="{F9E5646D-C261-43A2-87A4-1783E9191188}" srcOrd="0" destOrd="0" presId="urn:microsoft.com/office/officeart/2005/8/layout/radial5"/>
    <dgm:cxn modelId="{36BB8B95-D88A-411F-81BD-445773BEE2C2}" srcId="{A2B3C687-1B6E-4B0D-AFF7-0CA6F876893A}" destId="{B3E3AF8B-FD3C-4F01-994A-B0D097A60837}" srcOrd="0" destOrd="0" parTransId="{9EBFA2C1-EE9D-44B2-B0F3-973DF87ADD5B}" sibTransId="{1811BE53-ED31-48A0-AA06-48CAF49F04CD}"/>
    <dgm:cxn modelId="{BECFA4A5-63C6-4D52-A7FB-E9D615276071}" type="presOf" srcId="{83B1D0B7-76D9-42DB-9022-EFAE0F9B686D}" destId="{9EFAC698-3976-4C9C-82B7-6D59FBF90E3C}" srcOrd="0" destOrd="0" presId="urn:microsoft.com/office/officeart/2005/8/layout/radial5"/>
    <dgm:cxn modelId="{E6242B54-D144-442B-978A-1186B0AC77CC}" type="presOf" srcId="{2ADE9C4C-7ADB-4E56-ABB2-4E3E90E8DD47}" destId="{45D01C8F-F638-42AE-89E9-61A9AF5B5783}" srcOrd="1" destOrd="0" presId="urn:microsoft.com/office/officeart/2005/8/layout/radial5"/>
    <dgm:cxn modelId="{BCDD1B1F-CE90-4EFA-874E-33518700FAF8}" srcId="{A2B3C687-1B6E-4B0D-AFF7-0CA6F876893A}" destId="{C29073CE-EDF0-456D-8ABD-848FC66C4325}" srcOrd="2" destOrd="0" parTransId="{241F4F2E-0986-4873-937A-20880E29CB46}" sibTransId="{BB111615-F618-4314-84B0-270F6837D26F}"/>
    <dgm:cxn modelId="{EEF965B0-476F-4209-92D3-7567025D664C}" type="presOf" srcId="{9EBFA2C1-EE9D-44B2-B0F3-973DF87ADD5B}" destId="{6A125DCD-99FA-4B15-BB70-1E087CCF91EB}" srcOrd="1" destOrd="0" presId="urn:microsoft.com/office/officeart/2005/8/layout/radial5"/>
    <dgm:cxn modelId="{40E3116D-962B-4CB8-B0C4-8B21B2226862}" type="presOf" srcId="{9EBFA2C1-EE9D-44B2-B0F3-973DF87ADD5B}" destId="{FB9B69D8-2B81-444C-A3B1-1BD697EE5C7A}" srcOrd="0" destOrd="0" presId="urn:microsoft.com/office/officeart/2005/8/layout/radial5"/>
    <dgm:cxn modelId="{3CDD4B84-F132-4168-9D26-80B703F1B841}" srcId="{A2B3C687-1B6E-4B0D-AFF7-0CA6F876893A}" destId="{83B1D0B7-76D9-42DB-9022-EFAE0F9B686D}" srcOrd="1" destOrd="0" parTransId="{B1D1E8E3-0329-4B03-AF98-A35E1B9D7CFA}" sibTransId="{710F4C10-A312-4FE8-BEA6-7319BD8C4E0D}"/>
    <dgm:cxn modelId="{782E0D81-E701-450B-90AA-5BABDF7DCBEE}" type="presOf" srcId="{241F4F2E-0986-4873-937A-20880E29CB46}" destId="{95C379D7-AF0F-434C-9DCD-50CCEF942610}" srcOrd="0" destOrd="0" presId="urn:microsoft.com/office/officeart/2005/8/layout/radial5"/>
    <dgm:cxn modelId="{C5CAB785-C395-4D78-8398-949E1927B387}" type="presOf" srcId="{69C6D56E-1E5C-4756-9628-D34D3049EC7F}" destId="{DB2E5866-FA76-4E8D-BF30-4068FC41C085}" srcOrd="0" destOrd="0" presId="urn:microsoft.com/office/officeart/2005/8/layout/radial5"/>
    <dgm:cxn modelId="{DA64C0CB-6908-4E31-92A0-36D17A39C1F1}" type="presOf" srcId="{B3E3AF8B-FD3C-4F01-994A-B0D097A60837}" destId="{2366F90B-1071-442E-AAD8-D4CC78D6AE39}" srcOrd="0" destOrd="0" presId="urn:microsoft.com/office/officeart/2005/8/layout/radial5"/>
    <dgm:cxn modelId="{90E9CB37-9DE6-47D7-8111-99DA93CDE177}" type="presOf" srcId="{AB5B9CEB-5CF5-4F24-9E4B-D32B43B8E268}" destId="{3C1D2217-A467-4EAA-8789-31FB15929547}" srcOrd="1" destOrd="0" presId="urn:microsoft.com/office/officeart/2005/8/layout/radial5"/>
    <dgm:cxn modelId="{E26FDA1B-DEB7-4B5E-8A8A-5CABB74462A7}" srcId="{A2B3C687-1B6E-4B0D-AFF7-0CA6F876893A}" destId="{AF9111F1-9FC5-462B-AA82-801DEDDCA4EE}" srcOrd="5" destOrd="0" parTransId="{96FA861D-9604-4896-9495-6B4CDC48FFC5}" sibTransId="{7E0A8CAB-26B4-4D0C-8F00-6BD915C1EAAB}"/>
    <dgm:cxn modelId="{D167983E-54FC-4D61-8902-D179893D6FAB}" type="presParOf" srcId="{34AD44C9-DA95-4D09-AF9A-86EFB0C8A0DB}" destId="{FD7014B4-F335-4EB6-A505-FB90723F5E66}" srcOrd="0" destOrd="0" presId="urn:microsoft.com/office/officeart/2005/8/layout/radial5"/>
    <dgm:cxn modelId="{481F2E1C-7079-449B-975B-1608E02A9F07}" type="presParOf" srcId="{34AD44C9-DA95-4D09-AF9A-86EFB0C8A0DB}" destId="{FB9B69D8-2B81-444C-A3B1-1BD697EE5C7A}" srcOrd="1" destOrd="0" presId="urn:microsoft.com/office/officeart/2005/8/layout/radial5"/>
    <dgm:cxn modelId="{BD872E5A-ED0F-4010-8A2B-5614E966A617}" type="presParOf" srcId="{FB9B69D8-2B81-444C-A3B1-1BD697EE5C7A}" destId="{6A125DCD-99FA-4B15-BB70-1E087CCF91EB}" srcOrd="0" destOrd="0" presId="urn:microsoft.com/office/officeart/2005/8/layout/radial5"/>
    <dgm:cxn modelId="{74794104-4E9B-4E0A-8DBE-64F6FBE90088}" type="presParOf" srcId="{34AD44C9-DA95-4D09-AF9A-86EFB0C8A0DB}" destId="{2366F90B-1071-442E-AAD8-D4CC78D6AE39}" srcOrd="2" destOrd="0" presId="urn:microsoft.com/office/officeart/2005/8/layout/radial5"/>
    <dgm:cxn modelId="{C864DF2F-6C25-4A86-A456-524254404936}" type="presParOf" srcId="{34AD44C9-DA95-4D09-AF9A-86EFB0C8A0DB}" destId="{9A4E6E20-6E22-4F18-9A04-19941ECC7B68}" srcOrd="3" destOrd="0" presId="urn:microsoft.com/office/officeart/2005/8/layout/radial5"/>
    <dgm:cxn modelId="{269BF4D9-CA70-4A10-ADBE-A984C6A90C97}" type="presParOf" srcId="{9A4E6E20-6E22-4F18-9A04-19941ECC7B68}" destId="{1C75BB7B-3785-4DE4-A99C-6DA866553308}" srcOrd="0" destOrd="0" presId="urn:microsoft.com/office/officeart/2005/8/layout/radial5"/>
    <dgm:cxn modelId="{FCAD98B0-6990-48D6-B265-73F8045FA396}" type="presParOf" srcId="{34AD44C9-DA95-4D09-AF9A-86EFB0C8A0DB}" destId="{9EFAC698-3976-4C9C-82B7-6D59FBF90E3C}" srcOrd="4" destOrd="0" presId="urn:microsoft.com/office/officeart/2005/8/layout/radial5"/>
    <dgm:cxn modelId="{356776B8-2FA2-436E-AA88-FA662B932458}" type="presParOf" srcId="{34AD44C9-DA95-4D09-AF9A-86EFB0C8A0DB}" destId="{95C379D7-AF0F-434C-9DCD-50CCEF942610}" srcOrd="5" destOrd="0" presId="urn:microsoft.com/office/officeart/2005/8/layout/radial5"/>
    <dgm:cxn modelId="{165BDA35-EE4A-40BF-8D73-9FD3185EBBAE}" type="presParOf" srcId="{95C379D7-AF0F-434C-9DCD-50CCEF942610}" destId="{638E826C-6901-4AD1-82A3-B4E4CABAC8B4}" srcOrd="0" destOrd="0" presId="urn:microsoft.com/office/officeart/2005/8/layout/radial5"/>
    <dgm:cxn modelId="{0A7230E2-3E12-4C9D-8BB0-1FCE1D8FD96A}" type="presParOf" srcId="{34AD44C9-DA95-4D09-AF9A-86EFB0C8A0DB}" destId="{9A8CEC32-3E67-4873-A026-735AA61BABA2}" srcOrd="6" destOrd="0" presId="urn:microsoft.com/office/officeart/2005/8/layout/radial5"/>
    <dgm:cxn modelId="{8DF1A6C0-EFCC-4C00-A4E9-A36906FAE6A3}" type="presParOf" srcId="{34AD44C9-DA95-4D09-AF9A-86EFB0C8A0DB}" destId="{EA90BF1E-C250-4ED0-8B7E-AE70BCDE50CB}" srcOrd="7" destOrd="0" presId="urn:microsoft.com/office/officeart/2005/8/layout/radial5"/>
    <dgm:cxn modelId="{9566D25E-B8EC-4CB3-B583-E4A8893E16C7}" type="presParOf" srcId="{EA90BF1E-C250-4ED0-8B7E-AE70BCDE50CB}" destId="{3C1D2217-A467-4EAA-8789-31FB15929547}" srcOrd="0" destOrd="0" presId="urn:microsoft.com/office/officeart/2005/8/layout/radial5"/>
    <dgm:cxn modelId="{F1449EBB-950F-4DDE-AEDD-FCCCE603846D}" type="presParOf" srcId="{34AD44C9-DA95-4D09-AF9A-86EFB0C8A0DB}" destId="{DB2E5866-FA76-4E8D-BF30-4068FC41C085}" srcOrd="8" destOrd="0" presId="urn:microsoft.com/office/officeart/2005/8/layout/radial5"/>
    <dgm:cxn modelId="{74C71894-125B-4865-8AFD-77514023A447}" type="presParOf" srcId="{34AD44C9-DA95-4D09-AF9A-86EFB0C8A0DB}" destId="{C2F59A1F-05F0-400C-80E6-7864168CC369}" srcOrd="9" destOrd="0" presId="urn:microsoft.com/office/officeart/2005/8/layout/radial5"/>
    <dgm:cxn modelId="{E6E6A919-7155-4188-8F44-F874A7719BEA}" type="presParOf" srcId="{C2F59A1F-05F0-400C-80E6-7864168CC369}" destId="{45D01C8F-F638-42AE-89E9-61A9AF5B5783}" srcOrd="0" destOrd="0" presId="urn:microsoft.com/office/officeart/2005/8/layout/radial5"/>
    <dgm:cxn modelId="{4482AF45-1A4E-4842-85CA-903008338B5D}" type="presParOf" srcId="{34AD44C9-DA95-4D09-AF9A-86EFB0C8A0DB}" destId="{22BC5799-2BF6-4C61-9A3F-4FCB726120CD}" srcOrd="10" destOrd="0" presId="urn:microsoft.com/office/officeart/2005/8/layout/radial5"/>
    <dgm:cxn modelId="{1BF76FE6-FFAA-4355-9364-6C95BC9B7D7C}" type="presParOf" srcId="{34AD44C9-DA95-4D09-AF9A-86EFB0C8A0DB}" destId="{8BEB1D17-72C6-4463-9A5C-09FFCE76353A}" srcOrd="11" destOrd="0" presId="urn:microsoft.com/office/officeart/2005/8/layout/radial5"/>
    <dgm:cxn modelId="{3BC90E0C-FB61-4F37-B0A1-DE58E97E9D9C}" type="presParOf" srcId="{8BEB1D17-72C6-4463-9A5C-09FFCE76353A}" destId="{2F29AEFF-00D0-4E89-9230-FC5AF7585C94}" srcOrd="0" destOrd="0" presId="urn:microsoft.com/office/officeart/2005/8/layout/radial5"/>
    <dgm:cxn modelId="{881447DD-7ECA-41CA-893A-F1EC0577A52C}" type="presParOf" srcId="{34AD44C9-DA95-4D09-AF9A-86EFB0C8A0DB}" destId="{F9E5646D-C261-43A2-87A4-1783E9191188}" srcOrd="12"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FC7F66D-B678-4BBC-A496-6A6CFA85A00D}" type="doc">
      <dgm:prSet loTypeId="urn:microsoft.com/office/officeart/2005/8/layout/gear1" loCatId="cycle" qsTypeId="urn:microsoft.com/office/officeart/2005/8/quickstyle/simple1" qsCatId="simple" csTypeId="urn:microsoft.com/office/officeart/2005/8/colors/accent1_2" csCatId="accent1" phldr="1"/>
      <dgm:spPr/>
    </dgm:pt>
    <dgm:pt modelId="{C7106526-0083-42DE-B265-86783B6C65B6}">
      <dgm:prSet phldrT="[Text]"/>
      <dgm:spPr/>
      <dgm:t>
        <a:bodyPr/>
        <a:lstStyle/>
        <a:p>
          <a:r>
            <a:rPr lang="en-US" dirty="0" smtClean="0"/>
            <a:t>Regulations</a:t>
          </a:r>
          <a:endParaRPr lang="en-US" dirty="0"/>
        </a:p>
      </dgm:t>
    </dgm:pt>
    <dgm:pt modelId="{1364EB32-D3FC-4BB4-BB4B-F2CD8F1B4BC1}" type="parTrans" cxnId="{B2504ED9-4C89-4A01-87B9-1848F9B730F5}">
      <dgm:prSet/>
      <dgm:spPr/>
      <dgm:t>
        <a:bodyPr/>
        <a:lstStyle/>
        <a:p>
          <a:endParaRPr lang="en-US"/>
        </a:p>
      </dgm:t>
    </dgm:pt>
    <dgm:pt modelId="{EC799E19-C7B1-4CB9-8C82-AA6FEE7DE90C}" type="sibTrans" cxnId="{B2504ED9-4C89-4A01-87B9-1848F9B730F5}">
      <dgm:prSet/>
      <dgm:spPr/>
      <dgm:t>
        <a:bodyPr/>
        <a:lstStyle/>
        <a:p>
          <a:endParaRPr lang="en-US"/>
        </a:p>
      </dgm:t>
    </dgm:pt>
    <dgm:pt modelId="{3155B7E3-6177-491A-A994-19864ACD25A0}">
      <dgm:prSet phldrT="[Text]"/>
      <dgm:spPr/>
      <dgm:t>
        <a:bodyPr/>
        <a:lstStyle/>
        <a:p>
          <a:r>
            <a:rPr lang="en-US" dirty="0" err="1" smtClean="0"/>
            <a:t>eCosma</a:t>
          </a:r>
          <a:endParaRPr lang="en-US" dirty="0"/>
        </a:p>
      </dgm:t>
    </dgm:pt>
    <dgm:pt modelId="{F17E75AC-2C27-49FC-9B7C-74B1474B68DD}" type="parTrans" cxnId="{0F8C1917-12E3-4E85-B8ED-334BAC62528C}">
      <dgm:prSet/>
      <dgm:spPr/>
      <dgm:t>
        <a:bodyPr/>
        <a:lstStyle/>
        <a:p>
          <a:endParaRPr lang="en-US"/>
        </a:p>
      </dgm:t>
    </dgm:pt>
    <dgm:pt modelId="{F36FF721-142D-4D2A-B4DB-81002375B2B3}" type="sibTrans" cxnId="{0F8C1917-12E3-4E85-B8ED-334BAC62528C}">
      <dgm:prSet/>
      <dgm:spPr/>
      <dgm:t>
        <a:bodyPr/>
        <a:lstStyle/>
        <a:p>
          <a:endParaRPr lang="en-US"/>
        </a:p>
      </dgm:t>
    </dgm:pt>
    <dgm:pt modelId="{F429EE64-DFA3-4A69-8296-270C3D56278E}">
      <dgm:prSet phldrT="[Text]"/>
      <dgm:spPr/>
      <dgm:t>
        <a:bodyPr/>
        <a:lstStyle/>
        <a:p>
          <a:r>
            <a:rPr lang="en-US" dirty="0" smtClean="0"/>
            <a:t>Law</a:t>
          </a:r>
          <a:endParaRPr lang="en-US" dirty="0"/>
        </a:p>
      </dgm:t>
    </dgm:pt>
    <dgm:pt modelId="{BD4B5777-671E-4275-B093-8E1F7B5897DA}" type="parTrans" cxnId="{E64CE32F-6ED7-473F-A0AA-5F8AFE5C405F}">
      <dgm:prSet/>
      <dgm:spPr/>
      <dgm:t>
        <a:bodyPr/>
        <a:lstStyle/>
        <a:p>
          <a:endParaRPr lang="en-US"/>
        </a:p>
      </dgm:t>
    </dgm:pt>
    <dgm:pt modelId="{39F0032B-45E7-4514-B50D-FE7062DB1D29}" type="sibTrans" cxnId="{E64CE32F-6ED7-473F-A0AA-5F8AFE5C405F}">
      <dgm:prSet/>
      <dgm:spPr/>
      <dgm:t>
        <a:bodyPr/>
        <a:lstStyle/>
        <a:p>
          <a:endParaRPr lang="en-US"/>
        </a:p>
      </dgm:t>
    </dgm:pt>
    <dgm:pt modelId="{86C8DF2F-E0AB-44EC-8F9C-7C13B2D7FBD6}" type="pres">
      <dgm:prSet presAssocID="{4FC7F66D-B678-4BBC-A496-6A6CFA85A00D}" presName="composite" presStyleCnt="0">
        <dgm:presLayoutVars>
          <dgm:chMax val="3"/>
          <dgm:animLvl val="lvl"/>
          <dgm:resizeHandles val="exact"/>
        </dgm:presLayoutVars>
      </dgm:prSet>
      <dgm:spPr/>
    </dgm:pt>
    <dgm:pt modelId="{B85DAC68-155A-46B8-9BEB-7D04D94653B3}" type="pres">
      <dgm:prSet presAssocID="{C7106526-0083-42DE-B265-86783B6C65B6}" presName="gear1" presStyleLbl="node1" presStyleIdx="0" presStyleCnt="3">
        <dgm:presLayoutVars>
          <dgm:chMax val="1"/>
          <dgm:bulletEnabled val="1"/>
        </dgm:presLayoutVars>
      </dgm:prSet>
      <dgm:spPr/>
      <dgm:t>
        <a:bodyPr/>
        <a:lstStyle/>
        <a:p>
          <a:endParaRPr lang="en-US"/>
        </a:p>
      </dgm:t>
    </dgm:pt>
    <dgm:pt modelId="{1B8A8F9E-F5C4-4928-89BE-DE3BF471F89A}" type="pres">
      <dgm:prSet presAssocID="{C7106526-0083-42DE-B265-86783B6C65B6}" presName="gear1srcNode" presStyleLbl="node1" presStyleIdx="0" presStyleCnt="3"/>
      <dgm:spPr/>
      <dgm:t>
        <a:bodyPr/>
        <a:lstStyle/>
        <a:p>
          <a:endParaRPr lang="en-US"/>
        </a:p>
      </dgm:t>
    </dgm:pt>
    <dgm:pt modelId="{FCB37D90-F35A-42D8-8573-2D0566CCA716}" type="pres">
      <dgm:prSet presAssocID="{C7106526-0083-42DE-B265-86783B6C65B6}" presName="gear1dstNode" presStyleLbl="node1" presStyleIdx="0" presStyleCnt="3"/>
      <dgm:spPr/>
      <dgm:t>
        <a:bodyPr/>
        <a:lstStyle/>
        <a:p>
          <a:endParaRPr lang="en-US"/>
        </a:p>
      </dgm:t>
    </dgm:pt>
    <dgm:pt modelId="{7CB87E15-26B7-4A35-A618-E0F13A43B7AD}" type="pres">
      <dgm:prSet presAssocID="{3155B7E3-6177-491A-A994-19864ACD25A0}" presName="gear2" presStyleLbl="node1" presStyleIdx="1" presStyleCnt="3">
        <dgm:presLayoutVars>
          <dgm:chMax val="1"/>
          <dgm:bulletEnabled val="1"/>
        </dgm:presLayoutVars>
      </dgm:prSet>
      <dgm:spPr/>
      <dgm:t>
        <a:bodyPr/>
        <a:lstStyle/>
        <a:p>
          <a:endParaRPr lang="en-US"/>
        </a:p>
      </dgm:t>
    </dgm:pt>
    <dgm:pt modelId="{680E3EA8-EA91-4E8C-A4E1-BC715FC7B46B}" type="pres">
      <dgm:prSet presAssocID="{3155B7E3-6177-491A-A994-19864ACD25A0}" presName="gear2srcNode" presStyleLbl="node1" presStyleIdx="1" presStyleCnt="3"/>
      <dgm:spPr/>
      <dgm:t>
        <a:bodyPr/>
        <a:lstStyle/>
        <a:p>
          <a:endParaRPr lang="en-US"/>
        </a:p>
      </dgm:t>
    </dgm:pt>
    <dgm:pt modelId="{768CA685-1DAA-45F3-B606-F51F5ACC1752}" type="pres">
      <dgm:prSet presAssocID="{3155B7E3-6177-491A-A994-19864ACD25A0}" presName="gear2dstNode" presStyleLbl="node1" presStyleIdx="1" presStyleCnt="3"/>
      <dgm:spPr/>
      <dgm:t>
        <a:bodyPr/>
        <a:lstStyle/>
        <a:p>
          <a:endParaRPr lang="en-US"/>
        </a:p>
      </dgm:t>
    </dgm:pt>
    <dgm:pt modelId="{5F9B15DC-86AF-425F-8888-EAC7DCCB6B90}" type="pres">
      <dgm:prSet presAssocID="{F429EE64-DFA3-4A69-8296-270C3D56278E}" presName="gear3" presStyleLbl="node1" presStyleIdx="2" presStyleCnt="3"/>
      <dgm:spPr/>
      <dgm:t>
        <a:bodyPr/>
        <a:lstStyle/>
        <a:p>
          <a:endParaRPr lang="en-US"/>
        </a:p>
      </dgm:t>
    </dgm:pt>
    <dgm:pt modelId="{3B72D90D-5897-44C7-BE01-27D16DBC1DFA}" type="pres">
      <dgm:prSet presAssocID="{F429EE64-DFA3-4A69-8296-270C3D56278E}" presName="gear3tx" presStyleLbl="node1" presStyleIdx="2" presStyleCnt="3">
        <dgm:presLayoutVars>
          <dgm:chMax val="1"/>
          <dgm:bulletEnabled val="1"/>
        </dgm:presLayoutVars>
      </dgm:prSet>
      <dgm:spPr/>
      <dgm:t>
        <a:bodyPr/>
        <a:lstStyle/>
        <a:p>
          <a:endParaRPr lang="en-US"/>
        </a:p>
      </dgm:t>
    </dgm:pt>
    <dgm:pt modelId="{86A45D57-A1C5-43E1-89EF-B48EB835635A}" type="pres">
      <dgm:prSet presAssocID="{F429EE64-DFA3-4A69-8296-270C3D56278E}" presName="gear3srcNode" presStyleLbl="node1" presStyleIdx="2" presStyleCnt="3"/>
      <dgm:spPr/>
      <dgm:t>
        <a:bodyPr/>
        <a:lstStyle/>
        <a:p>
          <a:endParaRPr lang="en-US"/>
        </a:p>
      </dgm:t>
    </dgm:pt>
    <dgm:pt modelId="{A8C9813E-7E51-447E-A798-A8F242F77A19}" type="pres">
      <dgm:prSet presAssocID="{F429EE64-DFA3-4A69-8296-270C3D56278E}" presName="gear3dstNode" presStyleLbl="node1" presStyleIdx="2" presStyleCnt="3"/>
      <dgm:spPr/>
      <dgm:t>
        <a:bodyPr/>
        <a:lstStyle/>
        <a:p>
          <a:endParaRPr lang="en-US"/>
        </a:p>
      </dgm:t>
    </dgm:pt>
    <dgm:pt modelId="{744F53DD-3852-4550-A4B0-026F38F8659A}" type="pres">
      <dgm:prSet presAssocID="{EC799E19-C7B1-4CB9-8C82-AA6FEE7DE90C}" presName="connector1" presStyleLbl="sibTrans2D1" presStyleIdx="0" presStyleCnt="3"/>
      <dgm:spPr/>
      <dgm:t>
        <a:bodyPr/>
        <a:lstStyle/>
        <a:p>
          <a:endParaRPr lang="en-US"/>
        </a:p>
      </dgm:t>
    </dgm:pt>
    <dgm:pt modelId="{7BD7CC37-63D2-4F81-9C2E-83D2276822BF}" type="pres">
      <dgm:prSet presAssocID="{F36FF721-142D-4D2A-B4DB-81002375B2B3}" presName="connector2" presStyleLbl="sibTrans2D1" presStyleIdx="1" presStyleCnt="3"/>
      <dgm:spPr/>
      <dgm:t>
        <a:bodyPr/>
        <a:lstStyle/>
        <a:p>
          <a:endParaRPr lang="en-US"/>
        </a:p>
      </dgm:t>
    </dgm:pt>
    <dgm:pt modelId="{21B1E00E-A8AA-47CE-9B2E-B04085A168C2}" type="pres">
      <dgm:prSet presAssocID="{39F0032B-45E7-4514-B50D-FE7062DB1D29}" presName="connector3" presStyleLbl="sibTrans2D1" presStyleIdx="2" presStyleCnt="3"/>
      <dgm:spPr/>
      <dgm:t>
        <a:bodyPr/>
        <a:lstStyle/>
        <a:p>
          <a:endParaRPr lang="en-US"/>
        </a:p>
      </dgm:t>
    </dgm:pt>
  </dgm:ptLst>
  <dgm:cxnLst>
    <dgm:cxn modelId="{817C498D-BB35-41CA-9319-0D02B60EAD16}" type="presOf" srcId="{4FC7F66D-B678-4BBC-A496-6A6CFA85A00D}" destId="{86C8DF2F-E0AB-44EC-8F9C-7C13B2D7FBD6}" srcOrd="0" destOrd="0" presId="urn:microsoft.com/office/officeart/2005/8/layout/gear1"/>
    <dgm:cxn modelId="{0D29760D-2931-4B30-B52A-229FFF2BD830}" type="presOf" srcId="{C7106526-0083-42DE-B265-86783B6C65B6}" destId="{B85DAC68-155A-46B8-9BEB-7D04D94653B3}" srcOrd="0" destOrd="0" presId="urn:microsoft.com/office/officeart/2005/8/layout/gear1"/>
    <dgm:cxn modelId="{D7D262AB-A5C9-4EFE-9EF8-6EDB1B9A3A79}" type="presOf" srcId="{3155B7E3-6177-491A-A994-19864ACD25A0}" destId="{768CA685-1DAA-45F3-B606-F51F5ACC1752}" srcOrd="2" destOrd="0" presId="urn:microsoft.com/office/officeart/2005/8/layout/gear1"/>
    <dgm:cxn modelId="{5443D956-B8EA-472F-A29E-AF4F11DDF6F7}" type="presOf" srcId="{F429EE64-DFA3-4A69-8296-270C3D56278E}" destId="{5F9B15DC-86AF-425F-8888-EAC7DCCB6B90}" srcOrd="0" destOrd="0" presId="urn:microsoft.com/office/officeart/2005/8/layout/gear1"/>
    <dgm:cxn modelId="{A0CC70F3-CA59-4E2B-9051-5739B7D1EA59}" type="presOf" srcId="{F429EE64-DFA3-4A69-8296-270C3D56278E}" destId="{86A45D57-A1C5-43E1-89EF-B48EB835635A}" srcOrd="2" destOrd="0" presId="urn:microsoft.com/office/officeart/2005/8/layout/gear1"/>
    <dgm:cxn modelId="{C7CDC3F9-1083-445E-BFFA-D712AEDF51B6}" type="presOf" srcId="{3155B7E3-6177-491A-A994-19864ACD25A0}" destId="{7CB87E15-26B7-4A35-A618-E0F13A43B7AD}" srcOrd="0" destOrd="0" presId="urn:microsoft.com/office/officeart/2005/8/layout/gear1"/>
    <dgm:cxn modelId="{77F1EDAE-4A6B-4B5A-AB1A-B24A65C8E04E}" type="presOf" srcId="{EC799E19-C7B1-4CB9-8C82-AA6FEE7DE90C}" destId="{744F53DD-3852-4550-A4B0-026F38F8659A}" srcOrd="0" destOrd="0" presId="urn:microsoft.com/office/officeart/2005/8/layout/gear1"/>
    <dgm:cxn modelId="{6834D6EE-B4FC-4E8F-9A36-C13605B4BDEC}" type="presOf" srcId="{F36FF721-142D-4D2A-B4DB-81002375B2B3}" destId="{7BD7CC37-63D2-4F81-9C2E-83D2276822BF}" srcOrd="0" destOrd="0" presId="urn:microsoft.com/office/officeart/2005/8/layout/gear1"/>
    <dgm:cxn modelId="{2DF65E7E-1A26-4F02-858A-A0291085B00A}" type="presOf" srcId="{39F0032B-45E7-4514-B50D-FE7062DB1D29}" destId="{21B1E00E-A8AA-47CE-9B2E-B04085A168C2}" srcOrd="0" destOrd="0" presId="urn:microsoft.com/office/officeart/2005/8/layout/gear1"/>
    <dgm:cxn modelId="{E64CE32F-6ED7-473F-A0AA-5F8AFE5C405F}" srcId="{4FC7F66D-B678-4BBC-A496-6A6CFA85A00D}" destId="{F429EE64-DFA3-4A69-8296-270C3D56278E}" srcOrd="2" destOrd="0" parTransId="{BD4B5777-671E-4275-B093-8E1F7B5897DA}" sibTransId="{39F0032B-45E7-4514-B50D-FE7062DB1D29}"/>
    <dgm:cxn modelId="{AFB93ED1-E236-424D-B956-DD59D10D10DD}" type="presOf" srcId="{C7106526-0083-42DE-B265-86783B6C65B6}" destId="{FCB37D90-F35A-42D8-8573-2D0566CCA716}" srcOrd="2" destOrd="0" presId="urn:microsoft.com/office/officeart/2005/8/layout/gear1"/>
    <dgm:cxn modelId="{76050015-7C4F-4D28-9DD3-941F45BA576B}" type="presOf" srcId="{F429EE64-DFA3-4A69-8296-270C3D56278E}" destId="{3B72D90D-5897-44C7-BE01-27D16DBC1DFA}" srcOrd="1" destOrd="0" presId="urn:microsoft.com/office/officeart/2005/8/layout/gear1"/>
    <dgm:cxn modelId="{F7033F72-7047-4F4A-AB0C-9F5756DB12D0}" type="presOf" srcId="{C7106526-0083-42DE-B265-86783B6C65B6}" destId="{1B8A8F9E-F5C4-4928-89BE-DE3BF471F89A}" srcOrd="1" destOrd="0" presId="urn:microsoft.com/office/officeart/2005/8/layout/gear1"/>
    <dgm:cxn modelId="{741082F1-47D4-42F9-ADFB-935CF86665C0}" type="presOf" srcId="{3155B7E3-6177-491A-A994-19864ACD25A0}" destId="{680E3EA8-EA91-4E8C-A4E1-BC715FC7B46B}" srcOrd="1" destOrd="0" presId="urn:microsoft.com/office/officeart/2005/8/layout/gear1"/>
    <dgm:cxn modelId="{2E801C77-BDCC-43E7-A81B-2B6EF2BD6173}" type="presOf" srcId="{F429EE64-DFA3-4A69-8296-270C3D56278E}" destId="{A8C9813E-7E51-447E-A798-A8F242F77A19}" srcOrd="3" destOrd="0" presId="urn:microsoft.com/office/officeart/2005/8/layout/gear1"/>
    <dgm:cxn modelId="{B2504ED9-4C89-4A01-87B9-1848F9B730F5}" srcId="{4FC7F66D-B678-4BBC-A496-6A6CFA85A00D}" destId="{C7106526-0083-42DE-B265-86783B6C65B6}" srcOrd="0" destOrd="0" parTransId="{1364EB32-D3FC-4BB4-BB4B-F2CD8F1B4BC1}" sibTransId="{EC799E19-C7B1-4CB9-8C82-AA6FEE7DE90C}"/>
    <dgm:cxn modelId="{0F8C1917-12E3-4E85-B8ED-334BAC62528C}" srcId="{4FC7F66D-B678-4BBC-A496-6A6CFA85A00D}" destId="{3155B7E3-6177-491A-A994-19864ACD25A0}" srcOrd="1" destOrd="0" parTransId="{F17E75AC-2C27-49FC-9B7C-74B1474B68DD}" sibTransId="{F36FF721-142D-4D2A-B4DB-81002375B2B3}"/>
    <dgm:cxn modelId="{88697A05-3B68-4C89-B4DF-C17EE536C2D2}" type="presParOf" srcId="{86C8DF2F-E0AB-44EC-8F9C-7C13B2D7FBD6}" destId="{B85DAC68-155A-46B8-9BEB-7D04D94653B3}" srcOrd="0" destOrd="0" presId="urn:microsoft.com/office/officeart/2005/8/layout/gear1"/>
    <dgm:cxn modelId="{CE3A902F-69E7-4A1B-A309-EF808CA33209}" type="presParOf" srcId="{86C8DF2F-E0AB-44EC-8F9C-7C13B2D7FBD6}" destId="{1B8A8F9E-F5C4-4928-89BE-DE3BF471F89A}" srcOrd="1" destOrd="0" presId="urn:microsoft.com/office/officeart/2005/8/layout/gear1"/>
    <dgm:cxn modelId="{D7B934F6-C3A5-4EF7-A8FC-67C88C6820E7}" type="presParOf" srcId="{86C8DF2F-E0AB-44EC-8F9C-7C13B2D7FBD6}" destId="{FCB37D90-F35A-42D8-8573-2D0566CCA716}" srcOrd="2" destOrd="0" presId="urn:microsoft.com/office/officeart/2005/8/layout/gear1"/>
    <dgm:cxn modelId="{06535532-637B-4B4D-A20D-A83D575EFA52}" type="presParOf" srcId="{86C8DF2F-E0AB-44EC-8F9C-7C13B2D7FBD6}" destId="{7CB87E15-26B7-4A35-A618-E0F13A43B7AD}" srcOrd="3" destOrd="0" presId="urn:microsoft.com/office/officeart/2005/8/layout/gear1"/>
    <dgm:cxn modelId="{1802EC0F-6142-4C52-8EA3-32C9F51B62B5}" type="presParOf" srcId="{86C8DF2F-E0AB-44EC-8F9C-7C13B2D7FBD6}" destId="{680E3EA8-EA91-4E8C-A4E1-BC715FC7B46B}" srcOrd="4" destOrd="0" presId="urn:microsoft.com/office/officeart/2005/8/layout/gear1"/>
    <dgm:cxn modelId="{41C2B509-168E-4EEC-846A-3490EAE10949}" type="presParOf" srcId="{86C8DF2F-E0AB-44EC-8F9C-7C13B2D7FBD6}" destId="{768CA685-1DAA-45F3-B606-F51F5ACC1752}" srcOrd="5" destOrd="0" presId="urn:microsoft.com/office/officeart/2005/8/layout/gear1"/>
    <dgm:cxn modelId="{3B1FF1B1-A8AF-42BE-AC4F-9E699B7A980C}" type="presParOf" srcId="{86C8DF2F-E0AB-44EC-8F9C-7C13B2D7FBD6}" destId="{5F9B15DC-86AF-425F-8888-EAC7DCCB6B90}" srcOrd="6" destOrd="0" presId="urn:microsoft.com/office/officeart/2005/8/layout/gear1"/>
    <dgm:cxn modelId="{301CAF53-5700-4400-BB26-95C0B66D5053}" type="presParOf" srcId="{86C8DF2F-E0AB-44EC-8F9C-7C13B2D7FBD6}" destId="{3B72D90D-5897-44C7-BE01-27D16DBC1DFA}" srcOrd="7" destOrd="0" presId="urn:microsoft.com/office/officeart/2005/8/layout/gear1"/>
    <dgm:cxn modelId="{3677A48A-62F4-45D9-B3FD-65B0841A8B77}" type="presParOf" srcId="{86C8DF2F-E0AB-44EC-8F9C-7C13B2D7FBD6}" destId="{86A45D57-A1C5-43E1-89EF-B48EB835635A}" srcOrd="8" destOrd="0" presId="urn:microsoft.com/office/officeart/2005/8/layout/gear1"/>
    <dgm:cxn modelId="{B7AEE94D-BD58-40F6-8330-C01C4F7432A8}" type="presParOf" srcId="{86C8DF2F-E0AB-44EC-8F9C-7C13B2D7FBD6}" destId="{A8C9813E-7E51-447E-A798-A8F242F77A19}" srcOrd="9" destOrd="0" presId="urn:microsoft.com/office/officeart/2005/8/layout/gear1"/>
    <dgm:cxn modelId="{AE99E54A-FD90-49B2-B3BE-AA925B40EAE6}" type="presParOf" srcId="{86C8DF2F-E0AB-44EC-8F9C-7C13B2D7FBD6}" destId="{744F53DD-3852-4550-A4B0-026F38F8659A}" srcOrd="10" destOrd="0" presId="urn:microsoft.com/office/officeart/2005/8/layout/gear1"/>
    <dgm:cxn modelId="{37B72667-69CE-4960-9AE9-E5B19ABE4C88}" type="presParOf" srcId="{86C8DF2F-E0AB-44EC-8F9C-7C13B2D7FBD6}" destId="{7BD7CC37-63D2-4F81-9C2E-83D2276822BF}" srcOrd="11" destOrd="0" presId="urn:microsoft.com/office/officeart/2005/8/layout/gear1"/>
    <dgm:cxn modelId="{3207B420-2F10-4936-A96D-7C366ACCE406}" type="presParOf" srcId="{86C8DF2F-E0AB-44EC-8F9C-7C13B2D7FBD6}" destId="{21B1E00E-A8AA-47CE-9B2E-B04085A168C2}" srcOrd="12" destOrd="0" presId="urn:microsoft.com/office/officeart/2005/8/layout/gear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D6E9CE-295E-4707-B790-4EC0755ABD99}" type="doc">
      <dgm:prSet loTypeId="urn:microsoft.com/office/officeart/2005/8/layout/hList1" loCatId="list" qsTypeId="urn:microsoft.com/office/officeart/2005/8/quickstyle/simple5" qsCatId="simple" csTypeId="urn:microsoft.com/office/officeart/2005/8/colors/accent1_2" csCatId="accent1" phldr="1"/>
      <dgm:spPr/>
      <dgm:t>
        <a:bodyPr/>
        <a:lstStyle/>
        <a:p>
          <a:pPr rtl="1"/>
          <a:endParaRPr lang="x-none"/>
        </a:p>
      </dgm:t>
    </dgm:pt>
    <dgm:pt modelId="{AE76A6B0-19B0-495F-AE4E-1854495787EA}">
      <dgm:prSet phldrT="[Text]"/>
      <dgm:spPr/>
      <dgm:t>
        <a:bodyPr/>
        <a:lstStyle/>
        <a:p>
          <a:pPr algn="ctr" rtl="0"/>
          <a:r>
            <a:rPr lang="en-US" b="1" dirty="0" smtClean="0"/>
            <a:t>Standards Setting</a:t>
          </a:r>
          <a:endParaRPr lang="x-none" b="1" dirty="0"/>
        </a:p>
      </dgm:t>
    </dgm:pt>
    <dgm:pt modelId="{F229D363-476D-4693-943A-B03211666661}" type="parTrans" cxnId="{6A2CDE64-3B24-4F86-B266-BB7070130B7E}">
      <dgm:prSet/>
      <dgm:spPr/>
      <dgm:t>
        <a:bodyPr/>
        <a:lstStyle/>
        <a:p>
          <a:pPr rtl="1"/>
          <a:endParaRPr lang="x-none"/>
        </a:p>
      </dgm:t>
    </dgm:pt>
    <dgm:pt modelId="{6206A2C2-FD6D-4B17-B21D-9351EF39BDBB}" type="sibTrans" cxnId="{6A2CDE64-3B24-4F86-B266-BB7070130B7E}">
      <dgm:prSet/>
      <dgm:spPr/>
      <dgm:t>
        <a:bodyPr/>
        <a:lstStyle/>
        <a:p>
          <a:pPr rtl="1"/>
          <a:endParaRPr lang="x-none"/>
        </a:p>
      </dgm:t>
    </dgm:pt>
    <dgm:pt modelId="{21A9FFC8-DB42-47D8-A9E1-3CB6C202A789}">
      <dgm:prSet phldrT="[Text]"/>
      <dgm:spPr/>
      <dgm:t>
        <a:bodyPr/>
        <a:lstStyle/>
        <a:p>
          <a:pPr algn="ctr" rtl="0"/>
          <a:r>
            <a:rPr lang="en-US" b="1" dirty="0" smtClean="0"/>
            <a:t>PMS</a:t>
          </a:r>
          <a:endParaRPr lang="x-none" b="1" dirty="0"/>
        </a:p>
      </dgm:t>
    </dgm:pt>
    <dgm:pt modelId="{45C62CA8-D1F8-4220-8640-FA19BC3DA6A9}" type="parTrans" cxnId="{F7810645-1DD9-478D-89A5-46F48488A357}">
      <dgm:prSet/>
      <dgm:spPr/>
      <dgm:t>
        <a:bodyPr/>
        <a:lstStyle/>
        <a:p>
          <a:pPr rtl="1"/>
          <a:endParaRPr lang="x-none"/>
        </a:p>
      </dgm:t>
    </dgm:pt>
    <dgm:pt modelId="{07C62EAB-8B6F-4D37-A191-30594E3D89BC}" type="sibTrans" cxnId="{F7810645-1DD9-478D-89A5-46F48488A357}">
      <dgm:prSet/>
      <dgm:spPr/>
      <dgm:t>
        <a:bodyPr/>
        <a:lstStyle/>
        <a:p>
          <a:pPr rtl="1"/>
          <a:endParaRPr lang="x-none"/>
        </a:p>
      </dgm:t>
    </dgm:pt>
    <dgm:pt modelId="{ED380896-E18F-4474-BB2E-656F5FB2115A}">
      <dgm:prSet phldrT="[Text]"/>
      <dgm:spPr/>
      <dgm:t>
        <a:bodyPr/>
        <a:lstStyle/>
        <a:p>
          <a:pPr algn="ctr" rtl="0"/>
          <a:r>
            <a:rPr lang="en-US" b="1" dirty="0" smtClean="0"/>
            <a:t>Notification</a:t>
          </a:r>
          <a:endParaRPr lang="x-none" b="1" dirty="0"/>
        </a:p>
      </dgm:t>
    </dgm:pt>
    <dgm:pt modelId="{2A93D882-EAE7-4CC9-9F85-5C97F63E33D7}" type="parTrans" cxnId="{7080EE11-BD1B-428F-8819-E77D1B020A69}">
      <dgm:prSet/>
      <dgm:spPr/>
      <dgm:t>
        <a:bodyPr/>
        <a:lstStyle/>
        <a:p>
          <a:pPr rtl="1"/>
          <a:endParaRPr lang="x-none"/>
        </a:p>
      </dgm:t>
    </dgm:pt>
    <dgm:pt modelId="{E6A2063F-380A-42C7-9253-F4DBE8628E86}" type="sibTrans" cxnId="{7080EE11-BD1B-428F-8819-E77D1B020A69}">
      <dgm:prSet/>
      <dgm:spPr/>
      <dgm:t>
        <a:bodyPr/>
        <a:lstStyle/>
        <a:p>
          <a:pPr rtl="1"/>
          <a:endParaRPr lang="x-none"/>
        </a:p>
      </dgm:t>
    </dgm:pt>
    <dgm:pt modelId="{CD73888D-CD61-4811-AA7E-A294771B3DC6}">
      <dgm:prSet custT="1"/>
      <dgm:spPr/>
      <dgm:t>
        <a:bodyPr/>
        <a:lstStyle/>
        <a:p>
          <a:pPr algn="l" rtl="0"/>
          <a:r>
            <a:rPr lang="en-US" sz="2000" b="1" dirty="0" smtClean="0"/>
            <a:t>Safety Guidelines</a:t>
          </a:r>
          <a:endParaRPr lang="x-none" sz="2000" b="1" dirty="0"/>
        </a:p>
      </dgm:t>
    </dgm:pt>
    <dgm:pt modelId="{28440315-770F-40F9-B2EF-2D0D1874962B}" type="parTrans" cxnId="{944855EE-E200-4D98-80BB-4A9740593BA2}">
      <dgm:prSet/>
      <dgm:spPr/>
      <dgm:t>
        <a:bodyPr/>
        <a:lstStyle/>
        <a:p>
          <a:pPr rtl="1"/>
          <a:endParaRPr lang="x-none"/>
        </a:p>
      </dgm:t>
    </dgm:pt>
    <dgm:pt modelId="{D3822087-55FB-47FE-975C-A46EAA8BB975}" type="sibTrans" cxnId="{944855EE-E200-4D98-80BB-4A9740593BA2}">
      <dgm:prSet/>
      <dgm:spPr/>
      <dgm:t>
        <a:bodyPr/>
        <a:lstStyle/>
        <a:p>
          <a:pPr rtl="1"/>
          <a:endParaRPr lang="x-none"/>
        </a:p>
      </dgm:t>
    </dgm:pt>
    <dgm:pt modelId="{3FA75A45-9A95-4EFE-9128-00EF0C312C5B}">
      <dgm:prSet custT="1"/>
      <dgm:spPr/>
      <dgm:t>
        <a:bodyPr/>
        <a:lstStyle/>
        <a:p>
          <a:pPr algn="l" rtl="0"/>
          <a:r>
            <a:rPr lang="en-US" sz="2000" b="1" dirty="0" smtClean="0"/>
            <a:t>Good Manufacturing Practices</a:t>
          </a:r>
          <a:endParaRPr lang="x-none" sz="2000" b="1" dirty="0"/>
        </a:p>
      </dgm:t>
    </dgm:pt>
    <dgm:pt modelId="{0B78C51E-9659-4895-AB76-AABC0CAB3820}" type="parTrans" cxnId="{D54D6DAC-0A30-4335-95FC-0110A57CE621}">
      <dgm:prSet/>
      <dgm:spPr/>
      <dgm:t>
        <a:bodyPr/>
        <a:lstStyle/>
        <a:p>
          <a:pPr rtl="1"/>
          <a:endParaRPr lang="x-none"/>
        </a:p>
      </dgm:t>
    </dgm:pt>
    <dgm:pt modelId="{BEF9DCC7-7A7B-4727-BC2E-69415C33FB53}" type="sibTrans" cxnId="{D54D6DAC-0A30-4335-95FC-0110A57CE621}">
      <dgm:prSet/>
      <dgm:spPr/>
      <dgm:t>
        <a:bodyPr/>
        <a:lstStyle/>
        <a:p>
          <a:pPr rtl="1"/>
          <a:endParaRPr lang="x-none"/>
        </a:p>
      </dgm:t>
    </dgm:pt>
    <dgm:pt modelId="{9955ED38-DE4F-4570-A50F-8E93732783C7}">
      <dgm:prSet custT="1"/>
      <dgm:spPr/>
      <dgm:t>
        <a:bodyPr/>
        <a:lstStyle/>
        <a:p>
          <a:pPr algn="l" rtl="0"/>
          <a:r>
            <a:rPr lang="en-US" sz="2000" b="1" dirty="0" smtClean="0"/>
            <a:t>Control claims</a:t>
          </a:r>
          <a:endParaRPr lang="x-none" sz="2000" b="1" dirty="0"/>
        </a:p>
      </dgm:t>
    </dgm:pt>
    <dgm:pt modelId="{088AF884-AE3D-47C7-8FC9-E1BDA20F116B}" type="parTrans" cxnId="{71C6B212-5CD7-4D06-94DD-AF7532267183}">
      <dgm:prSet/>
      <dgm:spPr/>
      <dgm:t>
        <a:bodyPr/>
        <a:lstStyle/>
        <a:p>
          <a:pPr rtl="1"/>
          <a:endParaRPr lang="x-none"/>
        </a:p>
      </dgm:t>
    </dgm:pt>
    <dgm:pt modelId="{61467118-8E8F-4066-8046-D54F46880A7B}" type="sibTrans" cxnId="{71C6B212-5CD7-4D06-94DD-AF7532267183}">
      <dgm:prSet/>
      <dgm:spPr/>
      <dgm:t>
        <a:bodyPr/>
        <a:lstStyle/>
        <a:p>
          <a:pPr rtl="1"/>
          <a:endParaRPr lang="x-none"/>
        </a:p>
      </dgm:t>
    </dgm:pt>
    <dgm:pt modelId="{415C28F3-C134-4A14-9389-5B989E9C4161}">
      <dgm:prSet custT="1"/>
      <dgm:spPr/>
      <dgm:t>
        <a:bodyPr/>
        <a:lstStyle/>
        <a:p>
          <a:pPr algn="l" rtl="0"/>
          <a:r>
            <a:rPr lang="en-US" sz="2000" b="1" dirty="0" smtClean="0"/>
            <a:t>Manage databases</a:t>
          </a:r>
          <a:endParaRPr lang="x-none" sz="2400" b="1" dirty="0" smtClean="0"/>
        </a:p>
      </dgm:t>
    </dgm:pt>
    <dgm:pt modelId="{2922CB6D-8669-49F4-9FB0-01DF8B3ECCBE}" type="parTrans" cxnId="{8D651060-BEA5-47BA-91F0-29DA0C4A070D}">
      <dgm:prSet/>
      <dgm:spPr/>
      <dgm:t>
        <a:bodyPr/>
        <a:lstStyle/>
        <a:p>
          <a:pPr rtl="1"/>
          <a:endParaRPr lang="x-none"/>
        </a:p>
      </dgm:t>
    </dgm:pt>
    <dgm:pt modelId="{0B186F95-0CFE-46BB-8B65-3B75946F0238}" type="sibTrans" cxnId="{8D651060-BEA5-47BA-91F0-29DA0C4A070D}">
      <dgm:prSet/>
      <dgm:spPr/>
      <dgm:t>
        <a:bodyPr/>
        <a:lstStyle/>
        <a:p>
          <a:pPr rtl="1"/>
          <a:endParaRPr lang="x-none"/>
        </a:p>
      </dgm:t>
    </dgm:pt>
    <dgm:pt modelId="{3A9722EB-B16E-4CFA-BA51-379B60A6B641}">
      <dgm:prSet custT="1"/>
      <dgm:spPr/>
      <dgm:t>
        <a:bodyPr/>
        <a:lstStyle/>
        <a:p>
          <a:pPr algn="l" rtl="0"/>
          <a:r>
            <a:rPr lang="en-US" sz="2000" b="1" dirty="0" smtClean="0"/>
            <a:t>Approvals</a:t>
          </a:r>
          <a:endParaRPr lang="x-none" sz="2000" b="1" dirty="0" smtClean="0"/>
        </a:p>
      </dgm:t>
    </dgm:pt>
    <dgm:pt modelId="{F3D1C323-4BC2-40DB-9964-2C1DF4229F19}" type="parTrans" cxnId="{698B7D0C-2BBB-48B0-A3EE-23B30FB6B432}">
      <dgm:prSet/>
      <dgm:spPr/>
      <dgm:t>
        <a:bodyPr/>
        <a:lstStyle/>
        <a:p>
          <a:endParaRPr lang="en-US"/>
        </a:p>
      </dgm:t>
    </dgm:pt>
    <dgm:pt modelId="{8E3A30B4-A1F9-4ED5-A13A-1DBD167B5E45}" type="sibTrans" cxnId="{698B7D0C-2BBB-48B0-A3EE-23B30FB6B432}">
      <dgm:prSet/>
      <dgm:spPr/>
      <dgm:t>
        <a:bodyPr/>
        <a:lstStyle/>
        <a:p>
          <a:endParaRPr lang="en-US"/>
        </a:p>
      </dgm:t>
    </dgm:pt>
    <dgm:pt modelId="{D97B91D1-2C36-4806-B32A-2D4975284AB3}">
      <dgm:prSet custT="1"/>
      <dgm:spPr/>
      <dgm:t>
        <a:bodyPr/>
        <a:lstStyle/>
        <a:p>
          <a:pPr algn="l" rtl="0"/>
          <a:r>
            <a:rPr lang="en-US" sz="2000" b="1" dirty="0" smtClean="0"/>
            <a:t>Post Market Surveillance</a:t>
          </a:r>
          <a:endParaRPr lang="x-none" sz="2000" b="1" dirty="0"/>
        </a:p>
      </dgm:t>
    </dgm:pt>
    <dgm:pt modelId="{CA5AB1F7-7105-4A25-885E-B4F69B54F2A2}" type="parTrans" cxnId="{C9228D1A-A6B9-4360-A432-452E7BD1180D}">
      <dgm:prSet/>
      <dgm:spPr/>
      <dgm:t>
        <a:bodyPr/>
        <a:lstStyle/>
        <a:p>
          <a:endParaRPr lang="en-US"/>
        </a:p>
      </dgm:t>
    </dgm:pt>
    <dgm:pt modelId="{98F7BCAB-B211-4CF2-B245-0010E47B5937}" type="sibTrans" cxnId="{C9228D1A-A6B9-4360-A432-452E7BD1180D}">
      <dgm:prSet/>
      <dgm:spPr/>
      <dgm:t>
        <a:bodyPr/>
        <a:lstStyle/>
        <a:p>
          <a:endParaRPr lang="en-US"/>
        </a:p>
      </dgm:t>
    </dgm:pt>
    <dgm:pt modelId="{A4149806-E24A-4C95-9267-067CCB3F4F4D}">
      <dgm:prSet custT="1"/>
      <dgm:spPr/>
      <dgm:t>
        <a:bodyPr/>
        <a:lstStyle/>
        <a:p>
          <a:pPr algn="ctr" rtl="0"/>
          <a:endParaRPr lang="x-none" sz="2400" b="1" dirty="0" smtClean="0"/>
        </a:p>
      </dgm:t>
    </dgm:pt>
    <dgm:pt modelId="{FE3EB9E0-86E2-4F05-8391-A1E3A8A7B1CB}" type="parTrans" cxnId="{84F7CFCD-9724-4FD9-AA52-6FE0C91C5D29}">
      <dgm:prSet/>
      <dgm:spPr/>
      <dgm:t>
        <a:bodyPr/>
        <a:lstStyle/>
        <a:p>
          <a:endParaRPr lang="en-US"/>
        </a:p>
      </dgm:t>
    </dgm:pt>
    <dgm:pt modelId="{FDAD9832-6D6A-4C0F-BC08-375C73C232E4}" type="sibTrans" cxnId="{84F7CFCD-9724-4FD9-AA52-6FE0C91C5D29}">
      <dgm:prSet/>
      <dgm:spPr/>
      <dgm:t>
        <a:bodyPr/>
        <a:lstStyle/>
        <a:p>
          <a:endParaRPr lang="en-US"/>
        </a:p>
      </dgm:t>
    </dgm:pt>
    <dgm:pt modelId="{B64B6892-D15A-4621-9B26-4E511AD33559}">
      <dgm:prSet/>
      <dgm:spPr/>
      <dgm:t>
        <a:bodyPr/>
        <a:lstStyle/>
        <a:p>
          <a:pPr algn="justLow" rtl="0"/>
          <a:endParaRPr lang="x-none" sz="2100" b="1" dirty="0"/>
        </a:p>
      </dgm:t>
    </dgm:pt>
    <dgm:pt modelId="{5A6F4A07-35E4-4638-A3AB-343E1C8BCA7F}" type="parTrans" cxnId="{B9BBFED7-1835-4D7E-83B5-7F5B157EDB38}">
      <dgm:prSet/>
      <dgm:spPr/>
      <dgm:t>
        <a:bodyPr/>
        <a:lstStyle/>
        <a:p>
          <a:endParaRPr lang="en-US"/>
        </a:p>
      </dgm:t>
    </dgm:pt>
    <dgm:pt modelId="{7F3D7BBD-59D9-42C3-B923-3A1A360BCC3B}" type="sibTrans" cxnId="{B9BBFED7-1835-4D7E-83B5-7F5B157EDB38}">
      <dgm:prSet/>
      <dgm:spPr/>
      <dgm:t>
        <a:bodyPr/>
        <a:lstStyle/>
        <a:p>
          <a:endParaRPr lang="en-US"/>
        </a:p>
      </dgm:t>
    </dgm:pt>
    <dgm:pt modelId="{5C38EB42-F94B-47EE-8671-8E27FCF2C029}">
      <dgm:prSet custT="1"/>
      <dgm:spPr/>
      <dgm:t>
        <a:bodyPr/>
        <a:lstStyle/>
        <a:p>
          <a:pPr algn="l" rtl="0"/>
          <a:r>
            <a:rPr lang="en-US" sz="2000" b="1" spc="300" dirty="0" smtClean="0"/>
            <a:t>Safety</a:t>
          </a:r>
          <a:endParaRPr lang="x-none" sz="2000" b="1" spc="300" dirty="0"/>
        </a:p>
      </dgm:t>
    </dgm:pt>
    <dgm:pt modelId="{3E3FE2F0-9568-45F5-BD4C-7A5DC0DE86C6}" type="parTrans" cxnId="{A96AD92D-1992-4B72-9E54-103F4454A8B0}">
      <dgm:prSet/>
      <dgm:spPr/>
      <dgm:t>
        <a:bodyPr/>
        <a:lstStyle/>
        <a:p>
          <a:endParaRPr lang="en-US"/>
        </a:p>
      </dgm:t>
    </dgm:pt>
    <dgm:pt modelId="{73F78B00-8B1D-4701-A39F-96BE5B9D13F8}" type="sibTrans" cxnId="{A96AD92D-1992-4B72-9E54-103F4454A8B0}">
      <dgm:prSet/>
      <dgm:spPr/>
      <dgm:t>
        <a:bodyPr/>
        <a:lstStyle/>
        <a:p>
          <a:endParaRPr lang="en-US"/>
        </a:p>
      </dgm:t>
    </dgm:pt>
    <dgm:pt modelId="{481551C9-6586-CA48-8340-58701700624A}">
      <dgm:prSet/>
      <dgm:spPr/>
      <dgm:t>
        <a:bodyPr/>
        <a:lstStyle/>
        <a:p>
          <a:pPr algn="justLow" rtl="0"/>
          <a:endParaRPr lang="x-none" sz="2100" b="1" dirty="0"/>
        </a:p>
      </dgm:t>
    </dgm:pt>
    <dgm:pt modelId="{1496CDD6-814F-794F-BFA6-0AFDC5ADDBC5}" type="parTrans" cxnId="{544464BC-5275-274D-9F37-20DD85819EA7}">
      <dgm:prSet/>
      <dgm:spPr/>
      <dgm:t>
        <a:bodyPr/>
        <a:lstStyle/>
        <a:p>
          <a:endParaRPr lang="en-US"/>
        </a:p>
      </dgm:t>
    </dgm:pt>
    <dgm:pt modelId="{8528C576-1B6A-F945-8263-4307B7E2C03B}" type="sibTrans" cxnId="{544464BC-5275-274D-9F37-20DD85819EA7}">
      <dgm:prSet/>
      <dgm:spPr/>
      <dgm:t>
        <a:bodyPr/>
        <a:lstStyle/>
        <a:p>
          <a:endParaRPr lang="en-US"/>
        </a:p>
      </dgm:t>
    </dgm:pt>
    <dgm:pt modelId="{FFA451A5-ADE8-44A2-AB47-24726D98B1CA}" type="pres">
      <dgm:prSet presAssocID="{FED6E9CE-295E-4707-B790-4EC0755ABD99}" presName="Name0" presStyleCnt="0">
        <dgm:presLayoutVars>
          <dgm:dir val="rev"/>
          <dgm:animLvl val="lvl"/>
          <dgm:resizeHandles val="exact"/>
        </dgm:presLayoutVars>
      </dgm:prSet>
      <dgm:spPr/>
      <dgm:t>
        <a:bodyPr/>
        <a:lstStyle/>
        <a:p>
          <a:endParaRPr lang="en-US"/>
        </a:p>
      </dgm:t>
    </dgm:pt>
    <dgm:pt modelId="{7A1D5CCF-8372-4234-B334-04069D2CBE48}" type="pres">
      <dgm:prSet presAssocID="{AE76A6B0-19B0-495F-AE4E-1854495787EA}" presName="composite" presStyleCnt="0"/>
      <dgm:spPr/>
    </dgm:pt>
    <dgm:pt modelId="{547CF8DA-30E4-4F1D-A8E8-679DC542C846}" type="pres">
      <dgm:prSet presAssocID="{AE76A6B0-19B0-495F-AE4E-1854495787EA}" presName="parTx" presStyleLbl="alignNode1" presStyleIdx="0" presStyleCnt="3">
        <dgm:presLayoutVars>
          <dgm:chMax val="0"/>
          <dgm:chPref val="0"/>
          <dgm:bulletEnabled val="1"/>
        </dgm:presLayoutVars>
      </dgm:prSet>
      <dgm:spPr/>
      <dgm:t>
        <a:bodyPr/>
        <a:lstStyle/>
        <a:p>
          <a:pPr rtl="1"/>
          <a:endParaRPr lang="x-none"/>
        </a:p>
      </dgm:t>
    </dgm:pt>
    <dgm:pt modelId="{F1237D71-015A-4C48-A347-09623714B614}" type="pres">
      <dgm:prSet presAssocID="{AE76A6B0-19B0-495F-AE4E-1854495787EA}" presName="desTx" presStyleLbl="alignAccFollowNode1" presStyleIdx="0" presStyleCnt="3">
        <dgm:presLayoutVars>
          <dgm:bulletEnabled val="1"/>
        </dgm:presLayoutVars>
      </dgm:prSet>
      <dgm:spPr/>
      <dgm:t>
        <a:bodyPr/>
        <a:lstStyle/>
        <a:p>
          <a:pPr rtl="1"/>
          <a:endParaRPr lang="x-none"/>
        </a:p>
      </dgm:t>
    </dgm:pt>
    <dgm:pt modelId="{CB7A4DCE-44A7-4070-9A87-3E7D27A0E571}" type="pres">
      <dgm:prSet presAssocID="{6206A2C2-FD6D-4B17-B21D-9351EF39BDBB}" presName="space" presStyleCnt="0"/>
      <dgm:spPr/>
    </dgm:pt>
    <dgm:pt modelId="{4406708F-5F37-47D0-8DB5-524FD80CBDC8}" type="pres">
      <dgm:prSet presAssocID="{21A9FFC8-DB42-47D8-A9E1-3CB6C202A789}" presName="composite" presStyleCnt="0"/>
      <dgm:spPr/>
    </dgm:pt>
    <dgm:pt modelId="{59A6BE58-05E8-4F41-8C7E-5CB230C328C4}" type="pres">
      <dgm:prSet presAssocID="{21A9FFC8-DB42-47D8-A9E1-3CB6C202A789}" presName="parTx" presStyleLbl="alignNode1" presStyleIdx="1" presStyleCnt="3">
        <dgm:presLayoutVars>
          <dgm:chMax val="0"/>
          <dgm:chPref val="0"/>
          <dgm:bulletEnabled val="1"/>
        </dgm:presLayoutVars>
      </dgm:prSet>
      <dgm:spPr/>
      <dgm:t>
        <a:bodyPr/>
        <a:lstStyle/>
        <a:p>
          <a:pPr rtl="1"/>
          <a:endParaRPr lang="x-none"/>
        </a:p>
      </dgm:t>
    </dgm:pt>
    <dgm:pt modelId="{BCF50FC7-6B0F-4977-A2F3-93E7576F6FCE}" type="pres">
      <dgm:prSet presAssocID="{21A9FFC8-DB42-47D8-A9E1-3CB6C202A789}" presName="desTx" presStyleLbl="alignAccFollowNode1" presStyleIdx="1" presStyleCnt="3">
        <dgm:presLayoutVars>
          <dgm:bulletEnabled val="1"/>
        </dgm:presLayoutVars>
      </dgm:prSet>
      <dgm:spPr/>
      <dgm:t>
        <a:bodyPr/>
        <a:lstStyle/>
        <a:p>
          <a:pPr rtl="1"/>
          <a:endParaRPr lang="x-none"/>
        </a:p>
      </dgm:t>
    </dgm:pt>
    <dgm:pt modelId="{5B7362ED-7670-4D49-8FF1-D73A2E1AACAE}" type="pres">
      <dgm:prSet presAssocID="{07C62EAB-8B6F-4D37-A191-30594E3D89BC}" presName="space" presStyleCnt="0"/>
      <dgm:spPr/>
    </dgm:pt>
    <dgm:pt modelId="{5845ADD1-FA76-4FCB-A3FE-43A43828A60F}" type="pres">
      <dgm:prSet presAssocID="{ED380896-E18F-4474-BB2E-656F5FB2115A}" presName="composite" presStyleCnt="0"/>
      <dgm:spPr/>
    </dgm:pt>
    <dgm:pt modelId="{2E328C55-3A9E-4F82-9939-E042A042C2CE}" type="pres">
      <dgm:prSet presAssocID="{ED380896-E18F-4474-BB2E-656F5FB2115A}" presName="parTx" presStyleLbl="alignNode1" presStyleIdx="2" presStyleCnt="3">
        <dgm:presLayoutVars>
          <dgm:chMax val="0"/>
          <dgm:chPref val="0"/>
          <dgm:bulletEnabled val="1"/>
        </dgm:presLayoutVars>
      </dgm:prSet>
      <dgm:spPr/>
      <dgm:t>
        <a:bodyPr/>
        <a:lstStyle/>
        <a:p>
          <a:pPr rtl="1"/>
          <a:endParaRPr lang="x-none"/>
        </a:p>
      </dgm:t>
    </dgm:pt>
    <dgm:pt modelId="{D3BE0681-2CD6-4FC6-B192-77FECE810D16}" type="pres">
      <dgm:prSet presAssocID="{ED380896-E18F-4474-BB2E-656F5FB2115A}" presName="desTx" presStyleLbl="alignAccFollowNode1" presStyleIdx="2" presStyleCnt="3">
        <dgm:presLayoutVars>
          <dgm:bulletEnabled val="1"/>
        </dgm:presLayoutVars>
      </dgm:prSet>
      <dgm:spPr/>
      <dgm:t>
        <a:bodyPr/>
        <a:lstStyle/>
        <a:p>
          <a:pPr rtl="1"/>
          <a:endParaRPr lang="x-none"/>
        </a:p>
      </dgm:t>
    </dgm:pt>
  </dgm:ptLst>
  <dgm:cxnLst>
    <dgm:cxn modelId="{9720FCBD-BB85-904C-B1DD-9F1AF35B1123}" type="presOf" srcId="{AE76A6B0-19B0-495F-AE4E-1854495787EA}" destId="{547CF8DA-30E4-4F1D-A8E8-679DC542C846}" srcOrd="0" destOrd="0" presId="urn:microsoft.com/office/officeart/2005/8/layout/hList1"/>
    <dgm:cxn modelId="{F34FF0A6-0C3C-F54B-9803-92CBC4613170}" type="presOf" srcId="{21A9FFC8-DB42-47D8-A9E1-3CB6C202A789}" destId="{59A6BE58-05E8-4F41-8C7E-5CB230C328C4}" srcOrd="0" destOrd="0" presId="urn:microsoft.com/office/officeart/2005/8/layout/hList1"/>
    <dgm:cxn modelId="{F7810645-1DD9-478D-89A5-46F48488A357}" srcId="{FED6E9CE-295E-4707-B790-4EC0755ABD99}" destId="{21A9FFC8-DB42-47D8-A9E1-3CB6C202A789}" srcOrd="1" destOrd="0" parTransId="{45C62CA8-D1F8-4220-8640-FA19BC3DA6A9}" sibTransId="{07C62EAB-8B6F-4D37-A191-30594E3D89BC}"/>
    <dgm:cxn modelId="{B3D1A74C-3951-A148-9FAF-4A6E6259EAAD}" type="presOf" srcId="{3FA75A45-9A95-4EFE-9128-00EF0C312C5B}" destId="{F1237D71-015A-4C48-A347-09623714B614}" srcOrd="0" destOrd="2" presId="urn:microsoft.com/office/officeart/2005/8/layout/hList1"/>
    <dgm:cxn modelId="{6A2CDE64-3B24-4F86-B266-BB7070130B7E}" srcId="{FED6E9CE-295E-4707-B790-4EC0755ABD99}" destId="{AE76A6B0-19B0-495F-AE4E-1854495787EA}" srcOrd="0" destOrd="0" parTransId="{F229D363-476D-4693-943A-B03211666661}" sibTransId="{6206A2C2-FD6D-4B17-B21D-9351EF39BDBB}"/>
    <dgm:cxn modelId="{523B234C-A11B-445C-87A2-6F73469E9D3B}" type="presOf" srcId="{FED6E9CE-295E-4707-B790-4EC0755ABD99}" destId="{FFA451A5-ADE8-44A2-AB47-24726D98B1CA}" srcOrd="0" destOrd="0" presId="urn:microsoft.com/office/officeart/2005/8/layout/hList1"/>
    <dgm:cxn modelId="{38F99174-E4AC-F84B-92D9-099949BA8989}" type="presOf" srcId="{415C28F3-C134-4A14-9389-5B989E9C4161}" destId="{D3BE0681-2CD6-4FC6-B192-77FECE810D16}" srcOrd="0" destOrd="1" presId="urn:microsoft.com/office/officeart/2005/8/layout/hList1"/>
    <dgm:cxn modelId="{7080EE11-BD1B-428F-8819-E77D1B020A69}" srcId="{FED6E9CE-295E-4707-B790-4EC0755ABD99}" destId="{ED380896-E18F-4474-BB2E-656F5FB2115A}" srcOrd="2" destOrd="0" parTransId="{2A93D882-EAE7-4CC9-9F85-5C97F63E33D7}" sibTransId="{E6A2063F-380A-42C7-9253-F4DBE8628E86}"/>
    <dgm:cxn modelId="{E2E1A95A-8110-F84C-9872-E178C641D132}" type="presOf" srcId="{5C38EB42-F94B-47EE-8671-8E27FCF2C029}" destId="{BCF50FC7-6B0F-4977-A2F3-93E7576F6FCE}" srcOrd="0" destOrd="2" presId="urn:microsoft.com/office/officeart/2005/8/layout/hList1"/>
    <dgm:cxn modelId="{C9228D1A-A6B9-4360-A432-452E7BD1180D}" srcId="{21A9FFC8-DB42-47D8-A9E1-3CB6C202A789}" destId="{D97B91D1-2C36-4806-B32A-2D4975284AB3}" srcOrd="1" destOrd="0" parTransId="{CA5AB1F7-7105-4A25-885E-B4F69B54F2A2}" sibTransId="{98F7BCAB-B211-4CF2-B245-0010E47B5937}"/>
    <dgm:cxn modelId="{84F7CFCD-9724-4FD9-AA52-6FE0C91C5D29}" srcId="{ED380896-E18F-4474-BB2E-656F5FB2115A}" destId="{A4149806-E24A-4C95-9267-067CCB3F4F4D}" srcOrd="0" destOrd="0" parTransId="{FE3EB9E0-86E2-4F05-8391-A1E3A8A7B1CB}" sibTransId="{FDAD9832-6D6A-4C0F-BC08-375C73C232E4}"/>
    <dgm:cxn modelId="{B9BBFED7-1835-4D7E-83B5-7F5B157EDB38}" srcId="{21A9FFC8-DB42-47D8-A9E1-3CB6C202A789}" destId="{B64B6892-D15A-4621-9B26-4E511AD33559}" srcOrd="0" destOrd="0" parTransId="{5A6F4A07-35E4-4638-A3AB-343E1C8BCA7F}" sibTransId="{7F3D7BBD-59D9-42C3-B923-3A1A360BCC3B}"/>
    <dgm:cxn modelId="{A96AD92D-1992-4B72-9E54-103F4454A8B0}" srcId="{21A9FFC8-DB42-47D8-A9E1-3CB6C202A789}" destId="{5C38EB42-F94B-47EE-8671-8E27FCF2C029}" srcOrd="2" destOrd="0" parTransId="{3E3FE2F0-9568-45F5-BD4C-7A5DC0DE86C6}" sibTransId="{73F78B00-8B1D-4701-A39F-96BE5B9D13F8}"/>
    <dgm:cxn modelId="{44B1E86E-4643-7446-B4D6-BA9C8CC12A3F}" type="presOf" srcId="{CD73888D-CD61-4811-AA7E-A294771B3DC6}" destId="{F1237D71-015A-4C48-A347-09623714B614}" srcOrd="0" destOrd="1" presId="urn:microsoft.com/office/officeart/2005/8/layout/hList1"/>
    <dgm:cxn modelId="{7F8D16C3-8850-6E44-8CA4-F5B1D8662112}" type="presOf" srcId="{3A9722EB-B16E-4CFA-BA51-379B60A6B641}" destId="{D3BE0681-2CD6-4FC6-B192-77FECE810D16}" srcOrd="0" destOrd="2" presId="urn:microsoft.com/office/officeart/2005/8/layout/hList1"/>
    <dgm:cxn modelId="{8D651060-BEA5-47BA-91F0-29DA0C4A070D}" srcId="{ED380896-E18F-4474-BB2E-656F5FB2115A}" destId="{415C28F3-C134-4A14-9389-5B989E9C4161}" srcOrd="1" destOrd="0" parTransId="{2922CB6D-8669-49F4-9FB0-01DF8B3ECCBE}" sibTransId="{0B186F95-0CFE-46BB-8B65-3B75946F0238}"/>
    <dgm:cxn modelId="{544464BC-5275-274D-9F37-20DD85819EA7}" srcId="{AE76A6B0-19B0-495F-AE4E-1854495787EA}" destId="{481551C9-6586-CA48-8340-58701700624A}" srcOrd="0" destOrd="0" parTransId="{1496CDD6-814F-794F-BFA6-0AFDC5ADDBC5}" sibTransId="{8528C576-1B6A-F945-8263-4307B7E2C03B}"/>
    <dgm:cxn modelId="{D54D6DAC-0A30-4335-95FC-0110A57CE621}" srcId="{AE76A6B0-19B0-495F-AE4E-1854495787EA}" destId="{3FA75A45-9A95-4EFE-9128-00EF0C312C5B}" srcOrd="2" destOrd="0" parTransId="{0B78C51E-9659-4895-AB76-AABC0CAB3820}" sibTransId="{BEF9DCC7-7A7B-4727-BC2E-69415C33FB53}"/>
    <dgm:cxn modelId="{6100BE68-12F1-2042-864A-E8F55F1F9434}" type="presOf" srcId="{9955ED38-DE4F-4570-A50F-8E93732783C7}" destId="{BCF50FC7-6B0F-4977-A2F3-93E7576F6FCE}" srcOrd="0" destOrd="3" presId="urn:microsoft.com/office/officeart/2005/8/layout/hList1"/>
    <dgm:cxn modelId="{1522B513-F702-F04E-ABCB-CCC9307DBBFE}" type="presOf" srcId="{ED380896-E18F-4474-BB2E-656F5FB2115A}" destId="{2E328C55-3A9E-4F82-9939-E042A042C2CE}" srcOrd="0" destOrd="0" presId="urn:microsoft.com/office/officeart/2005/8/layout/hList1"/>
    <dgm:cxn modelId="{698B7D0C-2BBB-48B0-A3EE-23B30FB6B432}" srcId="{ED380896-E18F-4474-BB2E-656F5FB2115A}" destId="{3A9722EB-B16E-4CFA-BA51-379B60A6B641}" srcOrd="2" destOrd="0" parTransId="{F3D1C323-4BC2-40DB-9964-2C1DF4229F19}" sibTransId="{8E3A30B4-A1F9-4ED5-A13A-1DBD167B5E45}"/>
    <dgm:cxn modelId="{0F85FDF1-C407-7541-8A74-3C550806DE1D}" type="presOf" srcId="{D97B91D1-2C36-4806-B32A-2D4975284AB3}" destId="{BCF50FC7-6B0F-4977-A2F3-93E7576F6FCE}" srcOrd="0" destOrd="1" presId="urn:microsoft.com/office/officeart/2005/8/layout/hList1"/>
    <dgm:cxn modelId="{9C51933F-1B40-6044-B1A0-0FBF28284A63}" type="presOf" srcId="{B64B6892-D15A-4621-9B26-4E511AD33559}" destId="{BCF50FC7-6B0F-4977-A2F3-93E7576F6FCE}" srcOrd="0" destOrd="0" presId="urn:microsoft.com/office/officeart/2005/8/layout/hList1"/>
    <dgm:cxn modelId="{71C6B212-5CD7-4D06-94DD-AF7532267183}" srcId="{21A9FFC8-DB42-47D8-A9E1-3CB6C202A789}" destId="{9955ED38-DE4F-4570-A50F-8E93732783C7}" srcOrd="3" destOrd="0" parTransId="{088AF884-AE3D-47C7-8FC9-E1BDA20F116B}" sibTransId="{61467118-8E8F-4066-8046-D54F46880A7B}"/>
    <dgm:cxn modelId="{944855EE-E200-4D98-80BB-4A9740593BA2}" srcId="{AE76A6B0-19B0-495F-AE4E-1854495787EA}" destId="{CD73888D-CD61-4811-AA7E-A294771B3DC6}" srcOrd="1" destOrd="0" parTransId="{28440315-770F-40F9-B2EF-2D0D1874962B}" sibTransId="{D3822087-55FB-47FE-975C-A46EAA8BB975}"/>
    <dgm:cxn modelId="{A11488A9-796B-534A-9B54-4F4374E378A6}" type="presOf" srcId="{A4149806-E24A-4C95-9267-067CCB3F4F4D}" destId="{D3BE0681-2CD6-4FC6-B192-77FECE810D16}" srcOrd="0" destOrd="0" presId="urn:microsoft.com/office/officeart/2005/8/layout/hList1"/>
    <dgm:cxn modelId="{608586B5-FEB6-C24A-AD3E-197CD909199D}" type="presOf" srcId="{481551C9-6586-CA48-8340-58701700624A}" destId="{F1237D71-015A-4C48-A347-09623714B614}" srcOrd="0" destOrd="0" presId="urn:microsoft.com/office/officeart/2005/8/layout/hList1"/>
    <dgm:cxn modelId="{E7813502-A08E-C64E-8FAA-D2E80EF3BC40}" type="presParOf" srcId="{FFA451A5-ADE8-44A2-AB47-24726D98B1CA}" destId="{7A1D5CCF-8372-4234-B334-04069D2CBE48}" srcOrd="0" destOrd="0" presId="urn:microsoft.com/office/officeart/2005/8/layout/hList1"/>
    <dgm:cxn modelId="{95B79518-559D-BF4B-90F6-22601A7D6E43}" type="presParOf" srcId="{7A1D5CCF-8372-4234-B334-04069D2CBE48}" destId="{547CF8DA-30E4-4F1D-A8E8-679DC542C846}" srcOrd="0" destOrd="0" presId="urn:microsoft.com/office/officeart/2005/8/layout/hList1"/>
    <dgm:cxn modelId="{B10FFE41-1A56-CE4B-A6A0-5B7E9B8FE214}" type="presParOf" srcId="{7A1D5CCF-8372-4234-B334-04069D2CBE48}" destId="{F1237D71-015A-4C48-A347-09623714B614}" srcOrd="1" destOrd="0" presId="urn:microsoft.com/office/officeart/2005/8/layout/hList1"/>
    <dgm:cxn modelId="{CF0F6924-889C-5947-8F57-CED49F0D0F16}" type="presParOf" srcId="{FFA451A5-ADE8-44A2-AB47-24726D98B1CA}" destId="{CB7A4DCE-44A7-4070-9A87-3E7D27A0E571}" srcOrd="1" destOrd="0" presId="urn:microsoft.com/office/officeart/2005/8/layout/hList1"/>
    <dgm:cxn modelId="{59B532F5-6845-A448-A298-EA087E4E227F}" type="presParOf" srcId="{FFA451A5-ADE8-44A2-AB47-24726D98B1CA}" destId="{4406708F-5F37-47D0-8DB5-524FD80CBDC8}" srcOrd="2" destOrd="0" presId="urn:microsoft.com/office/officeart/2005/8/layout/hList1"/>
    <dgm:cxn modelId="{EE5E5D51-8F71-3241-814B-526E9629FF32}" type="presParOf" srcId="{4406708F-5F37-47D0-8DB5-524FD80CBDC8}" destId="{59A6BE58-05E8-4F41-8C7E-5CB230C328C4}" srcOrd="0" destOrd="0" presId="urn:microsoft.com/office/officeart/2005/8/layout/hList1"/>
    <dgm:cxn modelId="{3597AA28-BC23-394E-BE09-71C99AC5A031}" type="presParOf" srcId="{4406708F-5F37-47D0-8DB5-524FD80CBDC8}" destId="{BCF50FC7-6B0F-4977-A2F3-93E7576F6FCE}" srcOrd="1" destOrd="0" presId="urn:microsoft.com/office/officeart/2005/8/layout/hList1"/>
    <dgm:cxn modelId="{FBD818D7-2504-4F4C-A595-FC0339B44BF2}" type="presParOf" srcId="{FFA451A5-ADE8-44A2-AB47-24726D98B1CA}" destId="{5B7362ED-7670-4D49-8FF1-D73A2E1AACAE}" srcOrd="3" destOrd="0" presId="urn:microsoft.com/office/officeart/2005/8/layout/hList1"/>
    <dgm:cxn modelId="{0ECB6765-F2C2-F94F-97FF-2771BFD4CA09}" type="presParOf" srcId="{FFA451A5-ADE8-44A2-AB47-24726D98B1CA}" destId="{5845ADD1-FA76-4FCB-A3FE-43A43828A60F}" srcOrd="4" destOrd="0" presId="urn:microsoft.com/office/officeart/2005/8/layout/hList1"/>
    <dgm:cxn modelId="{476EC1F0-D58F-F84A-9578-19250C8D1D39}" type="presParOf" srcId="{5845ADD1-FA76-4FCB-A3FE-43A43828A60F}" destId="{2E328C55-3A9E-4F82-9939-E042A042C2CE}" srcOrd="0" destOrd="0" presId="urn:microsoft.com/office/officeart/2005/8/layout/hList1"/>
    <dgm:cxn modelId="{792010C0-4D60-0B4E-8930-9827F2EAC06A}" type="presParOf" srcId="{5845ADD1-FA76-4FCB-A3FE-43A43828A60F}" destId="{D3BE0681-2CD6-4FC6-B192-77FECE810D16}"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23538E1-DB34-4525-A056-D9E6D4267373}">
      <dsp:nvSpPr>
        <dsp:cNvPr id="0" name=""/>
        <dsp:cNvSpPr/>
      </dsp:nvSpPr>
      <dsp:spPr>
        <a:xfrm>
          <a:off x="1055369" y="0"/>
          <a:ext cx="4724399" cy="4724399"/>
        </a:xfrm>
        <a:prstGeom prst="triangl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D02D5F2-9265-4D1A-BA46-B9E4CF05313A}">
      <dsp:nvSpPr>
        <dsp:cNvPr id="0" name=""/>
        <dsp:cNvSpPr/>
      </dsp:nvSpPr>
      <dsp:spPr>
        <a:xfrm>
          <a:off x="3417570" y="474977"/>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About SFDA</a:t>
          </a:r>
          <a:endParaRPr lang="en-US" sz="2000" b="1" kern="1200" dirty="0"/>
        </a:p>
      </dsp:txBody>
      <dsp:txXfrm>
        <a:off x="3417570" y="474977"/>
        <a:ext cx="3070860" cy="559177"/>
      </dsp:txXfrm>
    </dsp:sp>
    <dsp:sp modelId="{59599FB6-0D20-4EE8-A01A-E99DBD69D9BF}">
      <dsp:nvSpPr>
        <dsp:cNvPr id="0" name=""/>
        <dsp:cNvSpPr/>
      </dsp:nvSpPr>
      <dsp:spPr>
        <a:xfrm>
          <a:off x="3417570" y="1104051"/>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SFDA and Cosmetics</a:t>
          </a:r>
          <a:endParaRPr lang="en-US" sz="2000" b="1" kern="1200" dirty="0"/>
        </a:p>
      </dsp:txBody>
      <dsp:txXfrm>
        <a:off x="3417570" y="1104051"/>
        <a:ext cx="3070860" cy="559177"/>
      </dsp:txXfrm>
    </dsp:sp>
    <dsp:sp modelId="{0FB483C9-026F-4DD1-A4D1-37130860E1E2}">
      <dsp:nvSpPr>
        <dsp:cNvPr id="0" name=""/>
        <dsp:cNvSpPr/>
      </dsp:nvSpPr>
      <dsp:spPr>
        <a:xfrm>
          <a:off x="3417570" y="1733125"/>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New Directive</a:t>
          </a:r>
          <a:endParaRPr lang="en-US" sz="2000" b="1" kern="1200" dirty="0"/>
        </a:p>
      </dsp:txBody>
      <dsp:txXfrm>
        <a:off x="3417570" y="1733125"/>
        <a:ext cx="3070860" cy="559177"/>
      </dsp:txXfrm>
    </dsp:sp>
    <dsp:sp modelId="{46D6BA47-C946-45C4-BF37-35FF85C8AC22}">
      <dsp:nvSpPr>
        <dsp:cNvPr id="0" name=""/>
        <dsp:cNvSpPr/>
      </dsp:nvSpPr>
      <dsp:spPr>
        <a:xfrm>
          <a:off x="3417570" y="2362200"/>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Notification</a:t>
          </a:r>
          <a:endParaRPr lang="en-US" sz="2000" b="1" kern="1200" dirty="0"/>
        </a:p>
      </dsp:txBody>
      <dsp:txXfrm>
        <a:off x="3417570" y="2362200"/>
        <a:ext cx="3070860" cy="559177"/>
      </dsp:txXfrm>
    </dsp:sp>
    <dsp:sp modelId="{10CE3687-6335-4919-A481-763C2C94F2A6}">
      <dsp:nvSpPr>
        <dsp:cNvPr id="0" name=""/>
        <dsp:cNvSpPr/>
      </dsp:nvSpPr>
      <dsp:spPr>
        <a:xfrm>
          <a:off x="3428993" y="3686768"/>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Statistics</a:t>
          </a:r>
          <a:endParaRPr lang="en-US" sz="2000" b="1" kern="1200" dirty="0"/>
        </a:p>
      </dsp:txBody>
      <dsp:txXfrm>
        <a:off x="3428993" y="3686768"/>
        <a:ext cx="3070860" cy="559177"/>
      </dsp:txXfrm>
    </dsp:sp>
    <dsp:sp modelId="{C23E3BEF-4C34-4274-AA8F-4DAA51E37C64}">
      <dsp:nvSpPr>
        <dsp:cNvPr id="0" name=""/>
        <dsp:cNvSpPr/>
      </dsp:nvSpPr>
      <dsp:spPr>
        <a:xfrm>
          <a:off x="3428993" y="3027106"/>
          <a:ext cx="3070860" cy="559177"/>
        </a:xfrm>
        <a:prstGeom prst="roundRect">
          <a:avLst/>
        </a:prstGeom>
        <a:solidFill>
          <a:schemeClr val="lt2">
            <a:alpha val="90000"/>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en-US" sz="2000" b="1" kern="1200" dirty="0" smtClean="0"/>
            <a:t>Guidelines</a:t>
          </a:r>
          <a:endParaRPr lang="en-US" sz="2000" b="1" kern="1200" dirty="0"/>
        </a:p>
      </dsp:txBody>
      <dsp:txXfrm>
        <a:off x="3428993" y="3027106"/>
        <a:ext cx="3070860" cy="55917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D7014B4-F335-4EB6-A505-FB90723F5E66}">
      <dsp:nvSpPr>
        <dsp:cNvPr id="0" name=""/>
        <dsp:cNvSpPr/>
      </dsp:nvSpPr>
      <dsp:spPr>
        <a:xfrm>
          <a:off x="3520082" y="1668264"/>
          <a:ext cx="1189434" cy="118943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a:lnSpc>
              <a:spcPct val="90000"/>
            </a:lnSpc>
            <a:spcBef>
              <a:spcPct val="0"/>
            </a:spcBef>
            <a:spcAft>
              <a:spcPct val="35000"/>
            </a:spcAft>
          </a:pPr>
          <a:r>
            <a:rPr lang="en-US" sz="1900" b="1" kern="1200" dirty="0" smtClean="0"/>
            <a:t>Product</a:t>
          </a:r>
          <a:endParaRPr lang="en-US" sz="1900" b="1" kern="1200" dirty="0"/>
        </a:p>
      </dsp:txBody>
      <dsp:txXfrm>
        <a:off x="3520082" y="1668264"/>
        <a:ext cx="1189434" cy="1189434"/>
      </dsp:txXfrm>
    </dsp:sp>
    <dsp:sp modelId="{FB9B69D8-2B81-444C-A3B1-1BD697EE5C7A}">
      <dsp:nvSpPr>
        <dsp:cNvPr id="0" name=""/>
        <dsp:cNvSpPr/>
      </dsp:nvSpPr>
      <dsp:spPr>
        <a:xfrm rot="16200000">
          <a:off x="3988740" y="1235348"/>
          <a:ext cx="252118" cy="4044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6200000">
        <a:off x="3988740" y="1235348"/>
        <a:ext cx="252118" cy="404407"/>
      </dsp:txXfrm>
    </dsp:sp>
    <dsp:sp modelId="{2366F90B-1071-442E-AAD8-D4CC78D6AE39}">
      <dsp:nvSpPr>
        <dsp:cNvPr id="0" name=""/>
        <dsp:cNvSpPr/>
      </dsp:nvSpPr>
      <dsp:spPr>
        <a:xfrm>
          <a:off x="3520082" y="3134"/>
          <a:ext cx="1189434" cy="1189434"/>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Cosmetics</a:t>
          </a:r>
          <a:endParaRPr lang="en-US" sz="1500" b="1" kern="1200" dirty="0"/>
        </a:p>
      </dsp:txBody>
      <dsp:txXfrm>
        <a:off x="3520082" y="3134"/>
        <a:ext cx="1189434" cy="1189434"/>
      </dsp:txXfrm>
    </dsp:sp>
    <dsp:sp modelId="{9A4E6E20-6E22-4F18-9A04-19941ECC7B68}">
      <dsp:nvSpPr>
        <dsp:cNvPr id="0" name=""/>
        <dsp:cNvSpPr/>
      </dsp:nvSpPr>
      <dsp:spPr>
        <a:xfrm rot="19800000">
          <a:off x="4703583" y="1648062"/>
          <a:ext cx="252118" cy="404407"/>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9800000">
        <a:off x="4703583" y="1648062"/>
        <a:ext cx="252118" cy="404407"/>
      </dsp:txXfrm>
    </dsp:sp>
    <dsp:sp modelId="{9EFAC698-3976-4C9C-82B7-6D59FBF90E3C}">
      <dsp:nvSpPr>
        <dsp:cNvPr id="0" name=""/>
        <dsp:cNvSpPr/>
      </dsp:nvSpPr>
      <dsp:spPr>
        <a:xfrm>
          <a:off x="4962127" y="835699"/>
          <a:ext cx="1189434" cy="1189434"/>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Herbal</a:t>
          </a:r>
          <a:endParaRPr lang="en-US" sz="1500" b="1" kern="1200" dirty="0"/>
        </a:p>
      </dsp:txBody>
      <dsp:txXfrm>
        <a:off x="4962127" y="835699"/>
        <a:ext cx="1189434" cy="1189434"/>
      </dsp:txXfrm>
    </dsp:sp>
    <dsp:sp modelId="{95C379D7-AF0F-434C-9DCD-50CCEF942610}">
      <dsp:nvSpPr>
        <dsp:cNvPr id="0" name=""/>
        <dsp:cNvSpPr/>
      </dsp:nvSpPr>
      <dsp:spPr>
        <a:xfrm rot="1800000">
          <a:off x="4703583" y="2473492"/>
          <a:ext cx="252118" cy="404407"/>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800000">
        <a:off x="4703583" y="2473492"/>
        <a:ext cx="252118" cy="404407"/>
      </dsp:txXfrm>
    </dsp:sp>
    <dsp:sp modelId="{9A8CEC32-3E67-4873-A026-735AA61BABA2}">
      <dsp:nvSpPr>
        <dsp:cNvPr id="0" name=""/>
        <dsp:cNvSpPr/>
      </dsp:nvSpPr>
      <dsp:spPr>
        <a:xfrm>
          <a:off x="4962127" y="2500829"/>
          <a:ext cx="1189434" cy="1189434"/>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Drug</a:t>
          </a:r>
          <a:endParaRPr lang="en-US" sz="1500" b="1" kern="1200" dirty="0"/>
        </a:p>
      </dsp:txBody>
      <dsp:txXfrm>
        <a:off x="4962127" y="2500829"/>
        <a:ext cx="1189434" cy="1189434"/>
      </dsp:txXfrm>
    </dsp:sp>
    <dsp:sp modelId="{EA90BF1E-C250-4ED0-8B7E-AE70BCDE50CB}">
      <dsp:nvSpPr>
        <dsp:cNvPr id="0" name=""/>
        <dsp:cNvSpPr/>
      </dsp:nvSpPr>
      <dsp:spPr>
        <a:xfrm rot="5400000">
          <a:off x="3988740" y="2886207"/>
          <a:ext cx="252118" cy="40440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5400000">
        <a:off x="3988740" y="2886207"/>
        <a:ext cx="252118" cy="404407"/>
      </dsp:txXfrm>
    </dsp:sp>
    <dsp:sp modelId="{DB2E5866-FA76-4E8D-BF30-4068FC41C085}">
      <dsp:nvSpPr>
        <dsp:cNvPr id="0" name=""/>
        <dsp:cNvSpPr/>
      </dsp:nvSpPr>
      <dsp:spPr>
        <a:xfrm>
          <a:off x="3520082" y="3333394"/>
          <a:ext cx="1189434" cy="1189434"/>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Food</a:t>
          </a:r>
          <a:endParaRPr lang="en-US" sz="1500" b="1" kern="1200" dirty="0"/>
        </a:p>
      </dsp:txBody>
      <dsp:txXfrm>
        <a:off x="3520082" y="3333394"/>
        <a:ext cx="1189434" cy="1189434"/>
      </dsp:txXfrm>
    </dsp:sp>
    <dsp:sp modelId="{C2F59A1F-05F0-400C-80E6-7864168CC369}">
      <dsp:nvSpPr>
        <dsp:cNvPr id="0" name=""/>
        <dsp:cNvSpPr/>
      </dsp:nvSpPr>
      <dsp:spPr>
        <a:xfrm rot="9000000">
          <a:off x="3273897" y="2473492"/>
          <a:ext cx="252118" cy="404407"/>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9000000">
        <a:off x="3273897" y="2473492"/>
        <a:ext cx="252118" cy="404407"/>
      </dsp:txXfrm>
    </dsp:sp>
    <dsp:sp modelId="{22BC5799-2BF6-4C61-9A3F-4FCB726120CD}">
      <dsp:nvSpPr>
        <dsp:cNvPr id="0" name=""/>
        <dsp:cNvSpPr/>
      </dsp:nvSpPr>
      <dsp:spPr>
        <a:xfrm>
          <a:off x="2078037" y="2500829"/>
          <a:ext cx="1189434" cy="1189434"/>
        </a:xfrm>
        <a:prstGeom prst="ellips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Medical Device</a:t>
          </a:r>
          <a:endParaRPr lang="en-US" sz="1500" b="1" kern="1200" dirty="0"/>
        </a:p>
      </dsp:txBody>
      <dsp:txXfrm>
        <a:off x="2078037" y="2500829"/>
        <a:ext cx="1189434" cy="1189434"/>
      </dsp:txXfrm>
    </dsp:sp>
    <dsp:sp modelId="{8BEB1D17-72C6-4463-9A5C-09FFCE76353A}">
      <dsp:nvSpPr>
        <dsp:cNvPr id="0" name=""/>
        <dsp:cNvSpPr/>
      </dsp:nvSpPr>
      <dsp:spPr>
        <a:xfrm rot="12600000">
          <a:off x="3273897" y="1648062"/>
          <a:ext cx="252118" cy="40440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a:p>
      </dsp:txBody>
      <dsp:txXfrm rot="12600000">
        <a:off x="3273897" y="1648062"/>
        <a:ext cx="252118" cy="404407"/>
      </dsp:txXfrm>
    </dsp:sp>
    <dsp:sp modelId="{F9E5646D-C261-43A2-87A4-1783E9191188}">
      <dsp:nvSpPr>
        <dsp:cNvPr id="0" name=""/>
        <dsp:cNvSpPr/>
      </dsp:nvSpPr>
      <dsp:spPr>
        <a:xfrm>
          <a:off x="2078037" y="835699"/>
          <a:ext cx="1189434" cy="1189434"/>
        </a:xfrm>
        <a:prstGeom prst="ellips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en-US" sz="1500" b="1" kern="1200" dirty="0" smtClean="0"/>
            <a:t>Health Product</a:t>
          </a:r>
          <a:endParaRPr lang="en-US" sz="1500" b="1" kern="1200" dirty="0"/>
        </a:p>
      </dsp:txBody>
      <dsp:txXfrm>
        <a:off x="2078037" y="835699"/>
        <a:ext cx="1189434" cy="118943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006907-F761-48DA-923C-5D5242DD8B2E}" type="datetimeFigureOut">
              <a:rPr lang="en-US" smtClean="0"/>
              <a:pPr/>
              <a:t>9/24/2015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75D8D5-6B6D-4BB1-80F9-51586A4A979D}" type="slidenum">
              <a:rPr lang="en-US" smtClean="0"/>
              <a:pPr/>
              <a:t>‹#›</a:t>
            </a:fld>
            <a:endParaRPr lang="en-US"/>
          </a:p>
        </p:txBody>
      </p:sp>
    </p:spTree>
    <p:extLst>
      <p:ext uri="{BB962C8B-B14F-4D97-AF65-F5344CB8AC3E}">
        <p14:creationId xmlns:p14="http://schemas.microsoft.com/office/powerpoint/2010/main" xmlns="" val="216282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D8EF6CF-8EA1-40DB-BD86-635C6D538FD4}" type="datetimeFigureOut">
              <a:rPr lang="en-US"/>
              <a:pPr>
                <a:defRPr/>
              </a:pPr>
              <a:t>9/24/2015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15DD9C-C3DD-4F19-B83E-F5B59B6C13C1}"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296A571-4727-40C2-989C-40F7A9D1FC1D}" type="datetimeFigureOut">
              <a:rPr lang="en-US"/>
              <a:pPr>
                <a:defRPr/>
              </a:pPr>
              <a:t>9/24/2015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B0FB5B-5BC2-4AC3-BA00-D6B038285B4E}"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94698C5-BECA-4641-A0FD-06B5F8424502}" type="datetimeFigureOut">
              <a:rPr lang="en-US"/>
              <a:pPr>
                <a:defRPr/>
              </a:pPr>
              <a:t>9/24/2015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50FBF1-4BC8-454B-BEB2-EEE9742D277C}"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ED75FAF-05F3-4FD6-AF0C-BE903C25BE30}" type="datetimeFigureOut">
              <a:rPr lang="en-US"/>
              <a:pPr>
                <a:defRPr/>
              </a:pPr>
              <a:t>9/24/2015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1D973BB-B721-49F6-B487-0BCA14B633DA}"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B920739-AE76-4EFF-A5A1-26927FC135C1}" type="datetimeFigureOut">
              <a:rPr lang="en-US"/>
              <a:pPr>
                <a:defRPr/>
              </a:pPr>
              <a:t>9/24/2015</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87C6C6D-5E0F-45E7-8C59-2BECFCA79F84}" type="slidenum">
              <a:rPr lang="en-US"/>
              <a:pPr>
                <a:defRPr/>
              </a:pPr>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870C8EA-FFD8-4A84-8A18-B13BCE65C97E}" type="datetimeFigureOut">
              <a:rPr lang="en-US"/>
              <a:pPr>
                <a:defRPr/>
              </a:pPr>
              <a:t>9/24/2015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00B34A3-61FA-4CB7-9C8B-2C09D8DDEBD6}"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2A8BF54-843A-40A8-8A4B-17905FB826D5}" type="datetimeFigureOut">
              <a:rPr lang="en-US"/>
              <a:pPr>
                <a:defRPr/>
              </a:pPr>
              <a:t>9/24/2015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BD78899-E168-4884-B104-21C06984576B}"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3DF025E-7AE9-4392-9015-52DEDA840AC0}" type="datetimeFigureOut">
              <a:rPr lang="en-US"/>
              <a:pPr>
                <a:defRPr/>
              </a:pPr>
              <a:t>9/24/2015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9036DE-3D6D-4A08-82F6-B33A206C5419}"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A7DD208-4261-44F5-BC91-7B291ABEB71F}" type="datetimeFigureOut">
              <a:rPr lang="en-US"/>
              <a:pPr>
                <a:defRPr/>
              </a:pPr>
              <a:t>9/24/2015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F05FEEB-DD2E-4E78-90BB-A64EB2CA7EDC}"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D19FE6D-AAA7-4727-8577-8DD4F81B9B89}" type="datetimeFigureOut">
              <a:rPr lang="en-US"/>
              <a:pPr>
                <a:defRPr/>
              </a:pPr>
              <a:t>9/24/2015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B88265F-FD4F-4253-8950-49DC0604ACE9}"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825C324-8AB2-4EDA-89C5-FD9B1761301A}" type="datetimeFigureOut">
              <a:rPr lang="en-US"/>
              <a:pPr>
                <a:defRPr/>
              </a:pPr>
              <a:t>9/24/2015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6B4A591-9D47-43C2-8FC7-46AEA0F89EF7}"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DE8F753-E102-4EE6-ADF5-3660BBC39C29}" type="datetimeFigureOut">
              <a:rPr lang="en-US"/>
              <a:pPr>
                <a:defRPr/>
              </a:pPr>
              <a:t>9/24/2015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6B88CC7-C140-43E8-90E1-8D222F6BA54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descr="http://upload.wikimedia.org/wikipedia/commons/c/ca/Prestige_Cosmetics.jpg"/>
          <p:cNvPicPr>
            <a:picLocks noChangeAspect="1" noChangeArrowheads="1"/>
          </p:cNvPicPr>
          <p:nvPr/>
        </p:nvPicPr>
        <p:blipFill>
          <a:blip r:embed="rId2" cstate="print">
            <a:lum bright="20000"/>
          </a:blip>
          <a:srcRect/>
          <a:stretch>
            <a:fillRect/>
          </a:stretch>
        </p:blipFill>
        <p:spPr bwMode="auto">
          <a:xfrm>
            <a:off x="0" y="3200400"/>
            <a:ext cx="4263818" cy="2835275"/>
          </a:xfrm>
          <a:prstGeom prst="rect">
            <a:avLst/>
          </a:prstGeom>
          <a:noFill/>
        </p:spPr>
      </p:pic>
      <p:pic>
        <p:nvPicPr>
          <p:cNvPr id="2053" name="Picture 5" descr="http://blog.womenshealth.northwestern.edu/wp-content/uploads/2010/07/cosmetics-skin-Care.jpg"/>
          <p:cNvPicPr>
            <a:picLocks noChangeAspect="1" noChangeArrowheads="1"/>
          </p:cNvPicPr>
          <p:nvPr/>
        </p:nvPicPr>
        <p:blipFill>
          <a:blip r:embed="rId3" cstate="print">
            <a:lum bright="30000"/>
          </a:blip>
          <a:srcRect/>
          <a:stretch>
            <a:fillRect/>
          </a:stretch>
        </p:blipFill>
        <p:spPr bwMode="auto">
          <a:xfrm>
            <a:off x="5656599" y="533400"/>
            <a:ext cx="3487401" cy="3492500"/>
          </a:xfrm>
          <a:prstGeom prst="rect">
            <a:avLst/>
          </a:prstGeom>
          <a:ln>
            <a:noFill/>
          </a:ln>
          <a:effectLst>
            <a:softEdge rad="112500"/>
          </a:effectLst>
        </p:spPr>
      </p:pic>
      <p:sp>
        <p:nvSpPr>
          <p:cNvPr id="2" name="Title 1"/>
          <p:cNvSpPr>
            <a:spLocks noGrp="1"/>
          </p:cNvSpPr>
          <p:nvPr>
            <p:ph type="ctrTitle"/>
          </p:nvPr>
        </p:nvSpPr>
        <p:spPr>
          <a:xfrm>
            <a:off x="685800" y="1752600"/>
            <a:ext cx="7772400" cy="1470025"/>
          </a:xfrm>
        </p:spPr>
        <p:txBody>
          <a:bodyPr rtlCol="0">
            <a:normAutofit fontScale="90000"/>
          </a:bodyPr>
          <a:lstStyle/>
          <a:p>
            <a:pPr eaLnBrk="1" fontAlgn="auto" hangingPunct="1">
              <a:spcAft>
                <a:spcPts val="0"/>
              </a:spcAft>
              <a:defRPr/>
            </a:pPr>
            <a:r>
              <a:rPr lang="en-US" sz="4900" b="1" dirty="0" smtClean="0">
                <a:solidFill>
                  <a:srgbClr val="FF0000"/>
                </a:solidFill>
                <a:effectLst>
                  <a:outerShdw blurRad="38100" dist="38100" dir="2700000" algn="tl">
                    <a:srgbClr val="000000">
                      <a:alpha val="43137"/>
                    </a:srgbClr>
                  </a:outerShdw>
                </a:effectLst>
              </a:rPr>
              <a:t>Cosmetic Products Regulations in Saudi Arabia</a:t>
            </a:r>
          </a:p>
        </p:txBody>
      </p:sp>
      <p:sp>
        <p:nvSpPr>
          <p:cNvPr id="3" name="Subtitle 2"/>
          <p:cNvSpPr>
            <a:spLocks noGrp="1"/>
          </p:cNvSpPr>
          <p:nvPr>
            <p:ph type="subTitle" idx="1"/>
          </p:nvPr>
        </p:nvSpPr>
        <p:spPr>
          <a:xfrm>
            <a:off x="1371600" y="3352800"/>
            <a:ext cx="6400800" cy="1752600"/>
          </a:xfrm>
        </p:spPr>
        <p:txBody>
          <a:bodyPr rtlCol="0">
            <a:normAutofit/>
          </a:bodyPr>
          <a:lstStyle/>
          <a:p>
            <a:pPr eaLnBrk="1" fontAlgn="auto" hangingPunct="1">
              <a:spcAft>
                <a:spcPts val="0"/>
              </a:spcAft>
              <a:defRPr/>
            </a:pPr>
            <a:r>
              <a:rPr lang="en-US" b="1" dirty="0" smtClean="0">
                <a:solidFill>
                  <a:schemeClr val="tx2">
                    <a:lumMod val="75000"/>
                  </a:schemeClr>
                </a:solidFill>
              </a:rPr>
              <a:t>Mishal A. Al </a:t>
            </a:r>
            <a:r>
              <a:rPr lang="en-US" b="1" dirty="0" err="1" smtClean="0">
                <a:solidFill>
                  <a:schemeClr val="tx2">
                    <a:lumMod val="75000"/>
                  </a:schemeClr>
                </a:solidFill>
              </a:rPr>
              <a:t>Tamimi</a:t>
            </a:r>
            <a:endParaRPr lang="x-none" b="1" dirty="0" smtClean="0">
              <a:solidFill>
                <a:schemeClr val="tx2">
                  <a:lumMod val="75000"/>
                </a:schemeClr>
              </a:solidFill>
            </a:endParaRPr>
          </a:p>
          <a:p>
            <a:pPr eaLnBrk="1" fontAlgn="auto" hangingPunct="1">
              <a:spcAft>
                <a:spcPts val="0"/>
              </a:spcAft>
              <a:defRPr/>
            </a:pPr>
            <a:r>
              <a:rPr lang="en-US" sz="2000" b="1" dirty="0" smtClean="0">
                <a:solidFill>
                  <a:schemeClr val="tx2">
                    <a:lumMod val="75000"/>
                  </a:schemeClr>
                </a:solidFill>
              </a:rPr>
              <a:t>Cosmetic Products Notification Manager, SFDA</a:t>
            </a:r>
          </a:p>
        </p:txBody>
      </p:sp>
    </p:spTree>
  </p:cSld>
  <p:clrMapOvr>
    <a:masterClrMapping/>
  </p:clrMapOvr>
  <p:transition>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533400" y="228600"/>
            <a:ext cx="3276600" cy="1470025"/>
          </a:xfrm>
        </p:spPr>
        <p:txBody>
          <a:bodyPr/>
          <a:lstStyle/>
          <a:p>
            <a:pPr eaLnBrk="1" hangingPunct="1"/>
            <a:r>
              <a:rPr lang="en-US" sz="4000" b="1" dirty="0" smtClean="0">
                <a:solidFill>
                  <a:srgbClr val="FF0000"/>
                </a:solidFill>
                <a:effectLst>
                  <a:outerShdw blurRad="38100" dist="38100" dir="2700000" algn="tl">
                    <a:srgbClr val="000000">
                      <a:alpha val="43137"/>
                    </a:srgbClr>
                  </a:outerShdw>
                </a:effectLst>
              </a:rPr>
              <a:t>Contents</a:t>
            </a:r>
          </a:p>
        </p:txBody>
      </p:sp>
      <p:graphicFrame>
        <p:nvGraphicFramePr>
          <p:cNvPr id="4" name="Diagram 3"/>
          <p:cNvGraphicFramePr/>
          <p:nvPr>
            <p:extLst>
              <p:ext uri="{D42A27DB-BD31-4B8C-83A1-F6EECF244321}">
                <p14:modId xmlns:p14="http://schemas.microsoft.com/office/powerpoint/2010/main" xmlns="" val="2618882287"/>
              </p:ext>
            </p:extLst>
          </p:nvPr>
        </p:nvGraphicFramePr>
        <p:xfrm>
          <a:off x="304800" y="1219200"/>
          <a:ext cx="7543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3048000" y="2743200"/>
            <a:ext cx="533400" cy="266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fontAlgn="auto">
              <a:spcBef>
                <a:spcPts val="0"/>
              </a:spcBef>
              <a:spcAft>
                <a:spcPts val="0"/>
              </a:spcAft>
              <a:defRPr/>
            </a:pPr>
            <a:r>
              <a:rPr lang="en-US" sz="2800" b="1" dirty="0" smtClean="0">
                <a:solidFill>
                  <a:schemeClr val="bg1">
                    <a:lumMod val="75000"/>
                  </a:schemeClr>
                </a:solidFill>
              </a:rPr>
              <a:t>Contents</a:t>
            </a:r>
            <a:endParaRPr lang="x-none" sz="2800" b="1" dirty="0">
              <a:solidFill>
                <a:schemeClr val="bg1">
                  <a:lumMod val="75000"/>
                </a:schemeClr>
              </a:solidFill>
            </a:endParaRPr>
          </a:p>
        </p:txBody>
      </p:sp>
    </p:spTree>
  </p:cSld>
  <p:clrMapOvr>
    <a:masterClrMapping/>
  </p:clrMapOvr>
  <p:transition>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Saudi Food &amp; Drug Authority (SFDA)</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600200"/>
            <a:ext cx="6324600" cy="4525963"/>
          </a:xfrm>
        </p:spPr>
        <p:txBody>
          <a:bodyPr/>
          <a:lstStyle/>
          <a:p>
            <a:r>
              <a:rPr lang="en-US" dirty="0" smtClean="0">
                <a:solidFill>
                  <a:schemeClr val="tx2">
                    <a:lumMod val="75000"/>
                  </a:schemeClr>
                </a:solidFill>
              </a:rPr>
              <a:t>Established on 10</a:t>
            </a:r>
            <a:r>
              <a:rPr lang="en-US" baseline="30000" dirty="0" smtClean="0">
                <a:solidFill>
                  <a:schemeClr val="tx2">
                    <a:lumMod val="75000"/>
                  </a:schemeClr>
                </a:solidFill>
              </a:rPr>
              <a:t>th</a:t>
            </a:r>
            <a:r>
              <a:rPr lang="en-US" dirty="0" smtClean="0">
                <a:solidFill>
                  <a:schemeClr val="tx2">
                    <a:lumMod val="75000"/>
                  </a:schemeClr>
                </a:solidFill>
              </a:rPr>
              <a:t> March 2003.</a:t>
            </a:r>
          </a:p>
          <a:p>
            <a:r>
              <a:rPr lang="en-US" dirty="0" smtClean="0">
                <a:solidFill>
                  <a:schemeClr val="tx2">
                    <a:lumMod val="75000"/>
                  </a:schemeClr>
                </a:solidFill>
              </a:rPr>
              <a:t>Objective is to ensure the safety of </a:t>
            </a:r>
          </a:p>
          <a:p>
            <a:pPr marL="0" indent="0">
              <a:buNone/>
            </a:pPr>
            <a:r>
              <a:rPr lang="en-US" dirty="0" smtClean="0">
                <a:solidFill>
                  <a:schemeClr val="tx2">
                    <a:lumMod val="75000"/>
                  </a:schemeClr>
                </a:solidFill>
              </a:rPr>
              <a:t>food and drugs and the safety of biological and chemical substances, as well as electronic products.</a:t>
            </a:r>
          </a:p>
          <a:p>
            <a:r>
              <a:rPr lang="en-US" dirty="0" smtClean="0">
                <a:solidFill>
                  <a:schemeClr val="tx2">
                    <a:lumMod val="75000"/>
                  </a:schemeClr>
                </a:solidFill>
              </a:rPr>
              <a:t>Including whether they are imported or locally manufactured.</a:t>
            </a:r>
          </a:p>
          <a:p>
            <a:endParaRPr lang="en-US" dirty="0"/>
          </a:p>
        </p:txBody>
      </p:sp>
      <p:pic>
        <p:nvPicPr>
          <p:cNvPr id="1026" name="Picture 2" descr="http://www.sfda.gov.sa/ar/about/PublishingImages/sfda-ma.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05600" y="1371600"/>
            <a:ext cx="2359025" cy="482384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Vision and Mission</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70037"/>
            <a:ext cx="8153400" cy="4525963"/>
          </a:xfrm>
        </p:spPr>
        <p:txBody>
          <a:bodyPr/>
          <a:lstStyle/>
          <a:p>
            <a:r>
              <a:rPr lang="en-US" b="1" dirty="0" smtClean="0">
                <a:solidFill>
                  <a:srgbClr val="FF0000"/>
                </a:solidFill>
              </a:rPr>
              <a:t>Vision:</a:t>
            </a:r>
          </a:p>
          <a:p>
            <a:pPr marL="0" indent="0" algn="just">
              <a:buNone/>
            </a:pPr>
            <a:r>
              <a:rPr lang="en-US" dirty="0">
                <a:solidFill>
                  <a:schemeClr val="tx2">
                    <a:lumMod val="75000"/>
                  </a:schemeClr>
                </a:solidFill>
              </a:rPr>
              <a:t>To be the leading regional regulatory authority for food, drugs and medical devices with professional and excellent services that contributes to the protection and advancement of the health in Saudi Arabia.</a:t>
            </a:r>
          </a:p>
          <a:p>
            <a:pPr marL="0" indent="0">
              <a:buNone/>
            </a:pPr>
            <a:endParaRPr lang="en-US" dirty="0"/>
          </a:p>
        </p:txBody>
      </p:sp>
    </p:spTree>
    <p:extLst>
      <p:ext uri="{BB962C8B-B14F-4D97-AF65-F5344CB8AC3E}">
        <p14:creationId xmlns:p14="http://schemas.microsoft.com/office/powerpoint/2010/main" xmlns="" val="2891844223"/>
      </p:ext>
    </p:extLst>
  </p:cSld>
  <p:clrMapOvr>
    <a:masterClrMapping/>
  </p:clrMapOvr>
  <p:transition>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Vision and Mission</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70037"/>
            <a:ext cx="8153400" cy="4525963"/>
          </a:xfrm>
        </p:spPr>
        <p:txBody>
          <a:bodyPr/>
          <a:lstStyle/>
          <a:p>
            <a:r>
              <a:rPr lang="en-US" b="1" dirty="0" smtClean="0">
                <a:solidFill>
                  <a:srgbClr val="FF0000"/>
                </a:solidFill>
              </a:rPr>
              <a:t>Mission:</a:t>
            </a:r>
          </a:p>
          <a:p>
            <a:pPr marL="0" indent="0" algn="just">
              <a:buNone/>
            </a:pPr>
            <a:r>
              <a:rPr lang="en-US" dirty="0">
                <a:solidFill>
                  <a:schemeClr val="tx2">
                    <a:lumMod val="75000"/>
                  </a:schemeClr>
                </a:solidFill>
              </a:rPr>
              <a:t>To ensure the safety of food; the safety, quality and efficacy of drugs; and the safety and effectiveness of medical devices, by developing and enforcing an appropriate regulatory system.</a:t>
            </a:r>
          </a:p>
          <a:p>
            <a:pPr marL="0" indent="0">
              <a:buNone/>
            </a:pPr>
            <a:endParaRPr lang="en-US" dirty="0"/>
          </a:p>
        </p:txBody>
      </p:sp>
    </p:spTree>
    <p:extLst>
      <p:ext uri="{BB962C8B-B14F-4D97-AF65-F5344CB8AC3E}">
        <p14:creationId xmlns:p14="http://schemas.microsoft.com/office/powerpoint/2010/main" xmlns="" val="2499601429"/>
      </p:ext>
    </p:extLst>
  </p:cSld>
  <p:clrMapOvr>
    <a:masterClrMapping/>
  </p:clrMapOvr>
  <p:transition>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SFDA Main Objectives</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70037"/>
            <a:ext cx="8153400" cy="4525963"/>
          </a:xfrm>
        </p:spPr>
        <p:txBody>
          <a:bodyPr/>
          <a:lstStyle/>
          <a:p>
            <a:pPr algn="just"/>
            <a:r>
              <a:rPr lang="en-US" dirty="0">
                <a:solidFill>
                  <a:schemeClr val="tx2">
                    <a:lumMod val="75000"/>
                  </a:schemeClr>
                </a:solidFill>
              </a:rPr>
              <a:t>Observe the safety, security and effectiveness of food and </a:t>
            </a:r>
            <a:r>
              <a:rPr lang="en-US" dirty="0" smtClean="0">
                <a:solidFill>
                  <a:schemeClr val="tx2">
                    <a:lumMod val="75000"/>
                  </a:schemeClr>
                </a:solidFill>
              </a:rPr>
              <a:t>drugs </a:t>
            </a:r>
            <a:r>
              <a:rPr lang="en-US" dirty="0">
                <a:solidFill>
                  <a:schemeClr val="tx2">
                    <a:lumMod val="75000"/>
                  </a:schemeClr>
                </a:solidFill>
              </a:rPr>
              <a:t>for </a:t>
            </a:r>
            <a:r>
              <a:rPr lang="en-US" dirty="0" smtClean="0">
                <a:solidFill>
                  <a:schemeClr val="tx2">
                    <a:lumMod val="75000"/>
                  </a:schemeClr>
                </a:solidFill>
              </a:rPr>
              <a:t>humans </a:t>
            </a:r>
            <a:r>
              <a:rPr lang="en-US" dirty="0">
                <a:solidFill>
                  <a:schemeClr val="tx2">
                    <a:lumMod val="75000"/>
                  </a:schemeClr>
                </a:solidFill>
              </a:rPr>
              <a:t>and animals.</a:t>
            </a:r>
          </a:p>
          <a:p>
            <a:pPr algn="just"/>
            <a:r>
              <a:rPr lang="en-US" dirty="0">
                <a:solidFill>
                  <a:schemeClr val="tx2">
                    <a:lumMod val="75000"/>
                  </a:schemeClr>
                </a:solidFill>
              </a:rPr>
              <a:t>Observe the safety of complementary biological and chemical substances, </a:t>
            </a:r>
            <a:r>
              <a:rPr lang="en-US" b="1" dirty="0">
                <a:solidFill>
                  <a:srgbClr val="FF0000"/>
                </a:solidFill>
              </a:rPr>
              <a:t>cosmetics</a:t>
            </a:r>
            <a:r>
              <a:rPr lang="en-US" dirty="0">
                <a:solidFill>
                  <a:srgbClr val="FF0000"/>
                </a:solidFill>
              </a:rPr>
              <a:t> </a:t>
            </a:r>
            <a:r>
              <a:rPr lang="en-US" dirty="0">
                <a:solidFill>
                  <a:schemeClr val="tx2">
                    <a:lumMod val="75000"/>
                  </a:schemeClr>
                </a:solidFill>
              </a:rPr>
              <a:t>and pesticides.</a:t>
            </a:r>
          </a:p>
          <a:p>
            <a:pPr algn="just"/>
            <a:r>
              <a:rPr lang="en-US" dirty="0">
                <a:solidFill>
                  <a:schemeClr val="tx2">
                    <a:lumMod val="75000"/>
                  </a:schemeClr>
                </a:solidFill>
              </a:rPr>
              <a:t>Observe the safety of medical devices and </a:t>
            </a:r>
            <a:r>
              <a:rPr lang="en-US" dirty="0" smtClean="0">
                <a:solidFill>
                  <a:schemeClr val="tx2">
                    <a:lumMod val="75000"/>
                  </a:schemeClr>
                </a:solidFill>
              </a:rPr>
              <a:t>their </a:t>
            </a:r>
            <a:r>
              <a:rPr lang="en-US" dirty="0">
                <a:solidFill>
                  <a:schemeClr val="tx2">
                    <a:lumMod val="75000"/>
                  </a:schemeClr>
                </a:solidFill>
              </a:rPr>
              <a:t>impact on public health.</a:t>
            </a:r>
          </a:p>
          <a:p>
            <a:pPr algn="just"/>
            <a:r>
              <a:rPr lang="en-US" dirty="0">
                <a:solidFill>
                  <a:schemeClr val="tx2">
                    <a:lumMod val="75000"/>
                  </a:schemeClr>
                </a:solidFill>
              </a:rPr>
              <a:t>Ensure accuracy and safety of medical and diagnostic devices.</a:t>
            </a:r>
          </a:p>
        </p:txBody>
      </p:sp>
    </p:spTree>
    <p:extLst>
      <p:ext uri="{BB962C8B-B14F-4D97-AF65-F5344CB8AC3E}">
        <p14:creationId xmlns:p14="http://schemas.microsoft.com/office/powerpoint/2010/main" xmlns="" val="3411038609"/>
      </p:ext>
    </p:extLst>
  </p:cSld>
  <p:clrMapOvr>
    <a:masterClrMapping/>
  </p:clrMapOvr>
  <p:transition>
    <p:pu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SFDA Main Objectives (cont.)</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70037"/>
            <a:ext cx="8153400" cy="4525963"/>
          </a:xfrm>
        </p:spPr>
        <p:txBody>
          <a:bodyPr/>
          <a:lstStyle/>
          <a:p>
            <a:pPr algn="just"/>
            <a:r>
              <a:rPr lang="en-US" dirty="0">
                <a:solidFill>
                  <a:schemeClr val="tx2">
                    <a:lumMod val="75000"/>
                  </a:schemeClr>
                </a:solidFill>
              </a:rPr>
              <a:t>Launch clear policies and procedures for food, drugs, </a:t>
            </a:r>
            <a:r>
              <a:rPr lang="en-US" b="1" dirty="0">
                <a:solidFill>
                  <a:srgbClr val="FF0000"/>
                </a:solidFill>
              </a:rPr>
              <a:t>cosmetics</a:t>
            </a:r>
            <a:r>
              <a:rPr lang="en-US" dirty="0">
                <a:solidFill>
                  <a:srgbClr val="FF0000"/>
                </a:solidFill>
              </a:rPr>
              <a:t> </a:t>
            </a:r>
            <a:r>
              <a:rPr lang="en-US" dirty="0">
                <a:solidFill>
                  <a:schemeClr val="tx2">
                    <a:lumMod val="75000"/>
                  </a:schemeClr>
                </a:solidFill>
              </a:rPr>
              <a:t>and plan to </a:t>
            </a:r>
            <a:r>
              <a:rPr lang="en-US" dirty="0" smtClean="0">
                <a:solidFill>
                  <a:schemeClr val="tx2">
                    <a:lumMod val="75000"/>
                  </a:schemeClr>
                </a:solidFill>
              </a:rPr>
              <a:t>implement </a:t>
            </a:r>
            <a:r>
              <a:rPr lang="en-US" dirty="0">
                <a:solidFill>
                  <a:schemeClr val="tx2">
                    <a:lumMod val="75000"/>
                  </a:schemeClr>
                </a:solidFill>
              </a:rPr>
              <a:t>and </a:t>
            </a:r>
            <a:r>
              <a:rPr lang="en-US" dirty="0" smtClean="0">
                <a:solidFill>
                  <a:schemeClr val="tx2">
                    <a:lumMod val="75000"/>
                  </a:schemeClr>
                </a:solidFill>
              </a:rPr>
              <a:t>enforce </a:t>
            </a:r>
            <a:r>
              <a:rPr lang="en-US" dirty="0">
                <a:solidFill>
                  <a:schemeClr val="tx2">
                    <a:lumMod val="75000"/>
                  </a:schemeClr>
                </a:solidFill>
              </a:rPr>
              <a:t>these policies.</a:t>
            </a:r>
          </a:p>
          <a:p>
            <a:pPr algn="just"/>
            <a:r>
              <a:rPr lang="en-US" dirty="0" smtClean="0">
                <a:solidFill>
                  <a:schemeClr val="tx2">
                    <a:lumMod val="75000"/>
                  </a:schemeClr>
                </a:solidFill>
              </a:rPr>
              <a:t>Conduct relevant </a:t>
            </a:r>
            <a:r>
              <a:rPr lang="en-US" dirty="0">
                <a:solidFill>
                  <a:schemeClr val="tx2">
                    <a:lumMod val="75000"/>
                  </a:schemeClr>
                </a:solidFill>
              </a:rPr>
              <a:t>research and studies.</a:t>
            </a:r>
          </a:p>
          <a:p>
            <a:pPr algn="just"/>
            <a:r>
              <a:rPr lang="en-US" dirty="0">
                <a:solidFill>
                  <a:schemeClr val="tx2">
                    <a:lumMod val="75000"/>
                  </a:schemeClr>
                </a:solidFill>
              </a:rPr>
              <a:t>Control and supervise license procedures for food, drugs, </a:t>
            </a:r>
            <a:r>
              <a:rPr lang="en-US" b="1" dirty="0">
                <a:solidFill>
                  <a:srgbClr val="FF0000"/>
                </a:solidFill>
              </a:rPr>
              <a:t>cosmetics</a:t>
            </a:r>
            <a:r>
              <a:rPr lang="en-US" dirty="0">
                <a:solidFill>
                  <a:srgbClr val="FF0000"/>
                </a:solidFill>
              </a:rPr>
              <a:t> </a:t>
            </a:r>
            <a:r>
              <a:rPr lang="en-US" dirty="0">
                <a:solidFill>
                  <a:schemeClr val="tx2">
                    <a:lumMod val="75000"/>
                  </a:schemeClr>
                </a:solidFill>
              </a:rPr>
              <a:t>and medical devices.</a:t>
            </a:r>
          </a:p>
          <a:p>
            <a:pPr algn="just"/>
            <a:r>
              <a:rPr lang="en-US" dirty="0">
                <a:solidFill>
                  <a:schemeClr val="tx2">
                    <a:lumMod val="75000"/>
                  </a:schemeClr>
                </a:solidFill>
              </a:rPr>
              <a:t>Disseminate and exchange information with local and international scientific and legal agencies.</a:t>
            </a:r>
          </a:p>
        </p:txBody>
      </p:sp>
    </p:spTree>
    <p:extLst>
      <p:ext uri="{BB962C8B-B14F-4D97-AF65-F5344CB8AC3E}">
        <p14:creationId xmlns:p14="http://schemas.microsoft.com/office/powerpoint/2010/main" xmlns="" val="3537608543"/>
      </p:ext>
    </p:extLst>
  </p:cSld>
  <p:clrMapOvr>
    <a:masterClrMapping/>
  </p:clrMapOvr>
  <p:transition>
    <p:pu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1430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SFDA Objectives regarding Cosmetic Products</a:t>
            </a:r>
            <a:endParaRPr lang="en-US" sz="4000" b="1"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pPr algn="just"/>
            <a:r>
              <a:rPr lang="en-US" dirty="0" smtClean="0">
                <a:solidFill>
                  <a:schemeClr val="tx2">
                    <a:lumMod val="50000"/>
                  </a:schemeClr>
                </a:solidFill>
              </a:rPr>
              <a:t>To ensure the safety of cosmetics with the absence of any hazardous substances; this goal is achievable by:</a:t>
            </a:r>
          </a:p>
          <a:p>
            <a:pPr lvl="1" algn="just"/>
            <a:r>
              <a:rPr lang="en-US" dirty="0" smtClean="0">
                <a:solidFill>
                  <a:schemeClr val="tx2">
                    <a:lumMod val="50000"/>
                  </a:schemeClr>
                </a:solidFill>
              </a:rPr>
              <a:t>Establishing an electronic system (</a:t>
            </a:r>
            <a:r>
              <a:rPr lang="en-US" dirty="0" err="1" smtClean="0">
                <a:solidFill>
                  <a:schemeClr val="tx2">
                    <a:lumMod val="50000"/>
                  </a:schemeClr>
                </a:solidFill>
              </a:rPr>
              <a:t>eCosma</a:t>
            </a:r>
            <a:r>
              <a:rPr lang="en-US" dirty="0" smtClean="0">
                <a:solidFill>
                  <a:schemeClr val="tx2">
                    <a:lumMod val="50000"/>
                  </a:schemeClr>
                </a:solidFill>
              </a:rPr>
              <a:t>) to notify all imported and locally manufactured cosmetics. </a:t>
            </a:r>
          </a:p>
          <a:p>
            <a:pPr lvl="1" algn="just"/>
            <a:r>
              <a:rPr lang="en-US" dirty="0" smtClean="0">
                <a:solidFill>
                  <a:schemeClr val="tx2">
                    <a:lumMod val="50000"/>
                  </a:schemeClr>
                </a:solidFill>
              </a:rPr>
              <a:t>Issuing clearance approvals to customs.</a:t>
            </a:r>
          </a:p>
        </p:txBody>
      </p:sp>
    </p:spTree>
  </p:cSld>
  <p:clrMapOvr>
    <a:masterClrMapping/>
  </p:clrMapOvr>
  <p:transition>
    <p:pu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638"/>
            <a:ext cx="8229600" cy="4251325"/>
          </a:xfrm>
        </p:spPr>
        <p:txBody>
          <a:bodyPr/>
          <a:lstStyle/>
          <a:p>
            <a:pPr lvl="1" algn="just"/>
            <a:r>
              <a:rPr lang="en-US" sz="3200" dirty="0" smtClean="0">
                <a:solidFill>
                  <a:schemeClr val="tx2">
                    <a:lumMod val="50000"/>
                  </a:schemeClr>
                </a:solidFill>
              </a:rPr>
              <a:t>Creating safety guidelines for the prohibited substances that may be used in cosmetics as well as restricted substances, colours and preservatives.</a:t>
            </a:r>
          </a:p>
          <a:p>
            <a:pPr lvl="1" algn="just"/>
            <a:r>
              <a:rPr lang="en-US" sz="3200" dirty="0" smtClean="0">
                <a:solidFill>
                  <a:schemeClr val="tx2">
                    <a:lumMod val="50000"/>
                  </a:schemeClr>
                </a:solidFill>
              </a:rPr>
              <a:t>A periodical plan for Post </a:t>
            </a:r>
            <a:r>
              <a:rPr lang="en-US" sz="3200" dirty="0">
                <a:solidFill>
                  <a:schemeClr val="tx2">
                    <a:lumMod val="50000"/>
                  </a:schemeClr>
                </a:solidFill>
              </a:rPr>
              <a:t>M</a:t>
            </a:r>
            <a:r>
              <a:rPr lang="en-US" sz="3200" dirty="0" smtClean="0">
                <a:solidFill>
                  <a:schemeClr val="tx2">
                    <a:lumMod val="50000"/>
                  </a:schemeClr>
                </a:solidFill>
              </a:rPr>
              <a:t>arket </a:t>
            </a:r>
            <a:r>
              <a:rPr lang="en-US" sz="3200" dirty="0">
                <a:solidFill>
                  <a:schemeClr val="tx2">
                    <a:lumMod val="50000"/>
                  </a:schemeClr>
                </a:solidFill>
              </a:rPr>
              <a:t>S</a:t>
            </a:r>
            <a:r>
              <a:rPr lang="en-US" sz="3200" dirty="0" smtClean="0">
                <a:solidFill>
                  <a:schemeClr val="tx2">
                    <a:lumMod val="50000"/>
                  </a:schemeClr>
                </a:solidFill>
              </a:rPr>
              <a:t>urveillance (PMS).</a:t>
            </a:r>
          </a:p>
          <a:p>
            <a:pPr lvl="1" algn="just"/>
            <a:r>
              <a:rPr lang="en-US" sz="3200" dirty="0" smtClean="0">
                <a:solidFill>
                  <a:schemeClr val="tx2">
                    <a:lumMod val="50000"/>
                  </a:schemeClr>
                </a:solidFill>
              </a:rPr>
              <a:t>Educating consumers and stakeholders.</a:t>
            </a:r>
            <a:endParaRPr lang="en-US" sz="3200" dirty="0">
              <a:solidFill>
                <a:schemeClr val="tx2">
                  <a:lumMod val="50000"/>
                </a:schemeClr>
              </a:solidFill>
            </a:endParaRPr>
          </a:p>
        </p:txBody>
      </p:sp>
      <p:sp>
        <p:nvSpPr>
          <p:cNvPr id="4" name="Title 1"/>
          <p:cNvSpPr>
            <a:spLocks noGrp="1"/>
          </p:cNvSpPr>
          <p:nvPr>
            <p:ph type="title"/>
          </p:nvPr>
        </p:nvSpPr>
        <p:spPr>
          <a:xfrm>
            <a:off x="457200" y="274638"/>
            <a:ext cx="8229600" cy="1143000"/>
          </a:xfrm>
        </p:spPr>
        <p:txBody>
          <a:bodyPr/>
          <a:lstStyle/>
          <a:p>
            <a:r>
              <a:rPr lang="en-US" sz="4000" b="1" dirty="0" smtClean="0">
                <a:solidFill>
                  <a:srgbClr val="FF0000"/>
                </a:solidFill>
                <a:effectLst>
                  <a:outerShdw blurRad="38100" dist="38100" dir="2700000" algn="tl">
                    <a:srgbClr val="000000">
                      <a:alpha val="43137"/>
                    </a:srgbClr>
                  </a:outerShdw>
                </a:effectLst>
              </a:rPr>
              <a:t>SFDA Objectives regarding Cosmetic Products (cont.)</a:t>
            </a:r>
            <a:endParaRPr lang="en-US" sz="4000" b="1" dirty="0">
              <a:solidFill>
                <a:srgbClr val="FF0000"/>
              </a:solidFill>
              <a:effectLst>
                <a:outerShdw blurRad="38100" dist="38100" dir="2700000" algn="tl">
                  <a:srgbClr val="000000">
                    <a:alpha val="43137"/>
                  </a:srgbClr>
                </a:outerShdw>
              </a:effectLst>
            </a:endParaRPr>
          </a:p>
        </p:txBody>
      </p:sp>
    </p:spTree>
  </p:cSld>
  <p:clrMapOvr>
    <a:masterClrMapping/>
  </p:clrMapOvr>
  <p:transition>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FF0000"/>
                </a:solidFill>
                <a:effectLst>
                  <a:outerShdw blurRad="38100" dist="38100" dir="2700000" algn="tl">
                    <a:srgbClr val="000000">
                      <a:alpha val="43137"/>
                    </a:srgbClr>
                  </a:outerShdw>
                </a:effectLst>
              </a:rPr>
              <a:t>SFDA Tools in Cosmetic Products Regulation</a:t>
            </a:r>
            <a:endParaRPr lang="en-US" sz="4000" b="1" dirty="0">
              <a:solidFill>
                <a:srgbClr val="FF0000"/>
              </a:solidFill>
              <a:effectLst>
                <a:outerShdw blurRad="38100" dist="38100" dir="2700000" algn="tl">
                  <a:srgbClr val="000000">
                    <a:alpha val="43137"/>
                  </a:srgbClr>
                </a:outerShdw>
              </a:effectLst>
            </a:endParaRPr>
          </a:p>
        </p:txBody>
      </p:sp>
      <p:graphicFrame>
        <p:nvGraphicFramePr>
          <p:cNvPr id="5" name="Diagram 4"/>
          <p:cNvGraphicFramePr/>
          <p:nvPr>
            <p:extLst>
              <p:ext uri="{D42A27DB-BD31-4B8C-83A1-F6EECF244321}">
                <p14:modId xmlns:p14="http://schemas.microsoft.com/office/powerpoint/2010/main" xmlns="" val="8273765"/>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4155875459"/>
      </p:ext>
    </p:extLst>
  </p:cSld>
  <p:clrMapOvr>
    <a:masterClrMapping/>
  </p:clrMapOvr>
  <p:transition>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4" name="Picture 6" descr="http://summittotalhealth.com/images/uploads/SummitArticles/cosmetic,_soap,_danger.jpg"/>
          <p:cNvPicPr>
            <a:picLocks noChangeAspect="1" noChangeArrowheads="1"/>
          </p:cNvPicPr>
          <p:nvPr/>
        </p:nvPicPr>
        <p:blipFill>
          <a:blip r:embed="rId2" cstate="print">
            <a:lum bright="20000"/>
          </a:blip>
          <a:srcRect t="17021"/>
          <a:stretch>
            <a:fillRect/>
          </a:stretch>
        </p:blipFill>
        <p:spPr bwMode="auto">
          <a:xfrm>
            <a:off x="1752600" y="3867149"/>
            <a:ext cx="4048125" cy="2228851"/>
          </a:xfrm>
          <a:prstGeom prst="rect">
            <a:avLst/>
          </a:prstGeom>
          <a:ln>
            <a:noFill/>
          </a:ln>
          <a:effectLst>
            <a:softEdge rad="112500"/>
          </a:effectLst>
        </p:spPr>
      </p:pic>
      <p:pic>
        <p:nvPicPr>
          <p:cNvPr id="109572" name="Picture 4" descr="http://c1feelgoodstylecom.wpengine.netdna-cdn.com/files/2011/11/FoamyHandsbyShutterstock.jpg"/>
          <p:cNvPicPr>
            <a:picLocks noChangeAspect="1" noChangeArrowheads="1"/>
          </p:cNvPicPr>
          <p:nvPr/>
        </p:nvPicPr>
        <p:blipFill>
          <a:blip r:embed="rId3" cstate="print">
            <a:lum bright="10000"/>
          </a:blip>
          <a:srcRect t="13378"/>
          <a:stretch>
            <a:fillRect/>
          </a:stretch>
        </p:blipFill>
        <p:spPr bwMode="auto">
          <a:xfrm>
            <a:off x="-76200" y="1419224"/>
            <a:ext cx="4267200" cy="2466976"/>
          </a:xfrm>
          <a:prstGeom prst="rect">
            <a:avLst/>
          </a:prstGeom>
          <a:ln>
            <a:noFill/>
          </a:ln>
          <a:effectLst>
            <a:softEdge rad="112500"/>
          </a:effectLst>
        </p:spPr>
      </p:pic>
      <p:pic>
        <p:nvPicPr>
          <p:cNvPr id="109570" name="Picture 2" descr="http://2.bp.blogspot.com/-YsnEp5nF39k/TWSjFM8zhyI/AAAAAAAABA8/XNItFD3SCXE/s1600/jar-of-a-cosmetic-cream-vector.jpg"/>
          <p:cNvPicPr>
            <a:picLocks noChangeAspect="1" noChangeArrowheads="1"/>
          </p:cNvPicPr>
          <p:nvPr/>
        </p:nvPicPr>
        <p:blipFill>
          <a:blip r:embed="rId4" cstate="print"/>
          <a:srcRect b="28000"/>
          <a:stretch>
            <a:fillRect/>
          </a:stretch>
        </p:blipFill>
        <p:spPr bwMode="auto">
          <a:xfrm>
            <a:off x="5524500" y="1676400"/>
            <a:ext cx="3619500" cy="2743200"/>
          </a:xfrm>
          <a:prstGeom prst="rect">
            <a:avLst/>
          </a:prstGeom>
          <a:noFill/>
        </p:spPr>
      </p:pic>
      <p:sp>
        <p:nvSpPr>
          <p:cNvPr id="4" name="Title 1"/>
          <p:cNvSpPr>
            <a:spLocks noGrp="1"/>
          </p:cNvSpPr>
          <p:nvPr>
            <p:ph idx="1"/>
          </p:nvPr>
        </p:nvSpPr>
        <p:spPr>
          <a:xfrm>
            <a:off x="152400" y="2255837"/>
            <a:ext cx="8229600" cy="3535363"/>
          </a:xfrm>
        </p:spPr>
        <p:txBody>
          <a:bodyPr/>
          <a:lstStyle/>
          <a:p>
            <a:pPr algn="ctr" eaLnBrk="1" hangingPunct="1">
              <a:buNone/>
              <a:defRPr/>
            </a:pPr>
            <a:r>
              <a:rPr lang="en-US" sz="4400" b="1" dirty="0" smtClean="0">
                <a:solidFill>
                  <a:srgbClr val="FF0000"/>
                </a:solidFill>
                <a:effectLst>
                  <a:outerShdw blurRad="38100" dist="38100" dir="2700000" algn="tl">
                    <a:srgbClr val="000000">
                      <a:alpha val="43137"/>
                    </a:srgbClr>
                  </a:outerShdw>
                </a:effectLst>
              </a:rPr>
              <a:t>How SFDA defines Cosmetic Products ?</a:t>
            </a:r>
          </a:p>
        </p:txBody>
      </p:sp>
    </p:spTree>
  </p:cSld>
  <p:clrMapOvr>
    <a:masterClrMapping/>
  </p:clrMapOvr>
  <p:transition>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382000" cy="5181600"/>
          </a:xfrm>
        </p:spPr>
        <p:txBody>
          <a:bodyPr/>
          <a:lstStyle/>
          <a:p>
            <a:pPr eaLnBrk="1" hangingPunct="1">
              <a:buFont typeface="Arial" charset="0"/>
              <a:buNone/>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Cosmetic product is…</a:t>
            </a:r>
          </a:p>
          <a:p>
            <a:pPr eaLnBrk="1" hangingPunct="1">
              <a:buFont typeface="Arial" charset="0"/>
              <a:buNone/>
              <a:defRPr/>
            </a:pPr>
            <a:endParaRPr lang="en-US" sz="1000" dirty="0" smtClean="0">
              <a:solidFill>
                <a:srgbClr val="FF0000"/>
              </a:solidFill>
              <a:effectLst>
                <a:outerShdw blurRad="38100" dist="38100" dir="2700000" algn="tl">
                  <a:srgbClr val="000000">
                    <a:alpha val="43137"/>
                  </a:srgbClr>
                </a:outerShdw>
              </a:effectLst>
              <a:latin typeface="+mj-lt"/>
              <a:ea typeface="+mj-ea"/>
              <a:cs typeface="+mj-cs"/>
            </a:endParaRPr>
          </a:p>
          <a:p>
            <a:pPr algn="just" eaLnBrk="1" hangingPunct="1">
              <a:buFont typeface="Arial" charset="0"/>
              <a:buNone/>
              <a:defRPr/>
            </a:pPr>
            <a:r>
              <a:rPr lang="x-none" sz="2800" b="1" dirty="0" smtClean="0"/>
              <a:t>    </a:t>
            </a:r>
            <a:r>
              <a:rPr lang="en-US" sz="2800" dirty="0" smtClean="0">
                <a:solidFill>
                  <a:schemeClr val="tx2">
                    <a:lumMod val="50000"/>
                  </a:schemeClr>
                </a:solidFill>
              </a:rPr>
              <a:t>Any substance or preparation intended to be placed in contact with the </a:t>
            </a:r>
            <a:r>
              <a:rPr lang="en-US" sz="2800" u="sng" dirty="0" smtClean="0">
                <a:solidFill>
                  <a:schemeClr val="tx2">
                    <a:lumMod val="50000"/>
                  </a:schemeClr>
                </a:solidFill>
              </a:rPr>
              <a:t>various</a:t>
            </a:r>
            <a:r>
              <a:rPr lang="x-none" sz="2800" u="sng" dirty="0" smtClean="0">
                <a:solidFill>
                  <a:schemeClr val="tx2">
                    <a:lumMod val="50000"/>
                  </a:schemeClr>
                </a:solidFill>
              </a:rPr>
              <a:t> </a:t>
            </a:r>
            <a:r>
              <a:rPr lang="en-US" sz="2800" u="sng" dirty="0" smtClean="0">
                <a:solidFill>
                  <a:schemeClr val="tx2">
                    <a:lumMod val="50000"/>
                  </a:schemeClr>
                </a:solidFill>
              </a:rPr>
              <a:t>external parts of human body </a:t>
            </a:r>
            <a:r>
              <a:rPr lang="en-US" sz="2800" dirty="0" smtClean="0">
                <a:solidFill>
                  <a:schemeClr val="tx2">
                    <a:lumMod val="50000"/>
                  </a:schemeClr>
                </a:solidFill>
              </a:rPr>
              <a:t>(epidermis, hair system, nails, lips, and external</a:t>
            </a:r>
            <a:r>
              <a:rPr lang="x-none" sz="2800" dirty="0" smtClean="0">
                <a:solidFill>
                  <a:schemeClr val="tx2">
                    <a:lumMod val="50000"/>
                  </a:schemeClr>
                </a:solidFill>
              </a:rPr>
              <a:t> </a:t>
            </a:r>
            <a:r>
              <a:rPr lang="en-US" sz="2800" dirty="0" smtClean="0">
                <a:solidFill>
                  <a:schemeClr val="tx2">
                    <a:lumMod val="50000"/>
                  </a:schemeClr>
                </a:solidFill>
              </a:rPr>
              <a:t>genital organs) or with the teeth and the mucous membranes of the oral cavity</a:t>
            </a:r>
            <a:r>
              <a:rPr lang="x-none" sz="2800" dirty="0" smtClean="0">
                <a:solidFill>
                  <a:schemeClr val="tx2">
                    <a:lumMod val="50000"/>
                  </a:schemeClr>
                </a:solidFill>
              </a:rPr>
              <a:t> </a:t>
            </a:r>
            <a:r>
              <a:rPr lang="en-US" sz="2800" dirty="0" smtClean="0">
                <a:solidFill>
                  <a:schemeClr val="tx2">
                    <a:lumMod val="50000"/>
                  </a:schemeClr>
                </a:solidFill>
              </a:rPr>
              <a:t>with a view exclusively or mainly to cleaning them, perfuming</a:t>
            </a:r>
            <a:r>
              <a:rPr lang="x-none" sz="2800" dirty="0" smtClean="0">
                <a:solidFill>
                  <a:schemeClr val="tx2">
                    <a:lumMod val="50000"/>
                  </a:schemeClr>
                </a:solidFill>
              </a:rPr>
              <a:t> </a:t>
            </a:r>
            <a:r>
              <a:rPr lang="en-US" sz="2800" dirty="0" smtClean="0">
                <a:solidFill>
                  <a:schemeClr val="tx2">
                    <a:lumMod val="50000"/>
                  </a:schemeClr>
                </a:solidFill>
              </a:rPr>
              <a:t>them, changing</a:t>
            </a:r>
            <a:r>
              <a:rPr lang="x-none" sz="2800" dirty="0" smtClean="0">
                <a:solidFill>
                  <a:schemeClr val="tx2">
                    <a:lumMod val="50000"/>
                  </a:schemeClr>
                </a:solidFill>
              </a:rPr>
              <a:t> </a:t>
            </a:r>
            <a:r>
              <a:rPr lang="en-US" sz="2800" dirty="0" smtClean="0">
                <a:solidFill>
                  <a:schemeClr val="tx2">
                    <a:lumMod val="50000"/>
                  </a:schemeClr>
                </a:solidFill>
              </a:rPr>
              <a:t>their appearance and/or correcting body odours and/or protecting them or keeping</a:t>
            </a:r>
            <a:r>
              <a:rPr lang="x-none" sz="2800" dirty="0" smtClean="0">
                <a:solidFill>
                  <a:schemeClr val="tx2">
                    <a:lumMod val="50000"/>
                  </a:schemeClr>
                </a:solidFill>
              </a:rPr>
              <a:t> </a:t>
            </a:r>
            <a:r>
              <a:rPr lang="en-US" sz="2800" dirty="0" smtClean="0">
                <a:solidFill>
                  <a:schemeClr val="tx2">
                    <a:lumMod val="50000"/>
                  </a:schemeClr>
                </a:solidFill>
              </a:rPr>
              <a:t>them in good condition.</a:t>
            </a:r>
            <a:endParaRPr lang="en-US" sz="2800" dirty="0">
              <a:solidFill>
                <a:schemeClr val="tx2">
                  <a:lumMod val="50000"/>
                </a:schemeClr>
              </a:solidFill>
            </a:endParaRPr>
          </a:p>
        </p:txBody>
      </p:sp>
    </p:spTree>
  </p:cSld>
  <p:clrMapOvr>
    <a:masterClrMapping/>
  </p:clrMapOvr>
  <p:transition>
    <p:pu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algn="just"/>
            <a:r>
              <a:rPr lang="en-US" b="1" dirty="0" smtClean="0">
                <a:solidFill>
                  <a:schemeClr val="tx2">
                    <a:lumMod val="50000"/>
                  </a:schemeClr>
                </a:solidFill>
              </a:rPr>
              <a:t>This definition includes the following products:</a:t>
            </a:r>
            <a:r>
              <a:rPr lang="x-none" b="1" dirty="0" smtClean="0">
                <a:solidFill>
                  <a:schemeClr val="tx2">
                    <a:lumMod val="50000"/>
                  </a:schemeClr>
                </a:solidFill>
              </a:rPr>
              <a:t> </a:t>
            </a:r>
            <a:endParaRPr lang="en-US" b="1" dirty="0" smtClean="0">
              <a:solidFill>
                <a:schemeClr val="tx2">
                  <a:lumMod val="50000"/>
                </a:schemeClr>
              </a:solidFill>
            </a:endParaRPr>
          </a:p>
          <a:p>
            <a:pPr algn="just">
              <a:buNone/>
            </a:pPr>
            <a:r>
              <a:rPr lang="en-US" sz="3600" dirty="0" smtClean="0">
                <a:solidFill>
                  <a:schemeClr val="tx2">
                    <a:lumMod val="50000"/>
                  </a:schemeClr>
                </a:solidFill>
              </a:rPr>
              <a:t>–	</a:t>
            </a:r>
            <a:r>
              <a:rPr lang="en-US" sz="2800" dirty="0" smtClean="0">
                <a:solidFill>
                  <a:schemeClr val="tx2">
                    <a:lumMod val="50000"/>
                  </a:schemeClr>
                </a:solidFill>
              </a:rPr>
              <a:t>Creams, emulsions, lotions, gels and oils for the skin (hands, face, feet, etc.).</a:t>
            </a:r>
          </a:p>
          <a:p>
            <a:pPr algn="just">
              <a:buNone/>
            </a:pPr>
            <a:r>
              <a:rPr lang="en-US" sz="2800" dirty="0" smtClean="0">
                <a:solidFill>
                  <a:schemeClr val="tx2">
                    <a:lumMod val="50000"/>
                  </a:schemeClr>
                </a:solidFill>
              </a:rPr>
              <a:t>–	Face masks (with the exception of peeling products).</a:t>
            </a:r>
          </a:p>
          <a:p>
            <a:pPr algn="just">
              <a:buNone/>
            </a:pPr>
            <a:r>
              <a:rPr lang="en-US" sz="2800" dirty="0" smtClean="0">
                <a:solidFill>
                  <a:schemeClr val="tx2">
                    <a:lumMod val="50000"/>
                  </a:schemeClr>
                </a:solidFill>
              </a:rPr>
              <a:t>–	Tinted bases (liquids, pastes, powders).</a:t>
            </a:r>
          </a:p>
          <a:p>
            <a:pPr algn="just">
              <a:buNone/>
            </a:pPr>
            <a:r>
              <a:rPr lang="en-US" sz="2800" dirty="0" smtClean="0">
                <a:solidFill>
                  <a:schemeClr val="tx2">
                    <a:lumMod val="50000"/>
                  </a:schemeClr>
                </a:solidFill>
              </a:rPr>
              <a:t>–	Make-up powders, after-bath powders, hygienic powders, etc.</a:t>
            </a:r>
          </a:p>
          <a:p>
            <a:pPr algn="just">
              <a:buNone/>
            </a:pPr>
            <a:r>
              <a:rPr lang="en-US" sz="2800" dirty="0" smtClean="0">
                <a:solidFill>
                  <a:schemeClr val="tx2">
                    <a:lumMod val="50000"/>
                  </a:schemeClr>
                </a:solidFill>
              </a:rPr>
              <a:t>–   Toilet soaps, deodorant soaps, etc.</a:t>
            </a:r>
          </a:p>
          <a:p>
            <a:pPr algn="just">
              <a:buNone/>
            </a:pPr>
            <a:r>
              <a:rPr lang="en-US" sz="2800" dirty="0" smtClean="0">
                <a:solidFill>
                  <a:schemeClr val="tx2">
                    <a:lumMod val="50000"/>
                  </a:schemeClr>
                </a:solidFill>
              </a:rPr>
              <a:t>–	Perfumes, toilet waters and eau de cologne.</a:t>
            </a:r>
          </a:p>
          <a:p>
            <a:pPr algn="just">
              <a:buNone/>
            </a:pPr>
            <a:endParaRPr lang="en-US" sz="2400" dirty="0" smtClean="0">
              <a:solidFill>
                <a:schemeClr val="tx2">
                  <a:lumMod val="50000"/>
                </a:schemeClr>
              </a:solidFill>
            </a:endParaRPr>
          </a:p>
        </p:txBody>
      </p:sp>
    </p:spTree>
  </p:cSld>
  <p:clrMapOvr>
    <a:masterClrMapping/>
  </p:clrMapOvr>
  <p:transition>
    <p:pu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pPr algn="just">
              <a:buNone/>
            </a:pPr>
            <a:r>
              <a:rPr lang="en-US" sz="2800" dirty="0" smtClean="0">
                <a:solidFill>
                  <a:schemeClr val="tx2">
                    <a:lumMod val="50000"/>
                  </a:schemeClr>
                </a:solidFill>
              </a:rPr>
              <a:t>–	Bath and shower preparations (salts, foams, oils, gels, etc.).</a:t>
            </a:r>
          </a:p>
          <a:p>
            <a:pPr algn="just">
              <a:buNone/>
            </a:pPr>
            <a:r>
              <a:rPr lang="en-US" sz="2800" dirty="0" smtClean="0">
                <a:solidFill>
                  <a:schemeClr val="tx2">
                    <a:lumMod val="50000"/>
                  </a:schemeClr>
                </a:solidFill>
              </a:rPr>
              <a:t>–	Depilatories.</a:t>
            </a:r>
          </a:p>
          <a:p>
            <a:pPr algn="just">
              <a:buNone/>
            </a:pPr>
            <a:r>
              <a:rPr lang="en-US" sz="2800" dirty="0" smtClean="0">
                <a:solidFill>
                  <a:schemeClr val="tx2">
                    <a:lumMod val="50000"/>
                  </a:schemeClr>
                </a:solidFill>
              </a:rPr>
              <a:t>–	Deodorants and antiperspirant.</a:t>
            </a:r>
          </a:p>
          <a:p>
            <a:pPr algn="just">
              <a:buNone/>
            </a:pPr>
            <a:r>
              <a:rPr lang="en-US" sz="2800" dirty="0" smtClean="0">
                <a:solidFill>
                  <a:schemeClr val="tx2">
                    <a:lumMod val="50000"/>
                  </a:schemeClr>
                </a:solidFill>
              </a:rPr>
              <a:t>–  Hair care products.</a:t>
            </a:r>
          </a:p>
          <a:p>
            <a:pPr algn="just">
              <a:buNone/>
            </a:pPr>
            <a:r>
              <a:rPr lang="en-US" sz="2800" dirty="0" smtClean="0"/>
              <a:t>–</a:t>
            </a:r>
            <a:r>
              <a:rPr lang="en-US" sz="2800" dirty="0" smtClean="0">
                <a:solidFill>
                  <a:schemeClr val="tx2">
                    <a:lumMod val="50000"/>
                  </a:schemeClr>
                </a:solidFill>
              </a:rPr>
              <a:t>	Shaving products (creams, foams, lotions, etc.).</a:t>
            </a:r>
          </a:p>
          <a:p>
            <a:pPr algn="just">
              <a:buNone/>
            </a:pPr>
            <a:r>
              <a:rPr lang="en-US" sz="2800" dirty="0" smtClean="0">
                <a:solidFill>
                  <a:schemeClr val="tx2">
                    <a:lumMod val="50000"/>
                  </a:schemeClr>
                </a:solidFill>
              </a:rPr>
              <a:t>–	Products for making up and removing make-up from the face and eyes.</a:t>
            </a:r>
          </a:p>
          <a:p>
            <a:pPr algn="just">
              <a:buNone/>
            </a:pPr>
            <a:r>
              <a:rPr lang="en-US" sz="2800" dirty="0" smtClean="0">
                <a:solidFill>
                  <a:schemeClr val="tx2">
                    <a:lumMod val="50000"/>
                  </a:schemeClr>
                </a:solidFill>
              </a:rPr>
              <a:t>–	Products intended for application to lips.</a:t>
            </a:r>
          </a:p>
          <a:p>
            <a:pPr algn="just">
              <a:buNone/>
            </a:pPr>
            <a:r>
              <a:rPr lang="en-US" sz="2800" dirty="0" smtClean="0">
                <a:solidFill>
                  <a:schemeClr val="tx2">
                    <a:lumMod val="50000"/>
                  </a:schemeClr>
                </a:solidFill>
              </a:rPr>
              <a:t>–	Products for care of teeth and the mouth.</a:t>
            </a:r>
          </a:p>
          <a:p>
            <a:pPr>
              <a:buNone/>
            </a:pPr>
            <a:endParaRPr lang="en-US" sz="2400" dirty="0" smtClean="0">
              <a:solidFill>
                <a:schemeClr val="tx2">
                  <a:lumMod val="50000"/>
                </a:schemeClr>
              </a:solidFill>
            </a:endParaRPr>
          </a:p>
          <a:p>
            <a:pPr>
              <a:buNone/>
            </a:pPr>
            <a:endParaRPr lang="en-US" dirty="0" smtClean="0"/>
          </a:p>
          <a:p>
            <a:pPr>
              <a:buNone/>
            </a:pPr>
            <a:endParaRPr lang="en-US" dirty="0"/>
          </a:p>
        </p:txBody>
      </p:sp>
    </p:spTree>
  </p:cSld>
  <p:clrMapOvr>
    <a:masterClrMapping/>
  </p:clrMapOvr>
  <p:transition>
    <p:pu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pPr algn="just">
              <a:buNone/>
            </a:pPr>
            <a:r>
              <a:rPr lang="en-US" sz="2800" dirty="0" smtClean="0">
                <a:solidFill>
                  <a:schemeClr val="tx2">
                    <a:lumMod val="50000"/>
                  </a:schemeClr>
                </a:solidFill>
              </a:rPr>
              <a:t>–	Products for nail care and make-up.</a:t>
            </a:r>
          </a:p>
          <a:p>
            <a:pPr algn="just">
              <a:buNone/>
            </a:pPr>
            <a:r>
              <a:rPr lang="en-US" sz="2800" dirty="0" smtClean="0">
                <a:solidFill>
                  <a:schemeClr val="tx2">
                    <a:lumMod val="50000"/>
                  </a:schemeClr>
                </a:solidFill>
              </a:rPr>
              <a:t>–	Products for external intimate hygiene.</a:t>
            </a:r>
          </a:p>
          <a:p>
            <a:pPr algn="just">
              <a:buNone/>
            </a:pPr>
            <a:r>
              <a:rPr lang="en-US" sz="2800" dirty="0" smtClean="0"/>
              <a:t>–  </a:t>
            </a:r>
            <a:r>
              <a:rPr lang="en-US" sz="2800" dirty="0" smtClean="0">
                <a:solidFill>
                  <a:schemeClr val="tx2">
                    <a:lumMod val="50000"/>
                  </a:schemeClr>
                </a:solidFill>
              </a:rPr>
              <a:t>Sunbathing products.</a:t>
            </a:r>
          </a:p>
          <a:p>
            <a:pPr algn="just">
              <a:buNone/>
            </a:pPr>
            <a:r>
              <a:rPr lang="en-US" sz="2800" dirty="0" smtClean="0">
                <a:solidFill>
                  <a:schemeClr val="tx2">
                    <a:lumMod val="50000"/>
                  </a:schemeClr>
                </a:solidFill>
              </a:rPr>
              <a:t>–	Products for tanning without sun.</a:t>
            </a:r>
          </a:p>
          <a:p>
            <a:pPr algn="just">
              <a:buNone/>
            </a:pPr>
            <a:r>
              <a:rPr lang="en-US" sz="2800" dirty="0" smtClean="0">
                <a:solidFill>
                  <a:schemeClr val="tx2">
                    <a:lumMod val="50000"/>
                  </a:schemeClr>
                </a:solidFill>
              </a:rPr>
              <a:t>–	Skin-whitening products.</a:t>
            </a:r>
          </a:p>
          <a:p>
            <a:pPr algn="just">
              <a:buNone/>
            </a:pPr>
            <a:r>
              <a:rPr lang="en-US" sz="2800" dirty="0" smtClean="0">
                <a:solidFill>
                  <a:schemeClr val="tx2">
                    <a:lumMod val="50000"/>
                  </a:schemeClr>
                </a:solidFill>
              </a:rPr>
              <a:t>–	Anti-wrinkle products.</a:t>
            </a:r>
          </a:p>
          <a:p>
            <a:pPr algn="just">
              <a:buNone/>
            </a:pPr>
            <a:r>
              <a:rPr lang="en-US" sz="2800" dirty="0" smtClean="0">
                <a:solidFill>
                  <a:schemeClr val="tx2">
                    <a:lumMod val="50000"/>
                  </a:schemeClr>
                </a:solidFill>
              </a:rPr>
              <a:t>– Eye decorative cosmetic products (Eye shadow, Mascara, brows, lids, pencil, lashes, cream and </a:t>
            </a:r>
            <a:r>
              <a:rPr lang="en-US" sz="2800" dirty="0" err="1" smtClean="0">
                <a:solidFill>
                  <a:schemeClr val="tx2">
                    <a:lumMod val="50000"/>
                  </a:schemeClr>
                </a:solidFill>
              </a:rPr>
              <a:t>Athmad</a:t>
            </a:r>
            <a:r>
              <a:rPr lang="en-US" sz="2800" dirty="0" smtClean="0">
                <a:solidFill>
                  <a:schemeClr val="tx2">
                    <a:lumMod val="50000"/>
                  </a:schemeClr>
                </a:solidFill>
              </a:rPr>
              <a:t> (Al-</a:t>
            </a:r>
            <a:r>
              <a:rPr lang="en-US" sz="2800" dirty="0" err="1" smtClean="0">
                <a:solidFill>
                  <a:schemeClr val="tx2">
                    <a:lumMod val="50000"/>
                  </a:schemeClr>
                </a:solidFill>
              </a:rPr>
              <a:t>kohol</a:t>
            </a:r>
            <a:r>
              <a:rPr lang="en-US" sz="2800" dirty="0" smtClean="0">
                <a:solidFill>
                  <a:schemeClr val="tx2">
                    <a:lumMod val="50000"/>
                  </a:schemeClr>
                </a:solidFill>
              </a:rPr>
              <a:t>).</a:t>
            </a:r>
          </a:p>
          <a:p>
            <a:pPr>
              <a:buNone/>
            </a:pPr>
            <a:endParaRPr lang="en-US" sz="2400" dirty="0" smtClean="0">
              <a:solidFill>
                <a:schemeClr val="tx2">
                  <a:lumMod val="50000"/>
                </a:schemeClr>
              </a:solidFill>
            </a:endParaRPr>
          </a:p>
        </p:txBody>
      </p:sp>
    </p:spTree>
  </p:cSld>
  <p:clrMapOvr>
    <a:masterClrMapping/>
  </p:clrMapOvr>
  <p:transition>
    <p:pu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1295400"/>
            <a:ext cx="7772400" cy="4572000"/>
          </a:xfrm>
        </p:spPr>
        <p:txBody>
          <a:bodyPr rtlCol="0">
            <a:normAutofit fontScale="70000" lnSpcReduction="20000"/>
          </a:bodyPr>
          <a:lstStyle/>
          <a:p>
            <a:pPr algn="just">
              <a:buClr>
                <a:srgbClr val="FF0000"/>
              </a:buClr>
              <a:defRPr/>
            </a:pPr>
            <a:r>
              <a:rPr lang="en-US" sz="3300" dirty="0">
                <a:solidFill>
                  <a:schemeClr val="tx2">
                    <a:lumMod val="50000"/>
                  </a:schemeClr>
                </a:solidFill>
              </a:rPr>
              <a:t>Starting from 2016, the new cosmetic products </a:t>
            </a:r>
            <a:r>
              <a:rPr lang="en-US" sz="3300" dirty="0" smtClean="0">
                <a:solidFill>
                  <a:schemeClr val="tx2">
                    <a:lumMod val="50000"/>
                  </a:schemeClr>
                </a:solidFill>
              </a:rPr>
              <a:t>directive will be in full effect. </a:t>
            </a:r>
            <a:r>
              <a:rPr lang="en-US" sz="3300" dirty="0">
                <a:solidFill>
                  <a:schemeClr val="tx2">
                    <a:lumMod val="50000"/>
                  </a:schemeClr>
                </a:solidFill>
              </a:rPr>
              <a:t>This new directive covers the following aspects:</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Definitions</a:t>
            </a:r>
            <a:endParaRPr lang="x-none" sz="3300" dirty="0">
              <a:solidFill>
                <a:schemeClr val="tx2">
                  <a:lumMod val="50000"/>
                </a:schemeClr>
              </a:solidFill>
            </a:endParaRP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Ingredients regulations</a:t>
            </a:r>
            <a:endParaRPr lang="x-none" sz="3300" dirty="0">
              <a:solidFill>
                <a:schemeClr val="tx2">
                  <a:lumMod val="50000"/>
                </a:schemeClr>
              </a:solidFill>
            </a:endParaRP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Importation </a:t>
            </a:r>
            <a:r>
              <a:rPr lang="en-US" sz="3300" dirty="0">
                <a:solidFill>
                  <a:schemeClr val="tx2">
                    <a:lumMod val="50000"/>
                  </a:schemeClr>
                </a:solidFill>
              </a:rPr>
              <a:t>and </a:t>
            </a:r>
            <a:r>
              <a:rPr lang="en-US" sz="3300" dirty="0" smtClean="0">
                <a:solidFill>
                  <a:schemeClr val="tx2">
                    <a:lumMod val="50000"/>
                  </a:schemeClr>
                </a:solidFill>
              </a:rPr>
              <a:t>Clearance</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Cosmetic products notification (</a:t>
            </a:r>
            <a:r>
              <a:rPr lang="en-US" sz="3300" dirty="0" err="1" smtClean="0">
                <a:solidFill>
                  <a:schemeClr val="tx2">
                    <a:lumMod val="50000"/>
                  </a:schemeClr>
                </a:solidFill>
              </a:rPr>
              <a:t>eCosma</a:t>
            </a:r>
            <a:r>
              <a:rPr lang="en-US" sz="3300" dirty="0" smtClean="0">
                <a:solidFill>
                  <a:schemeClr val="tx2">
                    <a:lumMod val="50000"/>
                  </a:schemeClr>
                </a:solidFill>
              </a:rPr>
              <a:t>).</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Notifying person (responsible person)</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Cosmetic product label</a:t>
            </a:r>
            <a:endParaRPr lang="en-US" sz="3300" dirty="0">
              <a:solidFill>
                <a:schemeClr val="tx2">
                  <a:lumMod val="50000"/>
                </a:schemeClr>
              </a:solidFill>
            </a:endParaRP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Licensing (domestic manufactures and warehouse)</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Advertisements</a:t>
            </a: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Withdraws and recalls</a:t>
            </a:r>
            <a:endParaRPr lang="x-none" sz="3300" dirty="0">
              <a:solidFill>
                <a:schemeClr val="tx2">
                  <a:lumMod val="50000"/>
                </a:schemeClr>
              </a:solidFill>
            </a:endParaRPr>
          </a:p>
          <a:p>
            <a:pPr marL="457200" indent="-457200" algn="just">
              <a:buClr>
                <a:srgbClr val="FF0000"/>
              </a:buClr>
              <a:buFont typeface="Wingdings" panose="05000000000000000000" pitchFamily="2" charset="2"/>
              <a:buChar char="§"/>
              <a:defRPr/>
            </a:pPr>
            <a:r>
              <a:rPr lang="en-US" sz="3300" dirty="0" smtClean="0">
                <a:solidFill>
                  <a:schemeClr val="tx2">
                    <a:lumMod val="50000"/>
                  </a:schemeClr>
                </a:solidFill>
              </a:rPr>
              <a:t>Post market surveillance</a:t>
            </a:r>
            <a:endParaRPr lang="x-none" sz="3300" dirty="0">
              <a:solidFill>
                <a:schemeClr val="tx2">
                  <a:lumMod val="50000"/>
                </a:schemeClr>
              </a:solidFill>
            </a:endParaRPr>
          </a:p>
          <a:p>
            <a:pPr marL="457200" indent="-457200" algn="just">
              <a:buClr>
                <a:srgbClr val="FF0000"/>
              </a:buClr>
              <a:buFont typeface="Wingdings" panose="05000000000000000000" pitchFamily="2" charset="2"/>
              <a:buChar char="§"/>
              <a:defRPr/>
            </a:pPr>
            <a:r>
              <a:rPr lang="en-US" sz="3300" dirty="0">
                <a:solidFill>
                  <a:schemeClr val="tx2">
                    <a:lumMod val="50000"/>
                  </a:schemeClr>
                </a:solidFill>
              </a:rPr>
              <a:t>Penalties and Punishments</a:t>
            </a:r>
            <a:endParaRPr lang="x-none" sz="3300" dirty="0">
              <a:solidFill>
                <a:schemeClr val="tx2">
                  <a:lumMod val="50000"/>
                </a:schemeClr>
              </a:solidFill>
            </a:endParaRPr>
          </a:p>
          <a:p>
            <a:pPr marL="514350" indent="-514350" algn="r" rtl="1" eaLnBrk="1" fontAlgn="auto" hangingPunct="1">
              <a:spcAft>
                <a:spcPts val="0"/>
              </a:spcAft>
              <a:buClr>
                <a:srgbClr val="FF0000"/>
              </a:buClr>
              <a:buFont typeface="Arial" pitchFamily="34" charset="0"/>
              <a:buChar char="•"/>
              <a:defRPr/>
            </a:pPr>
            <a:endParaRPr lang="x-none" b="1" dirty="0" smtClean="0">
              <a:solidFill>
                <a:schemeClr val="tx1">
                  <a:lumMod val="95000"/>
                  <a:lumOff val="5000"/>
                </a:schemeClr>
              </a:solidFill>
            </a:endParaRPr>
          </a:p>
        </p:txBody>
      </p:sp>
      <p:sp>
        <p:nvSpPr>
          <p:cNvPr id="4" name="Title 1"/>
          <p:cNvSpPr txBox="1">
            <a:spLocks/>
          </p:cNvSpPr>
          <p:nvPr/>
        </p:nvSpPr>
        <p:spPr>
          <a:xfrm>
            <a:off x="457200" y="304800"/>
            <a:ext cx="8229600" cy="1112838"/>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Cosmetic Products Directive (Law)</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
        <p:nvSpPr>
          <p:cNvPr id="6" name="Title 1"/>
          <p:cNvSpPr txBox="1">
            <a:spLocks/>
          </p:cNvSpPr>
          <p:nvPr/>
        </p:nvSpPr>
        <p:spPr>
          <a:xfrm>
            <a:off x="762000" y="914400"/>
            <a:ext cx="7772400" cy="1470025"/>
          </a:xfrm>
          <a:prstGeom prst="rect">
            <a:avLst/>
          </a:prstGeom>
        </p:spPr>
        <p:txBody>
          <a:bodyPr anchor="ctr">
            <a:normAutofit/>
          </a:bodyPr>
          <a:lstStyle/>
          <a:p>
            <a:pPr algn="r" fontAlgn="auto">
              <a:spcAft>
                <a:spcPts val="0"/>
              </a:spcAft>
              <a:defRPr/>
            </a:pPr>
            <a:endParaRPr lang="x-none" sz="4400" b="1" u="sng" dirty="0">
              <a:solidFill>
                <a:srgbClr val="FF0000"/>
              </a:solidFill>
              <a:latin typeface="+mj-lt"/>
              <a:ea typeface="+mj-ea"/>
              <a:cs typeface="+mj-cs"/>
            </a:endParaRPr>
          </a:p>
        </p:txBody>
      </p:sp>
    </p:spTree>
    <p:extLst>
      <p:ext uri="{BB962C8B-B14F-4D97-AF65-F5344CB8AC3E}">
        <p14:creationId xmlns:p14="http://schemas.microsoft.com/office/powerpoint/2010/main" xmlns="" val="1236519311"/>
      </p:ext>
    </p:extLst>
  </p:cSld>
  <p:clrMapOvr>
    <a:masterClrMapping/>
  </p:clrMapOvr>
  <p:transition>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67000"/>
            <a:ext cx="8001000" cy="1143000"/>
          </a:xfrm>
        </p:spPr>
        <p:txBody>
          <a:bodyPr/>
          <a:lstStyle/>
          <a:p>
            <a:r>
              <a:rPr lang="en-US" b="1" dirty="0" smtClean="0">
                <a:solidFill>
                  <a:srgbClr val="FF0000"/>
                </a:solidFill>
                <a:effectLst>
                  <a:outerShdw blurRad="38100" dist="38100" dir="2700000" algn="tl">
                    <a:srgbClr val="000000">
                      <a:alpha val="43137"/>
                    </a:srgbClr>
                  </a:outerShdw>
                </a:effectLst>
                <a:latin typeface="Arial" charset="0"/>
                <a:ea typeface="+mn-ea"/>
                <a:cs typeface="Arial" charset="0"/>
              </a:rPr>
              <a:t>   Cosmetic Products Notification</a:t>
            </a:r>
          </a:p>
        </p:txBody>
      </p:sp>
      <p:pic>
        <p:nvPicPr>
          <p:cNvPr id="2050" name="Picture 2" descr="http://icons.iconarchive.com/icons/safeunlockcode/htc-one/256/notification-icon.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209800"/>
            <a:ext cx="1371600" cy="1371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30250005"/>
      </p:ext>
    </p:extLst>
  </p:cSld>
  <p:clrMapOvr>
    <a:masterClrMapping/>
  </p:clrMapOvr>
  <p:transition>
    <p:pu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mage of documents"/>
          <p:cNvPicPr>
            <a:picLocks noChangeAspect="1" noChangeArrowheads="1"/>
          </p:cNvPicPr>
          <p:nvPr/>
        </p:nvPicPr>
        <p:blipFill>
          <a:blip r:embed="rId2" cstate="print"/>
          <a:srcRect/>
          <a:stretch>
            <a:fillRect/>
          </a:stretch>
        </p:blipFill>
        <p:spPr bwMode="auto">
          <a:xfrm>
            <a:off x="228600" y="3276600"/>
            <a:ext cx="2381250" cy="2238376"/>
          </a:xfrm>
          <a:prstGeom prst="rect">
            <a:avLst/>
          </a:prstGeom>
          <a:noFill/>
        </p:spPr>
      </p:pic>
      <p:pic>
        <p:nvPicPr>
          <p:cNvPr id="5122" name="Picture 2" descr="Employment Law Essentials "/>
          <p:cNvPicPr>
            <a:picLocks noChangeAspect="1" noChangeArrowheads="1"/>
          </p:cNvPicPr>
          <p:nvPr/>
        </p:nvPicPr>
        <p:blipFill>
          <a:blip r:embed="rId3" cstate="print"/>
          <a:srcRect/>
          <a:stretch>
            <a:fillRect/>
          </a:stretch>
        </p:blipFill>
        <p:spPr bwMode="auto">
          <a:xfrm>
            <a:off x="4953000" y="2754771"/>
            <a:ext cx="4191000" cy="2805351"/>
          </a:xfrm>
          <a:prstGeom prst="rect">
            <a:avLst/>
          </a:prstGeom>
          <a:ln>
            <a:noFill/>
          </a:ln>
          <a:effectLst>
            <a:softEdge rad="112500"/>
          </a:effectLst>
        </p:spPr>
      </p:pic>
      <p:sp>
        <p:nvSpPr>
          <p:cNvPr id="2" name="Title 1"/>
          <p:cNvSpPr>
            <a:spLocks noGrp="1"/>
          </p:cNvSpPr>
          <p:nvPr>
            <p:ph type="title"/>
          </p:nvPr>
        </p:nvSpPr>
        <p:spPr>
          <a:xfrm>
            <a:off x="228600" y="2209800"/>
            <a:ext cx="8229600" cy="1143000"/>
          </a:xfrm>
        </p:spPr>
        <p:txBody>
          <a:bodyPr/>
          <a:lstStyle/>
          <a:p>
            <a:r>
              <a:rPr lang="en-US" sz="4800" b="1" dirty="0" smtClean="0">
                <a:solidFill>
                  <a:srgbClr val="FF0000"/>
                </a:solidFill>
                <a:effectLst>
                  <a:outerShdw blurRad="38100" dist="38100" dir="2700000" algn="tl">
                    <a:srgbClr val="000000">
                      <a:alpha val="43137"/>
                    </a:srgbClr>
                  </a:outerShdw>
                </a:effectLst>
              </a:rPr>
              <a:t>Cosmetic Products Notification Concept</a:t>
            </a:r>
            <a:endParaRPr lang="en-US" sz="5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078215188"/>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1828800"/>
            <a:ext cx="7391400" cy="3200400"/>
          </a:xfrm>
        </p:spPr>
        <p:txBody>
          <a:bodyPr/>
          <a:lstStyle/>
          <a:p>
            <a:pPr marL="0" indent="0" algn="just">
              <a:lnSpc>
                <a:spcPct val="80000"/>
              </a:lnSpc>
              <a:buClr>
                <a:srgbClr val="FF0000"/>
              </a:buClr>
              <a:buNone/>
              <a:defRPr/>
            </a:pPr>
            <a:r>
              <a:rPr lang="en-US" sz="2100" b="1" dirty="0">
                <a:solidFill>
                  <a:schemeClr val="tx2">
                    <a:lumMod val="50000"/>
                  </a:schemeClr>
                </a:solidFill>
              </a:rPr>
              <a:t>Product </a:t>
            </a:r>
            <a:r>
              <a:rPr lang="en-US" sz="2100" b="1" dirty="0" smtClean="0">
                <a:solidFill>
                  <a:schemeClr val="tx2">
                    <a:lumMod val="50000"/>
                  </a:schemeClr>
                </a:solidFill>
              </a:rPr>
              <a:t>Notification</a:t>
            </a:r>
            <a:endParaRPr lang="en-US" sz="2100" b="1" dirty="0">
              <a:solidFill>
                <a:schemeClr val="tx2">
                  <a:lumMod val="50000"/>
                </a:schemeClr>
              </a:solidFill>
            </a:endParaRPr>
          </a:p>
          <a:p>
            <a:pPr marL="0" indent="0" algn="just">
              <a:lnSpc>
                <a:spcPct val="80000"/>
              </a:lnSpc>
              <a:buClr>
                <a:srgbClr val="FF0000"/>
              </a:buClr>
              <a:buNone/>
              <a:defRPr/>
            </a:pPr>
            <a:r>
              <a:rPr lang="en-US" sz="2100" dirty="0">
                <a:solidFill>
                  <a:schemeClr val="tx2">
                    <a:lumMod val="50000"/>
                  </a:schemeClr>
                </a:solidFill>
              </a:rPr>
              <a:t>A process which ends by listing the product </a:t>
            </a:r>
            <a:r>
              <a:rPr lang="en-US" sz="2100" dirty="0" smtClean="0">
                <a:solidFill>
                  <a:schemeClr val="tx2">
                    <a:lumMod val="50000"/>
                  </a:schemeClr>
                </a:solidFill>
              </a:rPr>
              <a:t>in the </a:t>
            </a:r>
            <a:r>
              <a:rPr lang="en-US" sz="2100" dirty="0">
                <a:solidFill>
                  <a:schemeClr val="tx2">
                    <a:lumMod val="50000"/>
                  </a:schemeClr>
                </a:solidFill>
              </a:rPr>
              <a:t>cosmetic products database.</a:t>
            </a:r>
            <a:endParaRPr lang="x-none" sz="2100" dirty="0">
              <a:solidFill>
                <a:schemeClr val="tx2">
                  <a:lumMod val="50000"/>
                </a:schemeClr>
              </a:solidFill>
            </a:endParaRPr>
          </a:p>
          <a:p>
            <a:pPr marL="0" indent="0" algn="just">
              <a:lnSpc>
                <a:spcPct val="80000"/>
              </a:lnSpc>
              <a:buClr>
                <a:srgbClr val="FF0000"/>
              </a:buClr>
              <a:buNone/>
              <a:defRPr/>
            </a:pPr>
            <a:endParaRPr lang="en-US" sz="2100" dirty="0">
              <a:solidFill>
                <a:schemeClr val="tx2">
                  <a:lumMod val="50000"/>
                </a:schemeClr>
              </a:solidFill>
            </a:endParaRPr>
          </a:p>
          <a:p>
            <a:pPr marL="0" indent="0" algn="just">
              <a:lnSpc>
                <a:spcPct val="80000"/>
              </a:lnSpc>
              <a:buClr>
                <a:srgbClr val="FF0000"/>
              </a:buClr>
              <a:buNone/>
              <a:defRPr/>
            </a:pPr>
            <a:r>
              <a:rPr lang="en-US" sz="2100" b="1" dirty="0">
                <a:solidFill>
                  <a:schemeClr val="tx2">
                    <a:lumMod val="50000"/>
                  </a:schemeClr>
                </a:solidFill>
              </a:rPr>
              <a:t>Notifying </a:t>
            </a:r>
            <a:r>
              <a:rPr lang="en-US" sz="2100" b="1" dirty="0" smtClean="0">
                <a:solidFill>
                  <a:schemeClr val="tx2">
                    <a:lumMod val="50000"/>
                  </a:schemeClr>
                </a:solidFill>
              </a:rPr>
              <a:t>Person</a:t>
            </a:r>
            <a:endParaRPr lang="en-US" sz="2100" b="1" dirty="0">
              <a:solidFill>
                <a:schemeClr val="tx2">
                  <a:lumMod val="50000"/>
                </a:schemeClr>
              </a:solidFill>
            </a:endParaRPr>
          </a:p>
          <a:p>
            <a:pPr marL="0" indent="0" algn="just">
              <a:lnSpc>
                <a:spcPct val="80000"/>
              </a:lnSpc>
              <a:buClr>
                <a:srgbClr val="FF0000"/>
              </a:buClr>
              <a:buNone/>
              <a:defRPr/>
            </a:pPr>
            <a:r>
              <a:rPr lang="en-US" sz="2100" dirty="0">
                <a:solidFill>
                  <a:schemeClr val="tx2">
                    <a:lumMod val="50000"/>
                  </a:schemeClr>
                </a:solidFill>
              </a:rPr>
              <a:t>The </a:t>
            </a:r>
            <a:r>
              <a:rPr lang="en-US" sz="2100" dirty="0" smtClean="0">
                <a:solidFill>
                  <a:schemeClr val="tx2">
                    <a:lumMod val="50000"/>
                  </a:schemeClr>
                </a:solidFill>
              </a:rPr>
              <a:t>responsible person under whom the </a:t>
            </a:r>
            <a:r>
              <a:rPr lang="en-US" sz="2100" dirty="0">
                <a:solidFill>
                  <a:schemeClr val="tx2">
                    <a:lumMod val="50000"/>
                  </a:schemeClr>
                </a:solidFill>
              </a:rPr>
              <a:t>cosmetic product is </a:t>
            </a:r>
            <a:r>
              <a:rPr lang="en-US" sz="2100" dirty="0" smtClean="0">
                <a:solidFill>
                  <a:schemeClr val="tx2">
                    <a:lumMod val="50000"/>
                  </a:schemeClr>
                </a:solidFill>
              </a:rPr>
              <a:t>listed.</a:t>
            </a:r>
            <a:endParaRPr lang="en-US" sz="2800" dirty="0" smtClean="0"/>
          </a:p>
          <a:p>
            <a:endParaRPr lang="en-US" dirty="0"/>
          </a:p>
        </p:txBody>
      </p:sp>
      <p:sp>
        <p:nvSpPr>
          <p:cNvPr id="4" name="Title 1"/>
          <p:cNvSpPr txBox="1">
            <a:spLocks/>
          </p:cNvSpPr>
          <p:nvPr/>
        </p:nvSpPr>
        <p:spPr>
          <a:xfrm>
            <a:off x="457200" y="304800"/>
            <a:ext cx="8229600" cy="1112838"/>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Cosmetic Products Notification</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xmlns="" val="399338130"/>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ordpress.enpio.com/wp-content/uploads/2010/10/148092011-300x300.jpg"/>
          <p:cNvPicPr>
            <a:picLocks noChangeAspect="1" noChangeArrowheads="1"/>
          </p:cNvPicPr>
          <p:nvPr/>
        </p:nvPicPr>
        <p:blipFill>
          <a:blip r:embed="rId2" cstate="print"/>
          <a:srcRect/>
          <a:stretch>
            <a:fillRect/>
          </a:stretch>
        </p:blipFill>
        <p:spPr bwMode="auto">
          <a:xfrm>
            <a:off x="5257800" y="3314700"/>
            <a:ext cx="2857500" cy="2857500"/>
          </a:xfrm>
          <a:prstGeom prst="rect">
            <a:avLst/>
          </a:prstGeom>
          <a:ln>
            <a:noFill/>
          </a:ln>
          <a:effectLst>
            <a:softEdge rad="112500"/>
          </a:effectLst>
        </p:spPr>
      </p:pic>
      <p:sp>
        <p:nvSpPr>
          <p:cNvPr id="2" name="Title 1"/>
          <p:cNvSpPr>
            <a:spLocks noGrp="1"/>
          </p:cNvSpPr>
          <p:nvPr>
            <p:ph type="title"/>
          </p:nvPr>
        </p:nvSpPr>
        <p:spPr>
          <a:xfrm>
            <a:off x="381000" y="1371600"/>
            <a:ext cx="8229600" cy="1143000"/>
          </a:xfrm>
        </p:spPr>
        <p:txBody>
          <a:bodyPr/>
          <a:lstStyle/>
          <a:p>
            <a:r>
              <a:rPr lang="en-US" sz="4800" b="1" dirty="0" smtClean="0">
                <a:solidFill>
                  <a:srgbClr val="FF0000"/>
                </a:solidFill>
                <a:effectLst>
                  <a:outerShdw blurRad="38100" dist="38100" dir="2700000" algn="tl">
                    <a:srgbClr val="000000">
                      <a:alpha val="43137"/>
                    </a:srgbClr>
                  </a:outerShdw>
                </a:effectLst>
              </a:rPr>
              <a:t>Who must submit a notification request? </a:t>
            </a:r>
            <a:endParaRPr lang="en-US" sz="5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16738692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229600" cy="4724400"/>
          </a:xfrm>
        </p:spPr>
        <p:txBody>
          <a:bodyPr/>
          <a:lstStyle/>
          <a:p>
            <a:pPr marL="0" indent="0" algn="just">
              <a:buNone/>
            </a:pPr>
            <a:r>
              <a:rPr lang="en-US" dirty="0" smtClean="0">
                <a:solidFill>
                  <a:schemeClr val="tx2">
                    <a:lumMod val="50000"/>
                  </a:schemeClr>
                </a:solidFill>
              </a:rPr>
              <a:t>Manufacturer </a:t>
            </a:r>
            <a:r>
              <a:rPr lang="en-US" dirty="0">
                <a:solidFill>
                  <a:schemeClr val="tx2">
                    <a:lumMod val="50000"/>
                  </a:schemeClr>
                </a:solidFill>
              </a:rPr>
              <a:t>or </a:t>
            </a:r>
            <a:r>
              <a:rPr lang="en-US" dirty="0" smtClean="0">
                <a:solidFill>
                  <a:schemeClr val="tx2">
                    <a:lumMod val="50000"/>
                  </a:schemeClr>
                </a:solidFill>
              </a:rPr>
              <a:t>owner of the </a:t>
            </a:r>
            <a:r>
              <a:rPr lang="en-US" dirty="0">
                <a:solidFill>
                  <a:schemeClr val="tx2">
                    <a:lumMod val="50000"/>
                  </a:schemeClr>
                </a:solidFill>
              </a:rPr>
              <a:t>company (for the locally manufactured products) or importer (for </a:t>
            </a:r>
            <a:r>
              <a:rPr lang="en-US" dirty="0" smtClean="0">
                <a:solidFill>
                  <a:schemeClr val="tx2">
                    <a:lumMod val="50000"/>
                  </a:schemeClr>
                </a:solidFill>
              </a:rPr>
              <a:t>all </a:t>
            </a:r>
            <a:r>
              <a:rPr lang="en-US" dirty="0">
                <a:solidFill>
                  <a:schemeClr val="tx2">
                    <a:lumMod val="50000"/>
                  </a:schemeClr>
                </a:solidFill>
              </a:rPr>
              <a:t>imported products), or </a:t>
            </a:r>
            <a:r>
              <a:rPr lang="en-US" dirty="0" smtClean="0">
                <a:solidFill>
                  <a:schemeClr val="tx2">
                    <a:lumMod val="50000"/>
                  </a:schemeClr>
                </a:solidFill>
              </a:rPr>
              <a:t>any person </a:t>
            </a:r>
            <a:r>
              <a:rPr lang="en-US" dirty="0">
                <a:solidFill>
                  <a:schemeClr val="tx2">
                    <a:lumMod val="50000"/>
                  </a:schemeClr>
                </a:solidFill>
              </a:rPr>
              <a:t>they </a:t>
            </a:r>
            <a:r>
              <a:rPr lang="en-US" dirty="0" smtClean="0">
                <a:solidFill>
                  <a:schemeClr val="tx2">
                    <a:lumMod val="50000"/>
                  </a:schemeClr>
                </a:solidFill>
              </a:rPr>
              <a:t>authorise</a:t>
            </a:r>
            <a:r>
              <a:rPr lang="en-US" dirty="0">
                <a:solidFill>
                  <a:schemeClr val="tx2">
                    <a:lumMod val="50000"/>
                  </a:schemeClr>
                </a:solidFill>
              </a:rPr>
              <a:t>.</a:t>
            </a:r>
            <a:endParaRPr lang="x-none" dirty="0">
              <a:solidFill>
                <a:schemeClr val="tx2">
                  <a:lumMod val="50000"/>
                </a:schemeClr>
              </a:solidFill>
            </a:endParaRPr>
          </a:p>
          <a:p>
            <a:pPr algn="r" rtl="1">
              <a:buNone/>
            </a:pPr>
            <a:endParaRPr lang="x-none" sz="2800" dirty="0" smtClean="0"/>
          </a:p>
          <a:p>
            <a:pPr algn="r" rtl="1">
              <a:buNone/>
            </a:pPr>
            <a:endParaRPr lang="x-none" sz="2800" dirty="0" smtClean="0"/>
          </a:p>
          <a:p>
            <a:pPr algn="r" rtl="1">
              <a:buFont typeface="Wingdings" pitchFamily="2" charset="2"/>
              <a:buChar char="v"/>
            </a:pPr>
            <a:endParaRPr lang="en-US" sz="2800" dirty="0" smtClean="0"/>
          </a:p>
          <a:p>
            <a:endParaRPr lang="en-US" dirty="0"/>
          </a:p>
        </p:txBody>
      </p:sp>
      <p:sp>
        <p:nvSpPr>
          <p:cNvPr id="4" name="Title 1"/>
          <p:cNvSpPr txBox="1">
            <a:spLocks/>
          </p:cNvSpPr>
          <p:nvPr/>
        </p:nvSpPr>
        <p:spPr>
          <a:xfrm>
            <a:off x="457200" y="304800"/>
            <a:ext cx="8229600" cy="1112838"/>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Cosmetic Products Notification</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xmlns="" val="1298480655"/>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drwealth.com/wp-content/uploads/2014/06/review-time.jpg"/>
          <p:cNvPicPr>
            <a:picLocks noChangeAspect="1" noChangeArrowheads="1"/>
          </p:cNvPicPr>
          <p:nvPr/>
        </p:nvPicPr>
        <p:blipFill>
          <a:blip r:embed="rId2" cstate="print"/>
          <a:srcRect/>
          <a:stretch>
            <a:fillRect/>
          </a:stretch>
        </p:blipFill>
        <p:spPr bwMode="auto">
          <a:xfrm>
            <a:off x="5867400" y="0"/>
            <a:ext cx="3276600" cy="2457450"/>
          </a:xfrm>
          <a:prstGeom prst="rect">
            <a:avLst/>
          </a:prstGeom>
          <a:ln>
            <a:noFill/>
          </a:ln>
          <a:effectLst>
            <a:softEdge rad="112500"/>
          </a:effectLst>
        </p:spPr>
      </p:pic>
      <p:sp>
        <p:nvSpPr>
          <p:cNvPr id="2" name="Title 1"/>
          <p:cNvSpPr>
            <a:spLocks noGrp="1"/>
          </p:cNvSpPr>
          <p:nvPr>
            <p:ph type="title"/>
          </p:nvPr>
        </p:nvSpPr>
        <p:spPr>
          <a:xfrm>
            <a:off x="152400" y="2743200"/>
            <a:ext cx="8229600" cy="1143000"/>
          </a:xfrm>
        </p:spPr>
        <p:txBody>
          <a:bodyPr/>
          <a:lstStyle/>
          <a:p>
            <a:r>
              <a:rPr lang="en-US" b="1" dirty="0" smtClean="0">
                <a:solidFill>
                  <a:srgbClr val="FF0000"/>
                </a:solidFill>
                <a:effectLst>
                  <a:outerShdw blurRad="38100" dist="38100" dir="2700000" algn="tl">
                    <a:srgbClr val="000000">
                      <a:alpha val="43137"/>
                    </a:srgbClr>
                  </a:outerShdw>
                </a:effectLst>
              </a:rPr>
              <a:t>Time needed for SFDA to review a request</a:t>
            </a:r>
            <a:endParaRPr lang="en-US" sz="5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675328929"/>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267200"/>
            <a:ext cx="8229600" cy="1143000"/>
          </a:xfrm>
        </p:spPr>
        <p:txBody>
          <a:bodyPr/>
          <a:lstStyle/>
          <a:p>
            <a:pPr rtl="1"/>
            <a:r>
              <a:rPr lang="en-US" sz="4800" dirty="0" smtClean="0">
                <a:solidFill>
                  <a:schemeClr val="bg2">
                    <a:lumMod val="25000"/>
                  </a:schemeClr>
                </a:solidFill>
                <a:cs typeface="AL-Mohanad" pitchFamily="2" charset="-78"/>
              </a:rPr>
              <a:t>   </a:t>
            </a:r>
            <a:r>
              <a:rPr lang="en-US" sz="4000" dirty="0">
                <a:solidFill>
                  <a:schemeClr val="tx2">
                    <a:lumMod val="50000"/>
                  </a:schemeClr>
                </a:solidFill>
                <a:latin typeface="+mn-lt"/>
                <a:ea typeface="+mn-ea"/>
                <a:cs typeface="+mn-cs"/>
              </a:rPr>
              <a:t>From submitting a </a:t>
            </a:r>
            <a:r>
              <a:rPr lang="en-US" sz="4000" u="sng" dirty="0">
                <a:solidFill>
                  <a:schemeClr val="tx2">
                    <a:lumMod val="50000"/>
                  </a:schemeClr>
                </a:solidFill>
                <a:latin typeface="+mn-lt"/>
                <a:ea typeface="+mn-ea"/>
                <a:cs typeface="+mn-cs"/>
              </a:rPr>
              <a:t>complete</a:t>
            </a:r>
            <a:r>
              <a:rPr lang="en-US" sz="4000" dirty="0">
                <a:solidFill>
                  <a:schemeClr val="tx2">
                    <a:lumMod val="50000"/>
                  </a:schemeClr>
                </a:solidFill>
                <a:latin typeface="+mn-lt"/>
                <a:ea typeface="+mn-ea"/>
                <a:cs typeface="+mn-cs"/>
              </a:rPr>
              <a:t> request</a:t>
            </a:r>
          </a:p>
        </p:txBody>
      </p:sp>
      <p:pic>
        <p:nvPicPr>
          <p:cNvPr id="1026" name="Picture 2" descr="http://www.5kin15days.org/wp-content/uploads/2013/07/5k-in-15-days.jpeg"/>
          <p:cNvPicPr>
            <a:picLocks noChangeAspect="1" noChangeArrowheads="1"/>
          </p:cNvPicPr>
          <p:nvPr/>
        </p:nvPicPr>
        <p:blipFill>
          <a:blip r:embed="rId2" cstate="print"/>
          <a:srcRect/>
          <a:stretch>
            <a:fillRect/>
          </a:stretch>
        </p:blipFill>
        <p:spPr bwMode="auto">
          <a:xfrm>
            <a:off x="2819400" y="533400"/>
            <a:ext cx="3152503" cy="3048000"/>
          </a:xfrm>
          <a:prstGeom prst="rect">
            <a:avLst/>
          </a:prstGeom>
          <a:noFill/>
        </p:spPr>
      </p:pic>
    </p:spTree>
    <p:extLst>
      <p:ext uri="{BB962C8B-B14F-4D97-AF65-F5344CB8AC3E}">
        <p14:creationId xmlns:p14="http://schemas.microsoft.com/office/powerpoint/2010/main" xmlns="" val="1083682472"/>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8400"/>
            <a:ext cx="8229600" cy="1143000"/>
          </a:xfrm>
        </p:spPr>
        <p:txBody>
          <a:bodyPr/>
          <a:lstStyle/>
          <a:p>
            <a:r>
              <a:rPr lang="en-US" b="1" dirty="0" smtClean="0">
                <a:solidFill>
                  <a:srgbClr val="FF0000"/>
                </a:solidFill>
                <a:effectLst>
                  <a:outerShdw blurRad="38100" dist="38100" dir="2700000" algn="tl">
                    <a:srgbClr val="000000">
                      <a:alpha val="43137"/>
                    </a:srgbClr>
                  </a:outerShdw>
                </a:effectLst>
              </a:rPr>
              <a:t>Notifying Person Responsibilities</a:t>
            </a:r>
            <a:endParaRPr lang="en-US" sz="5400" b="1" dirty="0" smtClean="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289711894"/>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4077593684"/>
              </p:ext>
            </p:extLst>
          </p:nvPr>
        </p:nvGraphicFramePr>
        <p:xfrm>
          <a:off x="1524000" y="2133600"/>
          <a:ext cx="6096000" cy="2987040"/>
        </p:xfrm>
        <a:graphic>
          <a:graphicData uri="http://schemas.openxmlformats.org/drawingml/2006/table">
            <a:tbl>
              <a:tblPr firstRow="1" bandRow="1">
                <a:tableStyleId>{0505E3EF-67EA-436B-97B2-0124C06EBD24}</a:tableStyleId>
              </a:tblPr>
              <a:tblGrid>
                <a:gridCol w="6096000"/>
              </a:tblGrid>
              <a:tr h="370840">
                <a:tc>
                  <a:txBody>
                    <a:bodyPr/>
                    <a:lstStyle/>
                    <a:p>
                      <a:pPr algn="just"/>
                      <a:r>
                        <a:rPr lang="en-US" sz="2000" b="0" dirty="0" smtClean="0"/>
                        <a:t>Product safety</a:t>
                      </a:r>
                      <a:endParaRPr lang="en-US" sz="2000" b="0" dirty="0"/>
                    </a:p>
                  </a:txBody>
                  <a:tcPr/>
                </a:tc>
              </a:tr>
              <a:tr h="370840">
                <a:tc>
                  <a:txBody>
                    <a:bodyPr/>
                    <a:lstStyle/>
                    <a:p>
                      <a:pPr algn="just"/>
                      <a:r>
                        <a:rPr lang="en-US" sz="2000" dirty="0" smtClean="0"/>
                        <a:t>Notify SFDA if any adverse effect or recall  happened in any country</a:t>
                      </a:r>
                      <a:endParaRPr lang="en-US" sz="2000" dirty="0"/>
                    </a:p>
                  </a:txBody>
                  <a:tcPr/>
                </a:tc>
              </a:tr>
              <a:tr h="370840">
                <a:tc>
                  <a:txBody>
                    <a:bodyPr/>
                    <a:lstStyle/>
                    <a:p>
                      <a:pPr algn="just"/>
                      <a:r>
                        <a:rPr lang="en-US" sz="2000" dirty="0" smtClean="0"/>
                        <a:t>Keep PIF</a:t>
                      </a:r>
                      <a:endParaRPr lang="en-US" sz="2000" dirty="0"/>
                    </a:p>
                  </a:txBody>
                  <a:tcPr/>
                </a:tc>
              </a:tr>
              <a:tr h="370840">
                <a:tc>
                  <a:txBody>
                    <a:bodyPr/>
                    <a:lstStyle/>
                    <a:p>
                      <a:pPr algn="just"/>
                      <a:r>
                        <a:rPr lang="en-US" sz="2000" dirty="0" smtClean="0"/>
                        <a:t>Notify SFDA if any amendment or update regarding</a:t>
                      </a:r>
                      <a:r>
                        <a:rPr lang="en-US" sz="2000" baseline="0" dirty="0" smtClean="0"/>
                        <a:t> the product</a:t>
                      </a:r>
                      <a:endParaRPr lang="en-US" sz="2000" dirty="0"/>
                    </a:p>
                  </a:txBody>
                  <a:tcPr/>
                </a:tc>
              </a:tr>
              <a:tr h="370840">
                <a:tc>
                  <a:txBody>
                    <a:bodyPr/>
                    <a:lstStyle/>
                    <a:p>
                      <a:pPr algn="just"/>
                      <a:r>
                        <a:rPr lang="en-US" sz="2000" dirty="0" smtClean="0"/>
                        <a:t>Keep sales records</a:t>
                      </a:r>
                      <a:endParaRPr lang="en-US" sz="2000" dirty="0"/>
                    </a:p>
                  </a:txBody>
                  <a:tcPr/>
                </a:tc>
              </a:tr>
              <a:tr h="370840">
                <a:tc>
                  <a:txBody>
                    <a:bodyPr/>
                    <a:lstStyle/>
                    <a:p>
                      <a:pPr algn="just"/>
                      <a:r>
                        <a:rPr lang="en-US" sz="2000" dirty="0" smtClean="0"/>
                        <a:t>Notify SFDA if any misuse of the product happened</a:t>
                      </a:r>
                      <a:endParaRPr lang="en-US" sz="2000" dirty="0"/>
                    </a:p>
                  </a:txBody>
                  <a:tcPr/>
                </a:tc>
              </a:tr>
            </a:tbl>
          </a:graphicData>
        </a:graphic>
      </p:graphicFrame>
      <p:sp>
        <p:nvSpPr>
          <p:cNvPr id="3" name="Title 1"/>
          <p:cNvSpPr txBox="1">
            <a:spLocks/>
          </p:cNvSpPr>
          <p:nvPr/>
        </p:nvSpPr>
        <p:spPr>
          <a:xfrm>
            <a:off x="457200" y="304800"/>
            <a:ext cx="8229600" cy="1112838"/>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Cosmetic Products Notification</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xmlns="" val="759320263"/>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cstate="print"/>
          <a:srcRect l="15555" t="13333" r="16667" b="9333"/>
          <a:stretch>
            <a:fillRect/>
          </a:stretch>
        </p:blipFill>
        <p:spPr bwMode="auto">
          <a:xfrm>
            <a:off x="-16641" y="0"/>
            <a:ext cx="9160641" cy="6858000"/>
          </a:xfrm>
          <a:prstGeom prst="rect">
            <a:avLst/>
          </a:prstGeom>
          <a:noFill/>
          <a:ln w="9525">
            <a:noFill/>
            <a:miter lim="800000"/>
            <a:headEnd/>
            <a:tailEnd/>
          </a:ln>
          <a:effectLst/>
        </p:spPr>
      </p:pic>
    </p:spTree>
    <p:extLst>
      <p:ext uri="{BB962C8B-B14F-4D97-AF65-F5344CB8AC3E}">
        <p14:creationId xmlns:p14="http://schemas.microsoft.com/office/powerpoint/2010/main" xmlns="" val="3310809547"/>
      </p:ext>
    </p:extLst>
  </p:cSld>
  <p:clrMapOvr>
    <a:masterClrMapping/>
  </p:clrMapOvr>
  <p:transition>
    <p:pu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nichefinder.maxupdates.tv/wp-content/uploads/2011/03/guidelines-for-Niche-Marketers.jpg"/>
          <p:cNvPicPr>
            <a:picLocks noChangeAspect="1" noChangeArrowheads="1"/>
          </p:cNvPicPr>
          <p:nvPr/>
        </p:nvPicPr>
        <p:blipFill>
          <a:blip r:embed="rId2" cstate="print"/>
          <a:srcRect/>
          <a:stretch>
            <a:fillRect/>
          </a:stretch>
        </p:blipFill>
        <p:spPr bwMode="auto">
          <a:xfrm>
            <a:off x="0" y="1981200"/>
            <a:ext cx="3962400" cy="3949192"/>
          </a:xfrm>
          <a:prstGeom prst="rect">
            <a:avLst/>
          </a:prstGeom>
          <a:noFill/>
        </p:spPr>
      </p:pic>
      <p:sp>
        <p:nvSpPr>
          <p:cNvPr id="2" name="Title 1"/>
          <p:cNvSpPr>
            <a:spLocks noGrp="1"/>
          </p:cNvSpPr>
          <p:nvPr>
            <p:ph type="title"/>
          </p:nvPr>
        </p:nvSpPr>
        <p:spPr>
          <a:xfrm>
            <a:off x="533400" y="2667000"/>
            <a:ext cx="8229600" cy="1143000"/>
          </a:xfrm>
        </p:spPr>
        <p:txBody>
          <a:bodyPr/>
          <a:lstStyle/>
          <a:p>
            <a:r>
              <a:rPr lang="en-US" b="1" dirty="0" smtClean="0">
                <a:solidFill>
                  <a:srgbClr val="FF0000"/>
                </a:solidFill>
                <a:effectLst>
                  <a:outerShdw blurRad="38100" dist="38100" dir="2700000" algn="tl">
                    <a:srgbClr val="000000">
                      <a:alpha val="43137"/>
                    </a:srgbClr>
                  </a:outerShdw>
                </a:effectLst>
                <a:latin typeface="Arial" charset="0"/>
                <a:ea typeface="+mn-ea"/>
                <a:cs typeface="Arial" charset="0"/>
              </a:rPr>
              <a:t>   Safety Guidelines</a:t>
            </a:r>
          </a:p>
        </p:txBody>
      </p:sp>
    </p:spTree>
    <p:extLst>
      <p:ext uri="{BB962C8B-B14F-4D97-AF65-F5344CB8AC3E}">
        <p14:creationId xmlns:p14="http://schemas.microsoft.com/office/powerpoint/2010/main" xmlns="" val="1792898329"/>
      </p:ext>
    </p:extLst>
  </p:cSld>
  <p:clrMapOvr>
    <a:masterClrMapping/>
  </p:clrMapOvr>
  <p:transition>
    <p:pu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4525963"/>
          </a:xfrm>
        </p:spPr>
        <p:txBody>
          <a:bodyPr/>
          <a:lstStyle/>
          <a:p>
            <a:pPr>
              <a:buFont typeface="Wingdings" panose="05000000000000000000" pitchFamily="2" charset="2"/>
              <a:buChar char="§"/>
            </a:pPr>
            <a:r>
              <a:rPr lang="en-US" sz="3600" dirty="0" smtClean="0">
                <a:solidFill>
                  <a:schemeClr val="tx2">
                    <a:lumMod val="50000"/>
                  </a:schemeClr>
                </a:solidFill>
              </a:rPr>
              <a:t>SFDA has approved a number of guidelines to ensure cosmetic products safety.</a:t>
            </a:r>
          </a:p>
          <a:p>
            <a:pPr>
              <a:buFont typeface="Wingdings" panose="05000000000000000000" pitchFamily="2" charset="2"/>
              <a:buChar char="§"/>
            </a:pPr>
            <a:r>
              <a:rPr lang="en-US" sz="3600" dirty="0" smtClean="0">
                <a:solidFill>
                  <a:schemeClr val="tx2">
                    <a:lumMod val="50000"/>
                  </a:schemeClr>
                </a:solidFill>
              </a:rPr>
              <a:t>Safety guidelines describe the mandatory criteria for:</a:t>
            </a:r>
          </a:p>
          <a:p>
            <a:pPr lvl="1"/>
            <a:r>
              <a:rPr lang="en-US" sz="3200" dirty="0" smtClean="0">
                <a:solidFill>
                  <a:schemeClr val="tx2">
                    <a:lumMod val="50000"/>
                  </a:schemeClr>
                </a:solidFill>
              </a:rPr>
              <a:t>Labeling</a:t>
            </a:r>
          </a:p>
          <a:p>
            <a:pPr lvl="1"/>
            <a:r>
              <a:rPr lang="en-US" sz="3200" dirty="0" smtClean="0">
                <a:solidFill>
                  <a:schemeClr val="tx2">
                    <a:lumMod val="50000"/>
                  </a:schemeClr>
                </a:solidFill>
              </a:rPr>
              <a:t>Storage</a:t>
            </a:r>
          </a:p>
          <a:p>
            <a:pPr lvl="1"/>
            <a:r>
              <a:rPr lang="en-US" sz="3200" dirty="0" smtClean="0">
                <a:solidFill>
                  <a:schemeClr val="tx2">
                    <a:lumMod val="50000"/>
                  </a:schemeClr>
                </a:solidFill>
              </a:rPr>
              <a:t>Packaging</a:t>
            </a:r>
          </a:p>
          <a:p>
            <a:pPr lvl="1"/>
            <a:r>
              <a:rPr lang="en-US" sz="3200" dirty="0" smtClean="0">
                <a:solidFill>
                  <a:schemeClr val="tx2">
                    <a:lumMod val="50000"/>
                  </a:schemeClr>
                </a:solidFill>
              </a:rPr>
              <a:t>Ingredients</a:t>
            </a:r>
          </a:p>
          <a:p>
            <a:endParaRPr lang="en-US" dirty="0"/>
          </a:p>
        </p:txBody>
      </p:sp>
    </p:spTree>
    <p:extLst>
      <p:ext uri="{BB962C8B-B14F-4D97-AF65-F5344CB8AC3E}">
        <p14:creationId xmlns:p14="http://schemas.microsoft.com/office/powerpoint/2010/main" xmlns="" val="4129237056"/>
      </p:ext>
    </p:extLst>
  </p:cSld>
  <p:clrMapOvr>
    <a:masterClrMapping/>
  </p:clrMapOvr>
  <p:transition>
    <p:pu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525963"/>
          </a:xfrm>
        </p:spPr>
        <p:txBody>
          <a:bodyPr/>
          <a:lstStyle/>
          <a:p>
            <a:pPr>
              <a:buFont typeface="Wingdings" panose="05000000000000000000" pitchFamily="2" charset="2"/>
              <a:buChar char="§"/>
            </a:pPr>
            <a:r>
              <a:rPr lang="en-US" sz="4000" dirty="0" smtClean="0">
                <a:solidFill>
                  <a:schemeClr val="tx2">
                    <a:lumMod val="50000"/>
                  </a:schemeClr>
                </a:solidFill>
              </a:rPr>
              <a:t>Safety guidelines include number of lists such as:</a:t>
            </a:r>
          </a:p>
          <a:p>
            <a:pPr lvl="1"/>
            <a:r>
              <a:rPr lang="en-US" sz="3600" dirty="0" smtClean="0">
                <a:solidFill>
                  <a:schemeClr val="tx2">
                    <a:lumMod val="50000"/>
                  </a:schemeClr>
                </a:solidFill>
              </a:rPr>
              <a:t>Prohibited ingredients</a:t>
            </a:r>
          </a:p>
          <a:p>
            <a:pPr lvl="1"/>
            <a:r>
              <a:rPr lang="en-US" sz="3600" dirty="0" smtClean="0">
                <a:solidFill>
                  <a:schemeClr val="tx2">
                    <a:lumMod val="50000"/>
                  </a:schemeClr>
                </a:solidFill>
              </a:rPr>
              <a:t>Restricted ingredients</a:t>
            </a:r>
          </a:p>
          <a:p>
            <a:pPr lvl="1"/>
            <a:r>
              <a:rPr lang="en-US" sz="3600" dirty="0" smtClean="0">
                <a:solidFill>
                  <a:schemeClr val="tx2">
                    <a:lumMod val="50000"/>
                  </a:schemeClr>
                </a:solidFill>
              </a:rPr>
              <a:t>Colour additives</a:t>
            </a:r>
          </a:p>
          <a:p>
            <a:pPr lvl="1"/>
            <a:r>
              <a:rPr lang="en-US" sz="3600" dirty="0" smtClean="0">
                <a:solidFill>
                  <a:schemeClr val="tx2">
                    <a:lumMod val="50000"/>
                  </a:schemeClr>
                </a:solidFill>
              </a:rPr>
              <a:t>UV filters</a:t>
            </a:r>
          </a:p>
          <a:p>
            <a:pPr lvl="1"/>
            <a:r>
              <a:rPr lang="en-US" sz="3600" dirty="0" smtClean="0">
                <a:solidFill>
                  <a:schemeClr val="tx2">
                    <a:lumMod val="50000"/>
                  </a:schemeClr>
                </a:solidFill>
              </a:rPr>
              <a:t>Preservatives</a:t>
            </a:r>
          </a:p>
          <a:p>
            <a:pPr>
              <a:buNone/>
            </a:pPr>
            <a:endParaRPr lang="en-US" dirty="0"/>
          </a:p>
        </p:txBody>
      </p:sp>
    </p:spTree>
    <p:extLst>
      <p:ext uri="{BB962C8B-B14F-4D97-AF65-F5344CB8AC3E}">
        <p14:creationId xmlns:p14="http://schemas.microsoft.com/office/powerpoint/2010/main" xmlns="" val="923438162"/>
      </p:ext>
    </p:extLst>
  </p:cSld>
  <p:clrMapOvr>
    <a:masterClrMapping/>
  </p:clrMapOvr>
  <p:transition>
    <p:pu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7" name="Picture 5" descr="http://www.tutorialicio.us/wp-content/uploads/2010/03/Statistics-Tutorials.png"/>
          <p:cNvPicPr>
            <a:picLocks noChangeAspect="1" noChangeArrowheads="1"/>
          </p:cNvPicPr>
          <p:nvPr/>
        </p:nvPicPr>
        <p:blipFill>
          <a:blip r:embed="rId2" cstate="print">
            <a:lum bright="20000"/>
          </a:blip>
          <a:srcRect/>
          <a:stretch>
            <a:fillRect/>
          </a:stretch>
        </p:blipFill>
        <p:spPr bwMode="auto">
          <a:xfrm>
            <a:off x="3200400" y="2622333"/>
            <a:ext cx="5410200" cy="4198851"/>
          </a:xfrm>
          <a:prstGeom prst="rect">
            <a:avLst/>
          </a:prstGeom>
          <a:ln>
            <a:noFill/>
          </a:ln>
          <a:effectLst>
            <a:softEdge rad="112500"/>
          </a:effectLst>
        </p:spPr>
      </p:pic>
      <p:sp>
        <p:nvSpPr>
          <p:cNvPr id="18434" name="Title 1"/>
          <p:cNvSpPr>
            <a:spLocks noGrp="1"/>
          </p:cNvSpPr>
          <p:nvPr>
            <p:ph type="ctrTitle"/>
          </p:nvPr>
        </p:nvSpPr>
        <p:spPr>
          <a:xfrm>
            <a:off x="685800" y="1219200"/>
            <a:ext cx="7772400" cy="1470025"/>
          </a:xfrm>
        </p:spPr>
        <p:txBody>
          <a:bodyPr/>
          <a:lstStyle/>
          <a:p>
            <a:pPr eaLnBrk="1" hangingPunct="1"/>
            <a:r>
              <a:rPr lang="en-US" b="1" dirty="0" smtClean="0">
                <a:solidFill>
                  <a:srgbClr val="FF0000"/>
                </a:solidFill>
                <a:effectLst>
                  <a:outerShdw blurRad="38100" dist="38100" dir="2700000" algn="tl">
                    <a:srgbClr val="000000">
                      <a:alpha val="43137"/>
                    </a:srgbClr>
                  </a:outerShdw>
                </a:effectLst>
              </a:rPr>
              <a:t>Cosmetic Products Market Statistics in Saudi Arabia</a:t>
            </a:r>
            <a:endParaRPr lang="x-none" b="1" dirty="0" smtClean="0">
              <a:solidFill>
                <a:srgbClr val="FF0000"/>
              </a:solidFill>
              <a:effectLst>
                <a:outerShdw blurRad="38100" dist="38100" dir="2700000" algn="tl">
                  <a:srgbClr val="000000">
                    <a:alpha val="43137"/>
                  </a:srgbClr>
                </a:outerShdw>
              </a:effectLst>
            </a:endParaRPr>
          </a:p>
        </p:txBody>
      </p:sp>
    </p:spTree>
  </p:cSld>
  <p:clrMapOvr>
    <a:masterClrMapping/>
  </p:clrMapOvr>
  <p:transition>
    <p:pu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838200" y="1447800"/>
            <a:ext cx="7400925" cy="3609975"/>
          </a:xfrm>
          <a:prstGeom prst="rect">
            <a:avLst/>
          </a:prstGeom>
          <a:ln>
            <a:noFill/>
          </a:ln>
          <a:effectLst>
            <a:softEdge rad="112500"/>
          </a:effectLst>
        </p:spPr>
        <p:style>
          <a:lnRef idx="2">
            <a:schemeClr val="accent1"/>
          </a:lnRef>
          <a:fillRef idx="1">
            <a:schemeClr val="lt1"/>
          </a:fillRef>
          <a:effectRef idx="0">
            <a:schemeClr val="accent1"/>
          </a:effectRef>
          <a:fontRef idx="minor">
            <a:schemeClr val="dk1"/>
          </a:fontRef>
        </p:style>
      </p:pic>
      <p:sp>
        <p:nvSpPr>
          <p:cNvPr id="4" name="Rectangle 3"/>
          <p:cNvSpPr/>
          <p:nvPr/>
        </p:nvSpPr>
        <p:spPr>
          <a:xfrm>
            <a:off x="7543800" y="4267200"/>
            <a:ext cx="685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fontAlgn="auto">
              <a:spcBef>
                <a:spcPts val="0"/>
              </a:spcBef>
              <a:spcAft>
                <a:spcPts val="0"/>
              </a:spcAft>
              <a:defRPr/>
            </a:pPr>
            <a:endParaRPr lang="x-none"/>
          </a:p>
        </p:txBody>
      </p:sp>
      <p:sp>
        <p:nvSpPr>
          <p:cNvPr id="19460" name="TextBox 4"/>
          <p:cNvSpPr txBox="1">
            <a:spLocks noChangeArrowheads="1"/>
          </p:cNvSpPr>
          <p:nvPr/>
        </p:nvSpPr>
        <p:spPr bwMode="auto">
          <a:xfrm>
            <a:off x="1371600" y="533400"/>
            <a:ext cx="6781800" cy="523220"/>
          </a:xfrm>
          <a:prstGeom prst="rect">
            <a:avLst/>
          </a:prstGeom>
          <a:noFill/>
          <a:ln w="9525">
            <a:noFill/>
            <a:miter lim="800000"/>
            <a:headEnd/>
            <a:tailEnd/>
          </a:ln>
        </p:spPr>
        <p:txBody>
          <a:bodyPr>
            <a:spAutoFit/>
          </a:bodyPr>
          <a:lstStyle/>
          <a:p>
            <a:pPr algn="ctr"/>
            <a:r>
              <a:rPr lang="en-US" sz="2800" dirty="0" smtClean="0">
                <a:solidFill>
                  <a:srgbClr val="FF0000"/>
                </a:solidFill>
                <a:effectLst>
                  <a:outerShdw blurRad="38100" dist="38100" dir="2700000" algn="tl">
                    <a:srgbClr val="000000">
                      <a:alpha val="43137"/>
                    </a:srgbClr>
                  </a:outerShdw>
                </a:effectLst>
                <a:latin typeface="Calibri" pitchFamily="34" charset="0"/>
              </a:rPr>
              <a:t>In 2006, cosmetics sales </a:t>
            </a:r>
            <a:r>
              <a:rPr lang="en-US" sz="2800" dirty="0" err="1" smtClean="0">
                <a:solidFill>
                  <a:srgbClr val="FF0000"/>
                </a:solidFill>
                <a:effectLst>
                  <a:outerShdw blurRad="38100" dist="38100" dir="2700000" algn="tl">
                    <a:srgbClr val="000000">
                      <a:alpha val="43137"/>
                    </a:srgbClr>
                  </a:outerShdw>
                </a:effectLst>
                <a:latin typeface="Calibri" pitchFamily="34" charset="0"/>
              </a:rPr>
              <a:t>totalled</a:t>
            </a:r>
            <a:r>
              <a:rPr lang="en-US" sz="2800" dirty="0">
                <a:solidFill>
                  <a:srgbClr val="FF0000"/>
                </a:solidFill>
                <a:effectLst>
                  <a:outerShdw blurRad="38100" dist="38100" dir="2700000" algn="tl">
                    <a:srgbClr val="000000">
                      <a:alpha val="43137"/>
                    </a:srgbClr>
                  </a:outerShdw>
                </a:effectLst>
                <a:latin typeface="Calibri" pitchFamily="34" charset="0"/>
              </a:rPr>
              <a:t> $1.5 </a:t>
            </a:r>
            <a:r>
              <a:rPr lang="en-US" sz="2800" dirty="0" smtClean="0">
                <a:solidFill>
                  <a:srgbClr val="FF0000"/>
                </a:solidFill>
                <a:effectLst>
                  <a:outerShdw blurRad="38100" dist="38100" dir="2700000" algn="tl">
                    <a:srgbClr val="000000">
                      <a:alpha val="43137"/>
                    </a:srgbClr>
                  </a:outerShdw>
                </a:effectLst>
                <a:latin typeface="Calibri" pitchFamily="34" charset="0"/>
              </a:rPr>
              <a:t>billion*</a:t>
            </a:r>
            <a:endParaRPr lang="x-none" sz="2800" dirty="0">
              <a:solidFill>
                <a:srgbClr val="FF0000"/>
              </a:solidFill>
              <a:effectLst>
                <a:outerShdw blurRad="38100" dist="38100" dir="2700000" algn="tl">
                  <a:srgbClr val="000000">
                    <a:alpha val="43137"/>
                  </a:srgbClr>
                </a:outerShdw>
              </a:effectLst>
              <a:latin typeface="Calibri" pitchFamily="34" charset="0"/>
            </a:endParaRPr>
          </a:p>
        </p:txBody>
      </p:sp>
      <p:sp>
        <p:nvSpPr>
          <p:cNvPr id="19461" name="TextBox 4"/>
          <p:cNvSpPr txBox="1">
            <a:spLocks noChangeArrowheads="1"/>
          </p:cNvSpPr>
          <p:nvPr/>
        </p:nvSpPr>
        <p:spPr bwMode="auto">
          <a:xfrm>
            <a:off x="3581400" y="5410200"/>
            <a:ext cx="4648200" cy="276999"/>
          </a:xfrm>
          <a:prstGeom prst="rect">
            <a:avLst/>
          </a:prstGeom>
          <a:noFill/>
          <a:ln w="9525">
            <a:noFill/>
            <a:miter lim="800000"/>
            <a:headEnd/>
            <a:tailEnd/>
          </a:ln>
        </p:spPr>
        <p:txBody>
          <a:bodyPr>
            <a:spAutoFit/>
          </a:bodyPr>
          <a:lstStyle/>
          <a:p>
            <a:pPr algn="r" rtl="1"/>
            <a:r>
              <a:rPr lang="en-AU" sz="1200" dirty="0" smtClean="0">
                <a:solidFill>
                  <a:schemeClr val="tx2">
                    <a:lumMod val="50000"/>
                  </a:schemeClr>
                </a:solidFill>
              </a:rPr>
              <a:t>*</a:t>
            </a:r>
            <a:r>
              <a:rPr lang="x-none" sz="1200" dirty="0" smtClean="0">
                <a:solidFill>
                  <a:schemeClr val="tx2">
                    <a:lumMod val="50000"/>
                  </a:schemeClr>
                </a:solidFill>
              </a:rPr>
              <a:t>2005 </a:t>
            </a:r>
            <a:r>
              <a:rPr lang="en-US" sz="1200" dirty="0" smtClean="0">
                <a:solidFill>
                  <a:schemeClr val="tx2">
                    <a:lumMod val="50000"/>
                  </a:schemeClr>
                </a:solidFill>
              </a:rPr>
              <a:t>Euro </a:t>
            </a:r>
            <a:r>
              <a:rPr lang="en-US" sz="1200" dirty="0">
                <a:solidFill>
                  <a:schemeClr val="tx2">
                    <a:lumMod val="50000"/>
                  </a:schemeClr>
                </a:solidFill>
              </a:rPr>
              <a:t>monitor</a:t>
            </a:r>
          </a:p>
        </p:txBody>
      </p:sp>
    </p:spTree>
  </p:cSld>
  <p:clrMapOvr>
    <a:masterClrMapping/>
  </p:clrMapOvr>
  <p:transition>
    <p:pu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111111111111111.bmp"/>
          <p:cNvPicPr>
            <a:picLocks noChangeAspect="1"/>
          </p:cNvPicPr>
          <p:nvPr/>
        </p:nvPicPr>
        <p:blipFill>
          <a:blip r:embed="rId2" cstate="print"/>
          <a:stretch>
            <a:fillRect/>
          </a:stretch>
        </p:blipFill>
        <p:spPr>
          <a:xfrm>
            <a:off x="533400" y="1441450"/>
            <a:ext cx="8153400" cy="4425950"/>
          </a:xfrm>
          <a:prstGeom prst="rect">
            <a:avLst/>
          </a:prstGeom>
          <a:ln>
            <a:noFill/>
          </a:ln>
          <a:effectLst>
            <a:softEdge rad="112500"/>
          </a:effectLst>
        </p:spPr>
        <p:style>
          <a:lnRef idx="2">
            <a:schemeClr val="accent1"/>
          </a:lnRef>
          <a:fillRef idx="1">
            <a:schemeClr val="lt1"/>
          </a:fillRef>
          <a:effectRef idx="0">
            <a:schemeClr val="accent1"/>
          </a:effectRef>
          <a:fontRef idx="minor">
            <a:schemeClr val="dk1"/>
          </a:fontRef>
        </p:style>
      </p:pic>
      <p:sp>
        <p:nvSpPr>
          <p:cNvPr id="3" name="Oval 2"/>
          <p:cNvSpPr/>
          <p:nvPr/>
        </p:nvSpPr>
        <p:spPr>
          <a:xfrm>
            <a:off x="6629400" y="4191000"/>
            <a:ext cx="457200" cy="304800"/>
          </a:xfrm>
          <a:prstGeom prst="ellipse">
            <a:avLst/>
          </a:prstGeom>
          <a:noFill/>
        </p:spPr>
        <p:style>
          <a:lnRef idx="2">
            <a:schemeClr val="accent2"/>
          </a:lnRef>
          <a:fillRef idx="1">
            <a:schemeClr val="lt1"/>
          </a:fillRef>
          <a:effectRef idx="0">
            <a:schemeClr val="accent2"/>
          </a:effectRef>
          <a:fontRef idx="minor">
            <a:schemeClr val="dk1"/>
          </a:fontRef>
        </p:style>
        <p:txBody>
          <a:bodyPr rtlCol="1" anchor="ctr"/>
          <a:lstStyle/>
          <a:p>
            <a:pPr algn="ctr" fontAlgn="auto">
              <a:spcBef>
                <a:spcPts val="0"/>
              </a:spcBef>
              <a:spcAft>
                <a:spcPts val="0"/>
              </a:spcAft>
              <a:defRPr/>
            </a:pPr>
            <a:endParaRPr lang="x-none"/>
          </a:p>
        </p:txBody>
      </p:sp>
      <p:sp>
        <p:nvSpPr>
          <p:cNvPr id="20484" name="TextBox 3"/>
          <p:cNvSpPr txBox="1">
            <a:spLocks noChangeArrowheads="1"/>
          </p:cNvSpPr>
          <p:nvPr/>
        </p:nvSpPr>
        <p:spPr bwMode="auto">
          <a:xfrm>
            <a:off x="990600" y="381000"/>
            <a:ext cx="7772400" cy="954107"/>
          </a:xfrm>
          <a:prstGeom prst="rect">
            <a:avLst/>
          </a:prstGeom>
          <a:noFill/>
          <a:ln w="9525">
            <a:noFill/>
            <a:miter lim="800000"/>
            <a:headEnd/>
            <a:tailEnd/>
          </a:ln>
        </p:spPr>
        <p:txBody>
          <a:bodyPr wrap="square">
            <a:spAutoFit/>
          </a:bodyPr>
          <a:lstStyle/>
          <a:p>
            <a:pPr algn="ctr"/>
            <a:r>
              <a:rPr lang="en-US" sz="2800" dirty="0" smtClean="0">
                <a:solidFill>
                  <a:srgbClr val="FF0000"/>
                </a:solidFill>
                <a:effectLst>
                  <a:outerShdw blurRad="38100" dist="38100" dir="2700000" algn="tl">
                    <a:srgbClr val="000000">
                      <a:alpha val="43137"/>
                    </a:srgbClr>
                  </a:outerShdw>
                </a:effectLst>
                <a:latin typeface="Calibri" pitchFamily="34" charset="0"/>
              </a:rPr>
              <a:t>From 2000 to 2005, the growth value of cosmetics sales was approximately 5% per annum</a:t>
            </a:r>
            <a:endParaRPr lang="x-none" sz="2800" dirty="0">
              <a:solidFill>
                <a:srgbClr val="FF00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p:cNvPicPr>
            <a:picLocks noChangeAspect="1" noChangeArrowheads="1"/>
          </p:cNvPicPr>
          <p:nvPr/>
        </p:nvPicPr>
        <p:blipFill>
          <a:blip r:embed="rId2" cstate="print"/>
          <a:srcRect/>
          <a:stretch>
            <a:fillRect/>
          </a:stretch>
        </p:blipFill>
        <p:spPr bwMode="auto">
          <a:xfrm>
            <a:off x="395288" y="1400175"/>
            <a:ext cx="8353425" cy="4619625"/>
          </a:xfrm>
          <a:prstGeom prst="rect">
            <a:avLst/>
          </a:prstGeom>
          <a:noFill/>
          <a:ln w="9525">
            <a:noFill/>
            <a:miter lim="800000"/>
            <a:headEnd/>
            <a:tailEnd/>
          </a:ln>
        </p:spPr>
      </p:pic>
      <p:pic>
        <p:nvPicPr>
          <p:cNvPr id="21507" name="Picture 4"/>
          <p:cNvPicPr>
            <a:picLocks noChangeAspect="1" noChangeArrowheads="1"/>
          </p:cNvPicPr>
          <p:nvPr/>
        </p:nvPicPr>
        <p:blipFill>
          <a:blip r:embed="rId3" cstate="print"/>
          <a:srcRect/>
          <a:stretch>
            <a:fillRect/>
          </a:stretch>
        </p:blipFill>
        <p:spPr bwMode="auto">
          <a:xfrm>
            <a:off x="304800" y="1581150"/>
            <a:ext cx="8639175" cy="781050"/>
          </a:xfrm>
          <a:prstGeom prst="rect">
            <a:avLst/>
          </a:prstGeom>
          <a:noFill/>
          <a:ln w="9525">
            <a:noFill/>
            <a:miter lim="800000"/>
            <a:headEnd/>
            <a:tailEnd/>
          </a:ln>
        </p:spPr>
      </p:pic>
      <p:sp>
        <p:nvSpPr>
          <p:cNvPr id="8" name="Flowchart: Alternate Process 7"/>
          <p:cNvSpPr/>
          <p:nvPr/>
        </p:nvSpPr>
        <p:spPr>
          <a:xfrm>
            <a:off x="7924800" y="5791200"/>
            <a:ext cx="838200" cy="228600"/>
          </a:xfrm>
          <a:prstGeom prst="flowChartAlternateProcess">
            <a:avLst/>
          </a:prstGeom>
          <a:noFill/>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effectLst>
                <a:outerShdw blurRad="38100" dist="38100" dir="2700000" algn="tl">
                  <a:srgbClr val="000000">
                    <a:alpha val="43137"/>
                  </a:srgbClr>
                </a:outerShdw>
              </a:effectLst>
            </a:endParaRPr>
          </a:p>
        </p:txBody>
      </p:sp>
      <p:sp>
        <p:nvSpPr>
          <p:cNvPr id="9" name="Flowchart: Alternate Process 8"/>
          <p:cNvSpPr/>
          <p:nvPr/>
        </p:nvSpPr>
        <p:spPr>
          <a:xfrm>
            <a:off x="2971800" y="3962400"/>
            <a:ext cx="5791200" cy="152400"/>
          </a:xfrm>
          <a:prstGeom prst="flowChartAlternateProcess">
            <a:avLst/>
          </a:prstGeom>
          <a:solidFill>
            <a:schemeClr val="accent2">
              <a:lumMod val="60000"/>
              <a:lumOff val="40000"/>
              <a:alpha val="17000"/>
            </a:schemeClr>
          </a:solidFill>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21510" name="Rectangle 12"/>
          <p:cNvSpPr>
            <a:spLocks noChangeArrowheads="1"/>
          </p:cNvSpPr>
          <p:nvPr/>
        </p:nvSpPr>
        <p:spPr bwMode="auto">
          <a:xfrm>
            <a:off x="1143000" y="304800"/>
            <a:ext cx="7620000" cy="954107"/>
          </a:xfrm>
          <a:prstGeom prst="rect">
            <a:avLst/>
          </a:prstGeom>
          <a:noFill/>
          <a:ln w="9525">
            <a:noFill/>
            <a:miter lim="800000"/>
            <a:headEnd/>
            <a:tailEnd/>
          </a:ln>
        </p:spPr>
        <p:txBody>
          <a:bodyPr wrap="square">
            <a:spAutoFit/>
          </a:bodyPr>
          <a:lstStyle/>
          <a:p>
            <a:pPr algn="ctr"/>
            <a:r>
              <a:rPr lang="en-US" sz="2800" dirty="0" smtClean="0">
                <a:solidFill>
                  <a:srgbClr val="FF0000"/>
                </a:solidFill>
                <a:effectLst>
                  <a:outerShdw blurRad="38100" dist="38100" dir="2700000" algn="tl">
                    <a:srgbClr val="000000">
                      <a:alpha val="43137"/>
                    </a:srgbClr>
                  </a:outerShdw>
                </a:effectLst>
                <a:latin typeface="Calibri" pitchFamily="34" charset="0"/>
              </a:rPr>
              <a:t>From 2004 to 2009, cosmetics sales increased from $6 billion to $9.3 billion</a:t>
            </a:r>
            <a:endParaRPr lang="x-none" sz="2800" dirty="0">
              <a:solidFill>
                <a:srgbClr val="FF0000"/>
              </a:solidFill>
              <a:effectLst>
                <a:outerShdw blurRad="38100" dist="38100" dir="2700000" algn="tl">
                  <a:srgbClr val="000000">
                    <a:alpha val="43137"/>
                  </a:srgbClr>
                </a:outerShdw>
              </a:effectLst>
              <a:latin typeface="Calibri" pitchFamily="34" charset="0"/>
            </a:endParaRPr>
          </a:p>
        </p:txBody>
      </p:sp>
    </p:spTree>
  </p:cSld>
  <p:clrMapOvr>
    <a:masterClrMapping/>
  </p:clrMapOvr>
  <p:transition>
    <p:pu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390525" y="1395413"/>
            <a:ext cx="8362950" cy="4067175"/>
          </a:xfrm>
          <a:prstGeom prst="rect">
            <a:avLst/>
          </a:prstGeom>
          <a:noFill/>
          <a:ln w="9525">
            <a:noFill/>
            <a:miter lim="800000"/>
            <a:headEnd/>
            <a:tailEnd/>
          </a:ln>
        </p:spPr>
      </p:pic>
      <p:sp>
        <p:nvSpPr>
          <p:cNvPr id="3" name="Flowchart: Alternate Process 2"/>
          <p:cNvSpPr/>
          <p:nvPr/>
        </p:nvSpPr>
        <p:spPr>
          <a:xfrm>
            <a:off x="5181600" y="5257800"/>
            <a:ext cx="457200" cy="304800"/>
          </a:xfrm>
          <a:prstGeom prst="flowChartAlternateProcess">
            <a:avLst/>
          </a:prstGeom>
          <a:noFill/>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effectLst>
                <a:outerShdw blurRad="38100" dist="38100" dir="2700000" algn="tl">
                  <a:srgbClr val="000000">
                    <a:alpha val="43137"/>
                  </a:srgbClr>
                </a:outerShdw>
              </a:effectLst>
            </a:endParaRPr>
          </a:p>
        </p:txBody>
      </p:sp>
      <p:sp>
        <p:nvSpPr>
          <p:cNvPr id="4" name="Flowchart: Alternate Process 3"/>
          <p:cNvSpPr/>
          <p:nvPr/>
        </p:nvSpPr>
        <p:spPr>
          <a:xfrm>
            <a:off x="8077200" y="5257800"/>
            <a:ext cx="457200" cy="304800"/>
          </a:xfrm>
          <a:prstGeom prst="flowChartAlternateProcess">
            <a:avLst/>
          </a:prstGeom>
          <a:noFill/>
        </p:spPr>
        <p:style>
          <a:lnRef idx="2">
            <a:schemeClr val="accent2"/>
          </a:lnRef>
          <a:fillRef idx="1">
            <a:schemeClr val="lt1"/>
          </a:fillRef>
          <a:effectRef idx="0">
            <a:schemeClr val="accent2"/>
          </a:effectRef>
          <a:fontRef idx="minor">
            <a:schemeClr val="dk1"/>
          </a:fontRef>
        </p:style>
        <p:txBody>
          <a:bodyPr anchor="ctr"/>
          <a:lstStyle/>
          <a:p>
            <a:pPr algn="ctr">
              <a:defRPr/>
            </a:pPr>
            <a:endParaRPr lang="en-US"/>
          </a:p>
        </p:txBody>
      </p:sp>
      <p:sp>
        <p:nvSpPr>
          <p:cNvPr id="7" name="TextBox 6"/>
          <p:cNvSpPr txBox="1"/>
          <p:nvPr/>
        </p:nvSpPr>
        <p:spPr>
          <a:xfrm>
            <a:off x="914400" y="490716"/>
            <a:ext cx="7848600" cy="1261884"/>
          </a:xfrm>
          <a:prstGeom prst="rect">
            <a:avLst/>
          </a:prstGeom>
          <a:noFill/>
        </p:spPr>
        <p:txBody>
          <a:bodyPr wrap="square">
            <a:spAutoFit/>
          </a:bodyPr>
          <a:lstStyle/>
          <a:p>
            <a:pPr algn="ctr" rtl="1">
              <a:defRPr/>
            </a:pPr>
            <a:r>
              <a:rPr lang="en-US" sz="2800" dirty="0" smtClean="0">
                <a:solidFill>
                  <a:srgbClr val="FF0000"/>
                </a:solidFill>
                <a:effectLst>
                  <a:outerShdw blurRad="38100" dist="38100" dir="2700000" algn="tl">
                    <a:srgbClr val="000000">
                      <a:alpha val="43137"/>
                    </a:srgbClr>
                  </a:outerShdw>
                </a:effectLst>
                <a:latin typeface="Arial" charset="0"/>
                <a:cs typeface="Arial" charset="0"/>
              </a:rPr>
              <a:t>The growth value of cosmetics sales increased from 5% in 2005 to 9.5% in 2009</a:t>
            </a:r>
            <a:endParaRPr lang="x-none" sz="2800" dirty="0">
              <a:solidFill>
                <a:schemeClr val="tx2">
                  <a:lumMod val="60000"/>
                  <a:lumOff val="40000"/>
                </a:schemeClr>
              </a:solidFill>
              <a:effectLst>
                <a:outerShdw blurRad="38100" dist="38100" dir="2700000" algn="tl">
                  <a:srgbClr val="000000">
                    <a:alpha val="43137"/>
                  </a:srgbClr>
                </a:outerShdw>
              </a:effectLst>
              <a:latin typeface="Arial" charset="0"/>
              <a:cs typeface="Arial" charset="0"/>
            </a:endParaRPr>
          </a:p>
          <a:p>
            <a:pPr algn="ctr" rtl="1">
              <a:defRPr/>
            </a:pPr>
            <a:endParaRPr lang="x-none" sz="2000" b="1" dirty="0">
              <a:solidFill>
                <a:srgbClr val="FF0000"/>
              </a:solidFill>
              <a:latin typeface="Arial" charset="0"/>
              <a:cs typeface="Arial" charset="0"/>
            </a:endParaRPr>
          </a:p>
        </p:txBody>
      </p:sp>
    </p:spTree>
  </p:cSld>
  <p:clrMapOvr>
    <a:masterClrMapping/>
  </p:clrMapOvr>
  <p:transition>
    <p:pu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Picture 4" descr="http://thebeautybean.com/site/wp-content/uploads/makeup-safety.jpg"/>
          <p:cNvPicPr>
            <a:picLocks noChangeAspect="1" noChangeArrowheads="1"/>
          </p:cNvPicPr>
          <p:nvPr/>
        </p:nvPicPr>
        <p:blipFill>
          <a:blip r:embed="rId2" cstate="print"/>
          <a:srcRect/>
          <a:stretch>
            <a:fillRect/>
          </a:stretch>
        </p:blipFill>
        <p:spPr bwMode="auto">
          <a:xfrm>
            <a:off x="5772150" y="2743200"/>
            <a:ext cx="3371850" cy="2410930"/>
          </a:xfrm>
          <a:prstGeom prst="rect">
            <a:avLst/>
          </a:prstGeom>
          <a:ln>
            <a:noFill/>
          </a:ln>
          <a:effectLst>
            <a:softEdge rad="112500"/>
          </a:effectLst>
        </p:spPr>
      </p:pic>
      <p:pic>
        <p:nvPicPr>
          <p:cNvPr id="82946" name="Picture 2" descr="http://personalcaretruth.com/wp-content/uploads/2010/06/iStock_000011084459XSmall.jpg"/>
          <p:cNvPicPr>
            <a:picLocks noChangeAspect="1" noChangeArrowheads="1"/>
          </p:cNvPicPr>
          <p:nvPr/>
        </p:nvPicPr>
        <p:blipFill>
          <a:blip r:embed="rId3" cstate="print"/>
          <a:srcRect/>
          <a:stretch>
            <a:fillRect/>
          </a:stretch>
        </p:blipFill>
        <p:spPr bwMode="auto">
          <a:xfrm>
            <a:off x="0" y="2743200"/>
            <a:ext cx="4048125" cy="2686051"/>
          </a:xfrm>
          <a:prstGeom prst="rect">
            <a:avLst/>
          </a:prstGeom>
          <a:noFill/>
        </p:spPr>
      </p:pic>
      <p:sp>
        <p:nvSpPr>
          <p:cNvPr id="2" name="Title 1"/>
          <p:cNvSpPr>
            <a:spLocks noGrp="1"/>
          </p:cNvSpPr>
          <p:nvPr>
            <p:ph type="title"/>
          </p:nvPr>
        </p:nvSpPr>
        <p:spPr>
          <a:xfrm>
            <a:off x="457200" y="1676400"/>
            <a:ext cx="8229600" cy="1143000"/>
          </a:xfrm>
        </p:spPr>
        <p:txBody>
          <a:bodyPr/>
          <a:lstStyle/>
          <a:p>
            <a:r>
              <a:rPr lang="en-US" b="1" dirty="0" smtClean="0">
                <a:solidFill>
                  <a:srgbClr val="FF0000"/>
                </a:solidFill>
                <a:effectLst>
                  <a:outerShdw blurRad="38100" dist="38100" dir="2700000" algn="tl">
                    <a:srgbClr val="000000">
                      <a:alpha val="43137"/>
                    </a:srgbClr>
                  </a:outerShdw>
                </a:effectLst>
              </a:rPr>
              <a:t>Executive Directorate of</a:t>
            </a:r>
            <a:br>
              <a:rPr lang="en-US" b="1" dirty="0" smtClean="0">
                <a:solidFill>
                  <a:srgbClr val="FF0000"/>
                </a:solidFill>
                <a:effectLst>
                  <a:outerShdw blurRad="38100" dist="38100" dir="2700000" algn="tl">
                    <a:srgbClr val="000000">
                      <a:alpha val="43137"/>
                    </a:srgbClr>
                  </a:outerShdw>
                </a:effectLst>
              </a:rPr>
            </a:br>
            <a:r>
              <a:rPr lang="en-US" b="1" dirty="0" smtClean="0">
                <a:solidFill>
                  <a:srgbClr val="FF0000"/>
                </a:solidFill>
                <a:effectLst>
                  <a:outerShdw blurRad="38100" dist="38100" dir="2700000" algn="tl">
                    <a:srgbClr val="000000">
                      <a:alpha val="43137"/>
                    </a:srgbClr>
                  </a:outerShdw>
                </a:effectLst>
              </a:rPr>
              <a:t>The Safety of Cosmetic Products, SFDA</a:t>
            </a:r>
            <a:endParaRPr lang="en-US" dirty="0">
              <a:effectLst>
                <a:outerShdw blurRad="38100" dist="38100" dir="2700000" algn="tl">
                  <a:srgbClr val="000000">
                    <a:alpha val="43137"/>
                  </a:srgbClr>
                </a:outerShdw>
              </a:effectLst>
            </a:endParaRPr>
          </a:p>
        </p:txBody>
      </p:sp>
    </p:spTree>
  </p:cSld>
  <p:clrMapOvr>
    <a:masterClrMapping/>
  </p:clrMapOvr>
  <p:transition>
    <p:pu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descr="http://www.macocustoms.com/images/haven.jpg"/>
          <p:cNvPicPr>
            <a:picLocks noChangeAspect="1" noChangeArrowheads="1"/>
          </p:cNvPicPr>
          <p:nvPr/>
        </p:nvPicPr>
        <p:blipFill>
          <a:blip r:embed="rId2" cstate="print">
            <a:lum bright="10000"/>
          </a:blip>
          <a:srcRect/>
          <a:stretch>
            <a:fillRect/>
          </a:stretch>
        </p:blipFill>
        <p:spPr bwMode="auto">
          <a:xfrm>
            <a:off x="666752" y="3124200"/>
            <a:ext cx="3829048" cy="2895599"/>
          </a:xfrm>
          <a:prstGeom prst="rect">
            <a:avLst/>
          </a:prstGeom>
          <a:ln>
            <a:noFill/>
          </a:ln>
          <a:effectLst>
            <a:softEdge rad="112500"/>
          </a:effectLst>
        </p:spPr>
      </p:pic>
      <p:sp>
        <p:nvSpPr>
          <p:cNvPr id="34818" name="Title 1"/>
          <p:cNvSpPr>
            <a:spLocks noGrp="1"/>
          </p:cNvSpPr>
          <p:nvPr>
            <p:ph type="title"/>
          </p:nvPr>
        </p:nvSpPr>
        <p:spPr>
          <a:xfrm>
            <a:off x="457200" y="914400"/>
            <a:ext cx="8229600" cy="1143000"/>
          </a:xfrm>
        </p:spPr>
        <p:txBody>
          <a:bodyPr/>
          <a:lstStyle/>
          <a:p>
            <a:pPr eaLnBrk="1" hangingPunct="1"/>
            <a:r>
              <a:rPr lang="en-US" sz="4000" b="1" dirty="0" smtClean="0">
                <a:solidFill>
                  <a:srgbClr val="FF0000"/>
                </a:solidFill>
                <a:effectLst>
                  <a:outerShdw blurRad="38100" dist="38100" dir="2700000" algn="tl">
                    <a:srgbClr val="000000">
                      <a:alpha val="43137"/>
                    </a:srgbClr>
                  </a:outerShdw>
                </a:effectLst>
              </a:rPr>
              <a:t>Aim..</a:t>
            </a:r>
            <a:endParaRPr lang="x-none" sz="4000" b="1" dirty="0" smtClean="0">
              <a:solidFill>
                <a:srgbClr val="FF0000"/>
              </a:solidFill>
              <a:effectLst>
                <a:outerShdw blurRad="38100" dist="38100" dir="2700000" algn="tl">
                  <a:srgbClr val="000000">
                    <a:alpha val="43137"/>
                  </a:srgbClr>
                </a:outerShdw>
              </a:effectLst>
            </a:endParaRPr>
          </a:p>
        </p:txBody>
      </p:sp>
      <p:sp>
        <p:nvSpPr>
          <p:cNvPr id="34819" name="Content Placeholder 2"/>
          <p:cNvSpPr>
            <a:spLocks noGrp="1"/>
          </p:cNvSpPr>
          <p:nvPr>
            <p:ph idx="1"/>
          </p:nvPr>
        </p:nvSpPr>
        <p:spPr>
          <a:xfrm>
            <a:off x="457200" y="1341437"/>
            <a:ext cx="8229600" cy="4525963"/>
          </a:xfrm>
        </p:spPr>
        <p:txBody>
          <a:bodyPr/>
          <a:lstStyle/>
          <a:p>
            <a:pPr algn="r" rtl="1" eaLnBrk="1" hangingPunct="1">
              <a:buFont typeface="Arial" pitchFamily="34" charset="0"/>
              <a:buNone/>
            </a:pPr>
            <a:endParaRPr lang="x-none" b="1" u="sng" dirty="0" smtClean="0">
              <a:solidFill>
                <a:srgbClr val="FF0000"/>
              </a:solidFill>
            </a:endParaRPr>
          </a:p>
          <a:p>
            <a:pPr eaLnBrk="1" hangingPunct="1"/>
            <a:r>
              <a:rPr lang="en-US" dirty="0" smtClean="0">
                <a:solidFill>
                  <a:schemeClr val="tx2">
                    <a:lumMod val="50000"/>
                  </a:schemeClr>
                </a:solidFill>
              </a:rPr>
              <a:t>To act as regulatory body for imported and locally manufactured cosmetic products. </a:t>
            </a:r>
            <a:r>
              <a:rPr lang="en-US" dirty="0" smtClean="0"/>
              <a:t/>
            </a:r>
            <a:br>
              <a:rPr lang="en-US" dirty="0" smtClean="0"/>
            </a:br>
            <a:r>
              <a:rPr lang="en-US" dirty="0" smtClean="0"/>
              <a:t/>
            </a:r>
            <a:br>
              <a:rPr lang="en-US" dirty="0" smtClean="0"/>
            </a:br>
            <a:endParaRPr lang="x-none" dirty="0" smtClean="0"/>
          </a:p>
        </p:txBody>
      </p:sp>
      <p:pic>
        <p:nvPicPr>
          <p:cNvPr id="34823" name="Picture 7" descr="http://www.atsi.com/images/uploads/Manufacturing.jpg"/>
          <p:cNvPicPr>
            <a:picLocks noChangeAspect="1" noChangeArrowheads="1"/>
          </p:cNvPicPr>
          <p:nvPr/>
        </p:nvPicPr>
        <p:blipFill>
          <a:blip r:embed="rId3" cstate="print"/>
          <a:srcRect/>
          <a:stretch>
            <a:fillRect/>
          </a:stretch>
        </p:blipFill>
        <p:spPr bwMode="auto">
          <a:xfrm>
            <a:off x="4800600" y="3124199"/>
            <a:ext cx="3601656" cy="2845309"/>
          </a:xfrm>
          <a:prstGeom prst="rect">
            <a:avLst/>
          </a:prstGeom>
          <a:ln>
            <a:noFill/>
          </a:ln>
          <a:effectLst>
            <a:softEdge rad="112500"/>
          </a:effectLst>
        </p:spPr>
      </p:pic>
    </p:spTree>
  </p:cSld>
  <p:clrMapOvr>
    <a:masterClrMapping/>
  </p:clrMapOvr>
  <p:transition>
    <p:pu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1143000"/>
            <a:ext cx="6705600" cy="685800"/>
          </a:xfrm>
        </p:spPr>
        <p:txBody>
          <a:bodyPr rtlCol="0">
            <a:normAutofit fontScale="90000"/>
          </a:bodyPr>
          <a:lstStyle/>
          <a:p>
            <a:pPr rtl="1" eaLnBrk="1" fontAlgn="auto" hangingPunct="1">
              <a:spcAft>
                <a:spcPts val="0"/>
              </a:spcAft>
              <a:defRPr/>
            </a:pPr>
            <a:r>
              <a:rPr lang="en-US" b="1" dirty="0" smtClean="0">
                <a:solidFill>
                  <a:srgbClr val="FF0000"/>
                </a:solidFill>
                <a:effectLst>
                  <a:outerShdw blurRad="38100" dist="38100" dir="2700000" algn="tl">
                    <a:srgbClr val="000000">
                      <a:alpha val="43137"/>
                    </a:srgbClr>
                  </a:outerShdw>
                </a:effectLst>
              </a:rPr>
              <a:t>Departments</a:t>
            </a:r>
            <a:endParaRPr lang="x-none" b="1" dirty="0" smtClean="0">
              <a:solidFill>
                <a:srgbClr val="FF0000"/>
              </a:solidFill>
              <a:effectLst>
                <a:outerShdw blurRad="38100" dist="38100" dir="2700000" algn="tl">
                  <a:srgbClr val="000000">
                    <a:alpha val="43137"/>
                  </a:srgbClr>
                </a:outerShdw>
              </a:effectLst>
            </a:endParaRPr>
          </a:p>
        </p:txBody>
      </p:sp>
      <p:sp>
        <p:nvSpPr>
          <p:cNvPr id="5" name="Title 1"/>
          <p:cNvSpPr txBox="1">
            <a:spLocks/>
          </p:cNvSpPr>
          <p:nvPr/>
        </p:nvSpPr>
        <p:spPr>
          <a:xfrm>
            <a:off x="457200" y="274638"/>
            <a:ext cx="8229600" cy="1143000"/>
          </a:xfrm>
          <a:prstGeom prst="rect">
            <a:avLst/>
          </a:prstGeom>
        </p:spPr>
        <p:txBody>
          <a:bodyPr anchor="ctr">
            <a:normAutofit/>
          </a:bodyPr>
          <a:lstStyle/>
          <a:p>
            <a:pPr algn="ctr" fontAlgn="auto">
              <a:spcAft>
                <a:spcPts val="0"/>
              </a:spcAft>
              <a:defRPr/>
            </a:pPr>
            <a:endParaRPr lang="x-none" sz="4400" b="1" dirty="0">
              <a:solidFill>
                <a:srgbClr val="FF0000"/>
              </a:solidFill>
              <a:latin typeface="+mj-lt"/>
              <a:ea typeface="+mj-ea"/>
              <a:cs typeface="+mj-cs"/>
            </a:endParaRPr>
          </a:p>
        </p:txBody>
      </p:sp>
      <p:graphicFrame>
        <p:nvGraphicFramePr>
          <p:cNvPr id="6" name="Diagram 5"/>
          <p:cNvGraphicFramePr/>
          <p:nvPr>
            <p:extLst>
              <p:ext uri="{D42A27DB-BD31-4B8C-83A1-F6EECF244321}">
                <p14:modId xmlns:p14="http://schemas.microsoft.com/office/powerpoint/2010/main" xmlns="" val="97555944"/>
              </p:ext>
            </p:extLst>
          </p:nvPr>
        </p:nvGraphicFramePr>
        <p:xfrm>
          <a:off x="838200" y="2133600"/>
          <a:ext cx="7162800" cy="340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95400"/>
            <a:ext cx="8305800" cy="4800600"/>
          </a:xfrm>
        </p:spPr>
        <p:txBody>
          <a:bodyPr rtlCol="0">
            <a:noAutofit/>
          </a:bodyPr>
          <a:lstStyle/>
          <a:p>
            <a:pPr algn="just"/>
            <a:r>
              <a:rPr lang="en-US" sz="2800" dirty="0" smtClean="0">
                <a:solidFill>
                  <a:srgbClr val="FF0000"/>
                </a:solidFill>
              </a:rPr>
              <a:t>1. </a:t>
            </a:r>
            <a:r>
              <a:rPr lang="en-US" sz="2800" dirty="0" smtClean="0">
                <a:solidFill>
                  <a:schemeClr val="tx2">
                    <a:lumMod val="50000"/>
                  </a:schemeClr>
                </a:solidFill>
              </a:rPr>
              <a:t>Establishment of database to notify all locally produced and imported cosmetic products, where manufacturers and importers can provide all the necessary information about their cosmetic products before they are permitted marketing authorisation. </a:t>
            </a:r>
          </a:p>
          <a:p>
            <a:pPr algn="just"/>
            <a:endParaRPr lang="en-US" sz="2800" dirty="0" smtClean="0">
              <a:solidFill>
                <a:schemeClr val="tx2">
                  <a:lumMod val="50000"/>
                </a:schemeClr>
              </a:solidFill>
            </a:endParaRPr>
          </a:p>
          <a:p>
            <a:pPr algn="just"/>
            <a:r>
              <a:rPr lang="en-US" sz="2800" dirty="0" smtClean="0">
                <a:solidFill>
                  <a:srgbClr val="FF0000"/>
                </a:solidFill>
              </a:rPr>
              <a:t>2. </a:t>
            </a:r>
            <a:r>
              <a:rPr lang="en-US" sz="2800" dirty="0" smtClean="0">
                <a:solidFill>
                  <a:schemeClr val="tx2">
                    <a:lumMod val="50000"/>
                  </a:schemeClr>
                </a:solidFill>
              </a:rPr>
              <a:t>Clearance authorisation of the imported cosmetic products and to enforce that the importers withdraw any dangerous or unsafe products from the market. </a:t>
            </a:r>
          </a:p>
        </p:txBody>
      </p:sp>
      <p:sp>
        <p:nvSpPr>
          <p:cNvPr id="5" name="Title 1"/>
          <p:cNvSpPr txBox="1">
            <a:spLocks/>
          </p:cNvSpPr>
          <p:nvPr/>
        </p:nvSpPr>
        <p:spPr>
          <a:xfrm>
            <a:off x="457200" y="76200"/>
            <a:ext cx="8229600" cy="1143000"/>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Tasks and Responsibilities</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cSld>
  <p:clrMapOvr>
    <a:masterClrMapping/>
  </p:clrMapOvr>
  <p:transition>
    <p:pu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1219200"/>
            <a:ext cx="8305800" cy="4800600"/>
          </a:xfrm>
        </p:spPr>
        <p:txBody>
          <a:bodyPr rtlCol="0">
            <a:noAutofit/>
          </a:bodyPr>
          <a:lstStyle/>
          <a:p>
            <a:pPr algn="just"/>
            <a:endParaRPr lang="en-US" sz="2800" dirty="0" smtClean="0">
              <a:solidFill>
                <a:srgbClr val="FF0000"/>
              </a:solidFill>
            </a:endParaRPr>
          </a:p>
          <a:p>
            <a:pPr algn="just"/>
            <a:r>
              <a:rPr lang="en-US" sz="2800" dirty="0" smtClean="0">
                <a:solidFill>
                  <a:srgbClr val="FF0000"/>
                </a:solidFill>
              </a:rPr>
              <a:t>3. </a:t>
            </a:r>
            <a:r>
              <a:rPr lang="en-US" sz="2800" dirty="0" smtClean="0">
                <a:solidFill>
                  <a:schemeClr val="tx2">
                    <a:lumMod val="50000"/>
                  </a:schemeClr>
                </a:solidFill>
              </a:rPr>
              <a:t>Development of standard specifications for prohibited substances that may be used in cosmetics as well as restricted substances, colours and preservatives.</a:t>
            </a:r>
          </a:p>
          <a:p>
            <a:pPr algn="just"/>
            <a:endParaRPr lang="en-US" sz="2800" dirty="0">
              <a:solidFill>
                <a:schemeClr val="tx2">
                  <a:lumMod val="50000"/>
                </a:schemeClr>
              </a:solidFill>
            </a:endParaRPr>
          </a:p>
          <a:p>
            <a:pPr algn="just"/>
            <a:r>
              <a:rPr lang="en-US" sz="2800" dirty="0">
                <a:solidFill>
                  <a:srgbClr val="FF0000"/>
                </a:solidFill>
              </a:rPr>
              <a:t>4. </a:t>
            </a:r>
            <a:r>
              <a:rPr lang="en-US" sz="2800" dirty="0">
                <a:solidFill>
                  <a:schemeClr val="tx2">
                    <a:lumMod val="50000"/>
                  </a:schemeClr>
                </a:solidFill>
              </a:rPr>
              <a:t>PMS for the cosmetic product to </a:t>
            </a:r>
            <a:r>
              <a:rPr lang="en-US" sz="2800" dirty="0" smtClean="0">
                <a:solidFill>
                  <a:schemeClr val="tx2">
                    <a:lumMod val="50000"/>
                  </a:schemeClr>
                </a:solidFill>
              </a:rPr>
              <a:t>ensure </a:t>
            </a:r>
            <a:r>
              <a:rPr lang="en-US" sz="2800" dirty="0">
                <a:solidFill>
                  <a:schemeClr val="tx2">
                    <a:lumMod val="50000"/>
                  </a:schemeClr>
                </a:solidFill>
              </a:rPr>
              <a:t>the safety of these products before they used by the consumers.</a:t>
            </a:r>
          </a:p>
          <a:p>
            <a:pPr algn="just"/>
            <a:endParaRPr lang="en-US" sz="2800" dirty="0" smtClean="0">
              <a:solidFill>
                <a:schemeClr val="tx2">
                  <a:lumMod val="50000"/>
                </a:schemeClr>
              </a:solidFill>
            </a:endParaRPr>
          </a:p>
        </p:txBody>
      </p:sp>
      <p:sp>
        <p:nvSpPr>
          <p:cNvPr id="5" name="Title 1"/>
          <p:cNvSpPr txBox="1">
            <a:spLocks/>
          </p:cNvSpPr>
          <p:nvPr/>
        </p:nvSpPr>
        <p:spPr>
          <a:xfrm>
            <a:off x="457200" y="228600"/>
            <a:ext cx="8229600" cy="1143000"/>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The Directorate’s Tasks</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xmlns="" val="2032805292"/>
      </p:ext>
    </p:extLst>
  </p:cSld>
  <p:clrMapOvr>
    <a:masterClrMapping/>
  </p:clrMapOvr>
  <p:transition>
    <p:pu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828800"/>
            <a:ext cx="8305800" cy="4114800"/>
          </a:xfrm>
        </p:spPr>
        <p:txBody>
          <a:bodyPr rtlCol="0">
            <a:normAutofit/>
          </a:bodyPr>
          <a:lstStyle/>
          <a:p>
            <a:pPr algn="just"/>
            <a:r>
              <a:rPr lang="en-US" sz="2800" dirty="0" smtClean="0">
                <a:solidFill>
                  <a:srgbClr val="FF0000"/>
                </a:solidFill>
              </a:rPr>
              <a:t>5. </a:t>
            </a:r>
            <a:r>
              <a:rPr lang="en-US" sz="2800" dirty="0" smtClean="0">
                <a:solidFill>
                  <a:schemeClr val="tx2">
                    <a:lumMod val="50000"/>
                  </a:schemeClr>
                </a:solidFill>
              </a:rPr>
              <a:t>The Vigilance &amp; </a:t>
            </a:r>
            <a:r>
              <a:rPr lang="en-US" sz="2800" dirty="0">
                <a:solidFill>
                  <a:schemeClr val="tx2">
                    <a:lumMod val="50000"/>
                  </a:schemeClr>
                </a:solidFill>
              </a:rPr>
              <a:t>Crisis Management </a:t>
            </a:r>
            <a:r>
              <a:rPr lang="en-US" sz="2800" dirty="0" smtClean="0">
                <a:solidFill>
                  <a:schemeClr val="tx2">
                    <a:lumMod val="50000"/>
                  </a:schemeClr>
                </a:solidFill>
              </a:rPr>
              <a:t>department is responsible for monitoring and following-up with any reports on side-effects related to cosmetics.</a:t>
            </a:r>
          </a:p>
          <a:p>
            <a:pPr algn="just"/>
            <a:endParaRPr lang="en-US" sz="2800" dirty="0" smtClean="0">
              <a:solidFill>
                <a:schemeClr val="tx2">
                  <a:lumMod val="50000"/>
                </a:schemeClr>
              </a:solidFill>
            </a:endParaRPr>
          </a:p>
          <a:p>
            <a:pPr algn="just"/>
            <a:r>
              <a:rPr lang="en-US" sz="2800" dirty="0" smtClean="0">
                <a:solidFill>
                  <a:srgbClr val="FF0000"/>
                </a:solidFill>
              </a:rPr>
              <a:t>6. </a:t>
            </a:r>
            <a:r>
              <a:rPr lang="en-US" sz="2800" dirty="0" smtClean="0">
                <a:solidFill>
                  <a:schemeClr val="tx2">
                    <a:lumMod val="50000"/>
                  </a:schemeClr>
                </a:solidFill>
              </a:rPr>
              <a:t>Coordination with the compliance and enforcement department to withdraw any dangerous or unsafe cosmetic products. </a:t>
            </a:r>
          </a:p>
          <a:p>
            <a:pPr eaLnBrk="1" fontAlgn="auto" hangingPunct="1">
              <a:spcAft>
                <a:spcPts val="0"/>
              </a:spcAft>
              <a:buClr>
                <a:srgbClr val="FF0000"/>
              </a:buClr>
              <a:defRPr/>
            </a:pPr>
            <a:endParaRPr lang="x-none" b="1" dirty="0" smtClean="0">
              <a:solidFill>
                <a:schemeClr val="tx1">
                  <a:lumMod val="95000"/>
                  <a:lumOff val="5000"/>
                </a:schemeClr>
              </a:solidFill>
            </a:endParaRPr>
          </a:p>
        </p:txBody>
      </p:sp>
      <p:sp>
        <p:nvSpPr>
          <p:cNvPr id="4" name="Title 1"/>
          <p:cNvSpPr txBox="1">
            <a:spLocks/>
          </p:cNvSpPr>
          <p:nvPr/>
        </p:nvSpPr>
        <p:spPr>
          <a:xfrm>
            <a:off x="457200" y="228600"/>
            <a:ext cx="8229600" cy="1143000"/>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The Directorate’s Tasks </a:t>
            </a:r>
            <a:r>
              <a:rPr lang="en-US" sz="4000" b="1" dirty="0">
                <a:solidFill>
                  <a:srgbClr val="FF0000"/>
                </a:solidFill>
                <a:effectLst>
                  <a:outerShdw blurRad="38100" dist="38100" dir="2700000" algn="tl">
                    <a:srgbClr val="000000">
                      <a:alpha val="43137"/>
                    </a:srgbClr>
                  </a:outerShdw>
                </a:effectLst>
                <a:latin typeface="Calibri"/>
                <a:ea typeface="+mj-ea"/>
                <a:cs typeface="+mj-cs"/>
              </a:rPr>
              <a:t>(cont.)</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cSld>
  <p:clrMapOvr>
    <a:masterClrMapping/>
  </p:clrMapOvr>
  <p:transition>
    <p:pu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25963"/>
          </a:xfrm>
        </p:spPr>
        <p:txBody>
          <a:bodyPr/>
          <a:lstStyle/>
          <a:p>
            <a:pPr marL="0" indent="0" algn="just">
              <a:buNone/>
            </a:pPr>
            <a:r>
              <a:rPr lang="en-US" sz="2800" dirty="0" smtClean="0">
                <a:solidFill>
                  <a:srgbClr val="FF0000"/>
                </a:solidFill>
              </a:rPr>
              <a:t>7. </a:t>
            </a:r>
            <a:r>
              <a:rPr lang="en-US" sz="2800" dirty="0" smtClean="0">
                <a:solidFill>
                  <a:schemeClr val="tx2">
                    <a:lumMod val="50000"/>
                  </a:schemeClr>
                </a:solidFill>
              </a:rPr>
              <a:t>Coordination with the Communication and Awareness department to promote awareness to the consumers regarding the safe use of cosmetics products.</a:t>
            </a:r>
          </a:p>
          <a:p>
            <a:pPr marL="0" indent="0" algn="just">
              <a:buNone/>
            </a:pPr>
            <a:r>
              <a:rPr lang="en-US" sz="2800" dirty="0" smtClean="0">
                <a:solidFill>
                  <a:srgbClr val="FF0000"/>
                </a:solidFill>
              </a:rPr>
              <a:t>8. </a:t>
            </a:r>
            <a:r>
              <a:rPr lang="en-US" sz="2800" dirty="0" smtClean="0">
                <a:solidFill>
                  <a:schemeClr val="tx2">
                    <a:lumMod val="50000"/>
                  </a:schemeClr>
                </a:solidFill>
              </a:rPr>
              <a:t>Control of the advertisement of cosmetics products and to prevent any non-proven medical claim for those products.</a:t>
            </a:r>
          </a:p>
          <a:p>
            <a:pPr marL="0" indent="0" algn="just">
              <a:buNone/>
            </a:pPr>
            <a:r>
              <a:rPr lang="en-US" sz="2800" dirty="0" smtClean="0">
                <a:solidFill>
                  <a:srgbClr val="FF0000"/>
                </a:solidFill>
              </a:rPr>
              <a:t>9. </a:t>
            </a:r>
            <a:r>
              <a:rPr lang="en-US" sz="2800" dirty="0" smtClean="0">
                <a:solidFill>
                  <a:schemeClr val="tx2">
                    <a:lumMod val="50000"/>
                  </a:schemeClr>
                </a:solidFill>
              </a:rPr>
              <a:t>Establish and update the standards that regulate examination and analysis of raw material and final product.</a:t>
            </a:r>
            <a:endParaRPr lang="x-none" sz="2800" b="1" dirty="0" smtClean="0">
              <a:solidFill>
                <a:schemeClr val="tx1">
                  <a:lumMod val="95000"/>
                  <a:lumOff val="5000"/>
                </a:schemeClr>
              </a:solidFill>
            </a:endParaRPr>
          </a:p>
          <a:p>
            <a:endParaRPr lang="en-US" dirty="0"/>
          </a:p>
        </p:txBody>
      </p:sp>
      <p:sp>
        <p:nvSpPr>
          <p:cNvPr id="4" name="Title 1"/>
          <p:cNvSpPr txBox="1">
            <a:spLocks/>
          </p:cNvSpPr>
          <p:nvPr/>
        </p:nvSpPr>
        <p:spPr>
          <a:xfrm>
            <a:off x="457200" y="228600"/>
            <a:ext cx="8229600" cy="1143000"/>
          </a:xfrm>
          <a:prstGeom prst="rect">
            <a:avLst/>
          </a:prstGeom>
        </p:spPr>
        <p:txBody>
          <a:bodyPr anchor="ctr">
            <a:normAutofit/>
          </a:bodyPr>
          <a:lstStyle/>
          <a:p>
            <a:pPr algn="ctr" fontAlgn="auto">
              <a:spcAft>
                <a:spcPts val="0"/>
              </a:spcAft>
              <a:defRPr/>
            </a:pPr>
            <a:r>
              <a:rPr lang="en-US" sz="4000" b="1" dirty="0" smtClean="0">
                <a:solidFill>
                  <a:srgbClr val="FF0000"/>
                </a:solidFill>
                <a:effectLst>
                  <a:outerShdw blurRad="38100" dist="38100" dir="2700000" algn="tl">
                    <a:srgbClr val="000000">
                      <a:alpha val="43137"/>
                    </a:srgbClr>
                  </a:outerShdw>
                </a:effectLst>
                <a:latin typeface="+mj-lt"/>
                <a:ea typeface="+mj-ea"/>
                <a:cs typeface="+mj-cs"/>
              </a:rPr>
              <a:t>The Directorate’s Tasks </a:t>
            </a:r>
            <a:r>
              <a:rPr lang="en-US" sz="4000" b="1" dirty="0">
                <a:solidFill>
                  <a:srgbClr val="FF0000"/>
                </a:solidFill>
                <a:effectLst>
                  <a:outerShdw blurRad="38100" dist="38100" dir="2700000" algn="tl">
                    <a:srgbClr val="000000">
                      <a:alpha val="43137"/>
                    </a:srgbClr>
                  </a:outerShdw>
                </a:effectLst>
                <a:latin typeface="Calibri"/>
                <a:ea typeface="+mj-ea"/>
                <a:cs typeface="+mj-cs"/>
              </a:rPr>
              <a:t>(cont.)</a:t>
            </a:r>
            <a:endParaRPr lang="x-none" sz="4000" b="1" dirty="0">
              <a:solidFill>
                <a:srgbClr val="FF0000"/>
              </a:solidFill>
              <a:effectLst>
                <a:outerShdw blurRad="38100" dist="38100" dir="2700000" algn="tl">
                  <a:srgbClr val="000000">
                    <a:alpha val="43137"/>
                  </a:srgbClr>
                </a:outerShdw>
              </a:effectLst>
              <a:latin typeface="+mj-lt"/>
              <a:ea typeface="+mj-ea"/>
              <a:cs typeface="+mj-cs"/>
            </a:endParaRPr>
          </a:p>
        </p:txBody>
      </p:sp>
    </p:spTree>
  </p:cSld>
  <p:clrMapOvr>
    <a:masterClrMapping/>
  </p:clrMapOvr>
  <p:transition>
    <p:pu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ctrTitle"/>
          </p:nvPr>
        </p:nvSpPr>
        <p:spPr>
          <a:xfrm>
            <a:off x="533400" y="1295400"/>
            <a:ext cx="7772400" cy="1470025"/>
          </a:xfrm>
        </p:spPr>
        <p:txBody>
          <a:bodyPr/>
          <a:lstStyle/>
          <a:p>
            <a:pPr eaLnBrk="1" hangingPunct="1"/>
            <a:r>
              <a:rPr lang="en-US" sz="5400" b="1" dirty="0" smtClean="0">
                <a:solidFill>
                  <a:srgbClr val="FF0000"/>
                </a:solidFill>
                <a:effectLst>
                  <a:outerShdw blurRad="38100" dist="38100" dir="2700000" algn="tl">
                    <a:srgbClr val="000000">
                      <a:alpha val="43137"/>
                    </a:srgbClr>
                  </a:outerShdw>
                </a:effectLst>
              </a:rPr>
              <a:t>Thank you </a:t>
            </a:r>
            <a:br>
              <a:rPr lang="en-US" sz="5400" b="1" dirty="0" smtClean="0">
                <a:solidFill>
                  <a:srgbClr val="FF0000"/>
                </a:solidFill>
                <a:effectLst>
                  <a:outerShdw blurRad="38100" dist="38100" dir="2700000" algn="tl">
                    <a:srgbClr val="000000">
                      <a:alpha val="43137"/>
                    </a:srgbClr>
                  </a:outerShdw>
                </a:effectLst>
              </a:rPr>
            </a:br>
            <a:r>
              <a:rPr lang="en-US" sz="5400" b="1" dirty="0">
                <a:solidFill>
                  <a:srgbClr val="FF0000"/>
                </a:solidFill>
                <a:effectLst>
                  <a:outerShdw blurRad="38100" dist="38100" dir="2700000" algn="tl">
                    <a:srgbClr val="000000">
                      <a:alpha val="43137"/>
                    </a:srgbClr>
                  </a:outerShdw>
                </a:effectLst>
              </a:rPr>
              <a:t>P</a:t>
            </a:r>
            <a:r>
              <a:rPr lang="en-US" sz="5400" b="1" dirty="0" smtClean="0">
                <a:solidFill>
                  <a:srgbClr val="FF0000"/>
                </a:solidFill>
                <a:effectLst>
                  <a:outerShdw blurRad="38100" dist="38100" dir="2700000" algn="tl">
                    <a:srgbClr val="000000">
                      <a:alpha val="43137"/>
                    </a:srgbClr>
                  </a:outerShdw>
                </a:effectLst>
              </a:rPr>
              <a:t>lease visit us at…</a:t>
            </a:r>
            <a:r>
              <a:rPr lang="en-US" sz="4000" b="1" dirty="0" smtClean="0">
                <a:solidFill>
                  <a:srgbClr val="FF0000"/>
                </a:solidFill>
                <a:effectLst>
                  <a:outerShdw blurRad="38100" dist="38100" dir="2700000" algn="tl">
                    <a:srgbClr val="000000">
                      <a:alpha val="43137"/>
                    </a:srgbClr>
                  </a:outerShdw>
                </a:effectLst>
              </a:rPr>
              <a:t/>
            </a:r>
            <a:br>
              <a:rPr lang="en-US" sz="4000" b="1" dirty="0" smtClean="0">
                <a:solidFill>
                  <a:srgbClr val="FF0000"/>
                </a:solidFill>
                <a:effectLst>
                  <a:outerShdw blurRad="38100" dist="38100" dir="2700000" algn="tl">
                    <a:srgbClr val="000000">
                      <a:alpha val="43137"/>
                    </a:srgbClr>
                  </a:outerShdw>
                </a:effectLst>
              </a:rPr>
            </a:br>
            <a:r>
              <a:rPr lang="en-US" b="1" dirty="0" smtClean="0">
                <a:solidFill>
                  <a:srgbClr val="FF0000"/>
                </a:solidFill>
              </a:rPr>
              <a:t/>
            </a:r>
            <a:br>
              <a:rPr lang="en-US" b="1" dirty="0" smtClean="0">
                <a:solidFill>
                  <a:srgbClr val="FF0000"/>
                </a:solidFill>
              </a:rPr>
            </a:br>
            <a:r>
              <a:rPr lang="en-US" sz="3200" b="1" dirty="0" err="1" smtClean="0">
                <a:solidFill>
                  <a:schemeClr val="tx2">
                    <a:lumMod val="50000"/>
                  </a:schemeClr>
                </a:solidFill>
              </a:rPr>
              <a:t>www.sfda.gov.sa</a:t>
            </a:r>
            <a:endParaRPr lang="x-none" b="1" dirty="0" smtClean="0">
              <a:solidFill>
                <a:schemeClr val="tx2">
                  <a:lumMod val="50000"/>
                </a:schemeClr>
              </a:solidFill>
            </a:endParaRPr>
          </a:p>
        </p:txBody>
      </p:sp>
      <p:pic>
        <p:nvPicPr>
          <p:cNvPr id="62469" name="Picture 5"/>
          <p:cNvPicPr>
            <a:picLocks noChangeAspect="1" noChangeArrowheads="1"/>
          </p:cNvPicPr>
          <p:nvPr/>
        </p:nvPicPr>
        <p:blipFill>
          <a:blip r:embed="rId2" cstate="print"/>
          <a:srcRect l="17778" t="12444" r="19444" b="7556"/>
          <a:stretch>
            <a:fillRect/>
          </a:stretch>
        </p:blipFill>
        <p:spPr bwMode="auto">
          <a:xfrm>
            <a:off x="2743200" y="3657600"/>
            <a:ext cx="3352800" cy="2670372"/>
          </a:xfrm>
          <a:prstGeom prst="rect">
            <a:avLst/>
          </a:prstGeom>
          <a:noFill/>
          <a:ln w="9525">
            <a:noFill/>
            <a:miter lim="800000"/>
            <a:headEnd/>
            <a:tailEnd/>
          </a:ln>
          <a:effectLst/>
        </p:spPr>
      </p:pic>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2466"/>
                                        </p:tgtEl>
                                        <p:attrNameLst>
                                          <p:attrName>style.visibility</p:attrName>
                                        </p:attrNameLst>
                                      </p:cBhvr>
                                      <p:to>
                                        <p:strVal val="visible"/>
                                      </p:to>
                                    </p:set>
                                    <p:anim calcmode="lin" valueType="num">
                                      <p:cBhvr additive="base">
                                        <p:cTn id="7" dur="500" fill="hold"/>
                                        <p:tgtEl>
                                          <p:spTgt spid="62466"/>
                                        </p:tgtEl>
                                        <p:attrNameLst>
                                          <p:attrName>ppt_x</p:attrName>
                                        </p:attrNameLst>
                                      </p:cBhvr>
                                      <p:tavLst>
                                        <p:tav tm="0">
                                          <p:val>
                                            <p:strVal val="#ppt_x"/>
                                          </p:val>
                                        </p:tav>
                                        <p:tav tm="100000">
                                          <p:val>
                                            <p:strVal val="#ppt_x"/>
                                          </p:val>
                                        </p:tav>
                                      </p:tavLst>
                                    </p:anim>
                                    <p:anim calcmode="lin" valueType="num">
                                      <p:cBhvr additive="base">
                                        <p:cTn id="8" dur="500" fill="hold"/>
                                        <p:tgtEl>
                                          <p:spTgt spid="6246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 presetClass="entr" presetSubtype="10" fill="hold" nodeType="afterEffect">
                                  <p:stCondLst>
                                    <p:cond delay="0"/>
                                  </p:stCondLst>
                                  <p:childTnLst>
                                    <p:set>
                                      <p:cBhvr>
                                        <p:cTn id="11" dur="1" fill="hold">
                                          <p:stCondLst>
                                            <p:cond delay="0"/>
                                          </p:stCondLst>
                                        </p:cTn>
                                        <p:tgtEl>
                                          <p:spTgt spid="62469"/>
                                        </p:tgtEl>
                                        <p:attrNameLst>
                                          <p:attrName>style.visibility</p:attrName>
                                        </p:attrNameLst>
                                      </p:cBhvr>
                                      <p:to>
                                        <p:strVal val="visible"/>
                                      </p:to>
                                    </p:set>
                                    <p:animEffect transition="in" filter="blinds(horizontal)">
                                      <p:cBhvr>
                                        <p:cTn id="12" dur="500"/>
                                        <p:tgtEl>
                                          <p:spTgt spid="62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11545</TotalTime>
  <Words>1062</Words>
  <Application>Microsoft Office PowerPoint</Application>
  <PresentationFormat>On-screen Show (4:3)</PresentationFormat>
  <Paragraphs>166</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Cosmetic Products Regulations in Saudi Arabia</vt:lpstr>
      <vt:lpstr>Contents</vt:lpstr>
      <vt:lpstr>Saudi Food &amp; Drug Authority (SFDA)</vt:lpstr>
      <vt:lpstr>Vision and Mission</vt:lpstr>
      <vt:lpstr>Vision and Mission</vt:lpstr>
      <vt:lpstr>SFDA Main Objectives</vt:lpstr>
      <vt:lpstr>SFDA Main Objectives (cont.)</vt:lpstr>
      <vt:lpstr>Slide 8</vt:lpstr>
      <vt:lpstr>SFDA Objectives regarding Cosmetic Products</vt:lpstr>
      <vt:lpstr>SFDA Objectives regarding Cosmetic Products (cont.)</vt:lpstr>
      <vt:lpstr>SFDA Tools in Cosmetic Products Regulation</vt:lpstr>
      <vt:lpstr>Slide 12</vt:lpstr>
      <vt:lpstr>Slide 13</vt:lpstr>
      <vt:lpstr>Slide 14</vt:lpstr>
      <vt:lpstr>Slide 15</vt:lpstr>
      <vt:lpstr>Slide 16</vt:lpstr>
      <vt:lpstr>Slide 17</vt:lpstr>
      <vt:lpstr>   Cosmetic Products Notification</vt:lpstr>
      <vt:lpstr>Cosmetic Products Notification Concept</vt:lpstr>
      <vt:lpstr>Slide 20</vt:lpstr>
      <vt:lpstr>Who must submit a notification request? </vt:lpstr>
      <vt:lpstr>Slide 22</vt:lpstr>
      <vt:lpstr>Time needed for SFDA to review a request</vt:lpstr>
      <vt:lpstr>   From submitting a complete request</vt:lpstr>
      <vt:lpstr>Notifying Person Responsibilities</vt:lpstr>
      <vt:lpstr>Slide 26</vt:lpstr>
      <vt:lpstr>Slide 27</vt:lpstr>
      <vt:lpstr>   Safety Guidelines</vt:lpstr>
      <vt:lpstr>Slide 29</vt:lpstr>
      <vt:lpstr>Slide 30</vt:lpstr>
      <vt:lpstr>Cosmetic Products Market Statistics in Saudi Arabia</vt:lpstr>
      <vt:lpstr>Slide 32</vt:lpstr>
      <vt:lpstr>Slide 33</vt:lpstr>
      <vt:lpstr>Slide 34</vt:lpstr>
      <vt:lpstr>Slide 35</vt:lpstr>
      <vt:lpstr>Executive Directorate of The Safety of Cosmetic Products, SFDA</vt:lpstr>
      <vt:lpstr>Aim..</vt:lpstr>
      <vt:lpstr>Departments</vt:lpstr>
      <vt:lpstr>Slide 39</vt:lpstr>
      <vt:lpstr>Slide 40</vt:lpstr>
      <vt:lpstr>Slide 41</vt:lpstr>
      <vt:lpstr>Slide 42</vt:lpstr>
      <vt:lpstr>Thank you  Please visit us at…  www.sfda.gov.sa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إدارة منتجات التجميل قطاع الدواء</dc:title>
  <dc:creator>MAJallal</dc:creator>
  <cp:lastModifiedBy>Swarna Latha</cp:lastModifiedBy>
  <cp:revision>250</cp:revision>
  <dcterms:created xsi:type="dcterms:W3CDTF">2009-06-23T09:27:11Z</dcterms:created>
  <dcterms:modified xsi:type="dcterms:W3CDTF">2015-09-24T07:56:51Z</dcterms:modified>
</cp:coreProperties>
</file>