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tiff" ContentType="image/tiff"/>
  <Default Extension="tif" ContentType="image/tif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07" r:id="rId4"/>
  </p:sldMasterIdLst>
  <p:notesMasterIdLst>
    <p:notesMasterId r:id="rId25"/>
  </p:notesMasterIdLst>
  <p:handoutMasterIdLst>
    <p:handoutMasterId r:id="rId26"/>
  </p:handoutMasterIdLst>
  <p:sldIdLst>
    <p:sldId id="486" r:id="rId5"/>
    <p:sldId id="477" r:id="rId6"/>
    <p:sldId id="478" r:id="rId7"/>
    <p:sldId id="503" r:id="rId8"/>
    <p:sldId id="502" r:id="rId9"/>
    <p:sldId id="479" r:id="rId10"/>
    <p:sldId id="488" r:id="rId11"/>
    <p:sldId id="489" r:id="rId12"/>
    <p:sldId id="490" r:id="rId13"/>
    <p:sldId id="500" r:id="rId14"/>
    <p:sldId id="492" r:id="rId15"/>
    <p:sldId id="493" r:id="rId16"/>
    <p:sldId id="494" r:id="rId17"/>
    <p:sldId id="454" r:id="rId18"/>
    <p:sldId id="496" r:id="rId19"/>
    <p:sldId id="499" r:id="rId20"/>
    <p:sldId id="501" r:id="rId21"/>
    <p:sldId id="504" r:id="rId22"/>
    <p:sldId id="485" r:id="rId23"/>
    <p:sldId id="473" r:id="rId24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 baseline="-250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 baseline="-250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 baseline="-250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 baseline="-250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 baseline="-250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 baseline="-250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 baseline="-250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 baseline="-250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 baseline="-250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65671"/>
    <a:srgbClr val="003478"/>
    <a:srgbClr val="1A2B5B"/>
    <a:srgbClr val="000000"/>
    <a:srgbClr val="000099"/>
    <a:srgbClr val="0000CC"/>
    <a:srgbClr val="C60C30"/>
    <a:srgbClr val="D9D9D9"/>
    <a:srgbClr val="C00B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47" autoAdjust="0"/>
    <p:restoredTop sz="96370" autoAdjust="0"/>
  </p:normalViewPr>
  <p:slideViewPr>
    <p:cSldViewPr>
      <p:cViewPr varScale="1">
        <p:scale>
          <a:sx n="109" d="100"/>
          <a:sy n="109" d="100"/>
        </p:scale>
        <p:origin x="108" y="13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450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ing%20Xuan\Desktop\All%20results\Compression%20Results\Total_data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ing%20Xuan\Desktop\All%20results\Compression%20Results\Total_data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ing%20Xuan\Desktop\All%20results\Compression%20Results\Total_data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0"/>
          <c:order val="0"/>
          <c:tx>
            <c:strRef>
              <c:f>'AP result'!$B$2:$B$3</c:f>
              <c:strCache>
                <c:ptCount val="2"/>
                <c:pt idx="0">
                  <c:v>Sample 1 stress</c:v>
                </c:pt>
                <c:pt idx="1">
                  <c:v>(MPa)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'AP result'!$A$4:$A$1016</c:f>
              <c:numCache>
                <c:formatCode>General</c:formatCode>
                <c:ptCount val="1013"/>
                <c:pt idx="0">
                  <c:v>0</c:v>
                </c:pt>
                <c:pt idx="1">
                  <c:v>0</c:v>
                </c:pt>
                <c:pt idx="2">
                  <c:v>3.0000000000000001E-5</c:v>
                </c:pt>
                <c:pt idx="3">
                  <c:v>1.6000000000000001E-4</c:v>
                </c:pt>
                <c:pt idx="4">
                  <c:v>2.7E-4</c:v>
                </c:pt>
                <c:pt idx="5">
                  <c:v>3.1E-4</c:v>
                </c:pt>
                <c:pt idx="6">
                  <c:v>3.6000000000000002E-4</c:v>
                </c:pt>
                <c:pt idx="7">
                  <c:v>4.2999999999999999E-4</c:v>
                </c:pt>
                <c:pt idx="8">
                  <c:v>5.2999999999999998E-4</c:v>
                </c:pt>
                <c:pt idx="9">
                  <c:v>6.3000000000000003E-4</c:v>
                </c:pt>
                <c:pt idx="10">
                  <c:v>6.7000000000000002E-4</c:v>
                </c:pt>
                <c:pt idx="11">
                  <c:v>7.2999999999999996E-4</c:v>
                </c:pt>
                <c:pt idx="12">
                  <c:v>7.7999999999999999E-4</c:v>
                </c:pt>
                <c:pt idx="13">
                  <c:v>8.3000000000000001E-4</c:v>
                </c:pt>
                <c:pt idx="14">
                  <c:v>8.8999999999999995E-4</c:v>
                </c:pt>
                <c:pt idx="15">
                  <c:v>9.7000000000000005E-4</c:v>
                </c:pt>
                <c:pt idx="16">
                  <c:v>1.09E-3</c:v>
                </c:pt>
                <c:pt idx="17">
                  <c:v>1.15E-3</c:v>
                </c:pt>
                <c:pt idx="18">
                  <c:v>1.1999999999999999E-3</c:v>
                </c:pt>
                <c:pt idx="19">
                  <c:v>1.24E-3</c:v>
                </c:pt>
                <c:pt idx="20">
                  <c:v>1.2899999999999999E-3</c:v>
                </c:pt>
                <c:pt idx="21">
                  <c:v>1.3500000000000001E-3</c:v>
                </c:pt>
                <c:pt idx="22">
                  <c:v>1.4400000000000001E-3</c:v>
                </c:pt>
                <c:pt idx="23">
                  <c:v>1.5399999999999999E-3</c:v>
                </c:pt>
                <c:pt idx="24">
                  <c:v>1.5900000000000001E-3</c:v>
                </c:pt>
                <c:pt idx="25">
                  <c:v>1.65E-3</c:v>
                </c:pt>
                <c:pt idx="26">
                  <c:v>1.6999999999999999E-3</c:v>
                </c:pt>
                <c:pt idx="27">
                  <c:v>1.75E-3</c:v>
                </c:pt>
                <c:pt idx="28">
                  <c:v>1.81E-3</c:v>
                </c:pt>
                <c:pt idx="29">
                  <c:v>1.8799999999999999E-3</c:v>
                </c:pt>
                <c:pt idx="30">
                  <c:v>2.0100000000000001E-3</c:v>
                </c:pt>
                <c:pt idx="31">
                  <c:v>2.0699999999999998E-3</c:v>
                </c:pt>
                <c:pt idx="32">
                  <c:v>2.1199999999999999E-3</c:v>
                </c:pt>
                <c:pt idx="33">
                  <c:v>2.1700000000000001E-3</c:v>
                </c:pt>
                <c:pt idx="34">
                  <c:v>2.2100000000000002E-3</c:v>
                </c:pt>
                <c:pt idx="35">
                  <c:v>2.2599999999999999E-3</c:v>
                </c:pt>
                <c:pt idx="36">
                  <c:v>2.3500000000000001E-3</c:v>
                </c:pt>
                <c:pt idx="37">
                  <c:v>2.4499999999999999E-3</c:v>
                </c:pt>
                <c:pt idx="38">
                  <c:v>2.5200000000000001E-3</c:v>
                </c:pt>
                <c:pt idx="39">
                  <c:v>2.5699999999999998E-3</c:v>
                </c:pt>
                <c:pt idx="40">
                  <c:v>2.63E-3</c:v>
                </c:pt>
                <c:pt idx="41">
                  <c:v>2.6800000000000001E-3</c:v>
                </c:pt>
                <c:pt idx="42">
                  <c:v>2.7299999999999998E-3</c:v>
                </c:pt>
                <c:pt idx="43">
                  <c:v>2.8E-3</c:v>
                </c:pt>
                <c:pt idx="44">
                  <c:v>2.8999999999999998E-3</c:v>
                </c:pt>
                <c:pt idx="45">
                  <c:v>2.99E-3</c:v>
                </c:pt>
                <c:pt idx="46">
                  <c:v>3.0400000000000002E-3</c:v>
                </c:pt>
                <c:pt idx="47">
                  <c:v>3.0899999999999999E-3</c:v>
                </c:pt>
                <c:pt idx="48">
                  <c:v>3.13E-3</c:v>
                </c:pt>
                <c:pt idx="49">
                  <c:v>3.1800000000000001E-3</c:v>
                </c:pt>
                <c:pt idx="50">
                  <c:v>3.2599999999999999E-3</c:v>
                </c:pt>
                <c:pt idx="51">
                  <c:v>3.3600000000000001E-3</c:v>
                </c:pt>
                <c:pt idx="52">
                  <c:v>3.4499999999999999E-3</c:v>
                </c:pt>
                <c:pt idx="53">
                  <c:v>3.49E-3</c:v>
                </c:pt>
                <c:pt idx="54">
                  <c:v>3.5500000000000002E-3</c:v>
                </c:pt>
                <c:pt idx="55">
                  <c:v>3.5999999999999999E-3</c:v>
                </c:pt>
                <c:pt idx="56">
                  <c:v>3.65E-3</c:v>
                </c:pt>
                <c:pt idx="57">
                  <c:v>3.7100000000000002E-3</c:v>
                </c:pt>
                <c:pt idx="58">
                  <c:v>3.8E-3</c:v>
                </c:pt>
                <c:pt idx="59">
                  <c:v>3.9199999999999999E-3</c:v>
                </c:pt>
                <c:pt idx="60">
                  <c:v>3.9699999999999996E-3</c:v>
                </c:pt>
                <c:pt idx="61">
                  <c:v>4.0200000000000001E-3</c:v>
                </c:pt>
                <c:pt idx="62">
                  <c:v>4.0600000000000002E-3</c:v>
                </c:pt>
                <c:pt idx="63">
                  <c:v>4.1099999999999999E-3</c:v>
                </c:pt>
                <c:pt idx="64">
                  <c:v>4.1700000000000001E-3</c:v>
                </c:pt>
                <c:pt idx="65">
                  <c:v>4.2700000000000004E-3</c:v>
                </c:pt>
                <c:pt idx="66">
                  <c:v>4.3699999999999998E-3</c:v>
                </c:pt>
                <c:pt idx="67">
                  <c:v>4.4099999999999999E-3</c:v>
                </c:pt>
                <c:pt idx="68">
                  <c:v>4.47E-3</c:v>
                </c:pt>
                <c:pt idx="69">
                  <c:v>4.5300000000000002E-3</c:v>
                </c:pt>
                <c:pt idx="70">
                  <c:v>4.5700000000000003E-3</c:v>
                </c:pt>
                <c:pt idx="71">
                  <c:v>4.6299999999999996E-3</c:v>
                </c:pt>
                <c:pt idx="72">
                  <c:v>4.7099999999999998E-3</c:v>
                </c:pt>
                <c:pt idx="73">
                  <c:v>4.8300000000000001E-3</c:v>
                </c:pt>
                <c:pt idx="74">
                  <c:v>4.8900000000000002E-3</c:v>
                </c:pt>
                <c:pt idx="75">
                  <c:v>4.9399999999999999E-3</c:v>
                </c:pt>
                <c:pt idx="76">
                  <c:v>4.9899999999999996E-3</c:v>
                </c:pt>
                <c:pt idx="77">
                  <c:v>5.0299999999999997E-3</c:v>
                </c:pt>
                <c:pt idx="78">
                  <c:v>5.0800000000000003E-3</c:v>
                </c:pt>
                <c:pt idx="79">
                  <c:v>5.1700000000000001E-3</c:v>
                </c:pt>
                <c:pt idx="80">
                  <c:v>5.28E-3</c:v>
                </c:pt>
                <c:pt idx="81">
                  <c:v>5.3400000000000001E-3</c:v>
                </c:pt>
                <c:pt idx="82">
                  <c:v>5.3899999999999998E-3</c:v>
                </c:pt>
                <c:pt idx="83">
                  <c:v>5.45E-3</c:v>
                </c:pt>
                <c:pt idx="84">
                  <c:v>5.4999999999999997E-3</c:v>
                </c:pt>
                <c:pt idx="85">
                  <c:v>5.5500000000000002E-3</c:v>
                </c:pt>
                <c:pt idx="86">
                  <c:v>5.62E-3</c:v>
                </c:pt>
                <c:pt idx="87">
                  <c:v>5.7200000000000003E-3</c:v>
                </c:pt>
                <c:pt idx="88">
                  <c:v>5.8100000000000001E-3</c:v>
                </c:pt>
                <c:pt idx="89">
                  <c:v>5.8700000000000002E-3</c:v>
                </c:pt>
                <c:pt idx="90">
                  <c:v>5.9100000000000003E-3</c:v>
                </c:pt>
                <c:pt idx="91">
                  <c:v>5.9500000000000004E-3</c:v>
                </c:pt>
                <c:pt idx="92">
                  <c:v>6.0099999999999997E-3</c:v>
                </c:pt>
                <c:pt idx="93">
                  <c:v>6.0800000000000003E-3</c:v>
                </c:pt>
                <c:pt idx="94">
                  <c:v>6.1900000000000002E-3</c:v>
                </c:pt>
                <c:pt idx="95">
                  <c:v>6.2700000000000004E-3</c:v>
                </c:pt>
                <c:pt idx="96">
                  <c:v>6.3099999999999996E-3</c:v>
                </c:pt>
                <c:pt idx="97">
                  <c:v>6.3699999999999998E-3</c:v>
                </c:pt>
                <c:pt idx="98">
                  <c:v>6.4200000000000004E-3</c:v>
                </c:pt>
                <c:pt idx="99">
                  <c:v>6.4700000000000001E-3</c:v>
                </c:pt>
                <c:pt idx="100">
                  <c:v>6.5300000000000002E-3</c:v>
                </c:pt>
                <c:pt idx="101">
                  <c:v>6.62E-3</c:v>
                </c:pt>
                <c:pt idx="102">
                  <c:v>6.7400000000000003E-3</c:v>
                </c:pt>
                <c:pt idx="103">
                  <c:v>6.79E-3</c:v>
                </c:pt>
                <c:pt idx="104">
                  <c:v>6.8399999999999997E-3</c:v>
                </c:pt>
                <c:pt idx="105">
                  <c:v>6.8799999999999998E-3</c:v>
                </c:pt>
                <c:pt idx="106">
                  <c:v>6.9300000000000004E-3</c:v>
                </c:pt>
                <c:pt idx="107">
                  <c:v>6.9899999999999997E-3</c:v>
                </c:pt>
                <c:pt idx="108">
                  <c:v>7.0899999999999999E-3</c:v>
                </c:pt>
                <c:pt idx="109">
                  <c:v>7.1900000000000002E-3</c:v>
                </c:pt>
                <c:pt idx="110">
                  <c:v>7.2300000000000003E-3</c:v>
                </c:pt>
                <c:pt idx="111">
                  <c:v>7.2899999999999996E-3</c:v>
                </c:pt>
                <c:pt idx="112">
                  <c:v>7.3499999999999998E-3</c:v>
                </c:pt>
                <c:pt idx="113">
                  <c:v>7.3899999999999999E-3</c:v>
                </c:pt>
                <c:pt idx="114">
                  <c:v>7.45E-3</c:v>
                </c:pt>
                <c:pt idx="115">
                  <c:v>7.5300000000000002E-3</c:v>
                </c:pt>
                <c:pt idx="116">
                  <c:v>7.6600000000000001E-3</c:v>
                </c:pt>
                <c:pt idx="117">
                  <c:v>7.7099999999999998E-3</c:v>
                </c:pt>
                <c:pt idx="118">
                  <c:v>7.7600000000000004E-3</c:v>
                </c:pt>
                <c:pt idx="119">
                  <c:v>7.8100000000000001E-3</c:v>
                </c:pt>
                <c:pt idx="120">
                  <c:v>7.8499999999999993E-3</c:v>
                </c:pt>
                <c:pt idx="121">
                  <c:v>7.9100000000000004E-3</c:v>
                </c:pt>
                <c:pt idx="122">
                  <c:v>8.0000000000000002E-3</c:v>
                </c:pt>
                <c:pt idx="123">
                  <c:v>8.1099999999999992E-3</c:v>
                </c:pt>
                <c:pt idx="124">
                  <c:v>8.1600000000000006E-3</c:v>
                </c:pt>
                <c:pt idx="125">
                  <c:v>8.2100000000000003E-3</c:v>
                </c:pt>
                <c:pt idx="126">
                  <c:v>8.2699999999999996E-3</c:v>
                </c:pt>
                <c:pt idx="127">
                  <c:v>8.3199999999999993E-3</c:v>
                </c:pt>
                <c:pt idx="128">
                  <c:v>8.3700000000000007E-3</c:v>
                </c:pt>
                <c:pt idx="129">
                  <c:v>8.4399999999999996E-3</c:v>
                </c:pt>
                <c:pt idx="130">
                  <c:v>8.5500000000000003E-3</c:v>
                </c:pt>
                <c:pt idx="131">
                  <c:v>8.6300000000000005E-3</c:v>
                </c:pt>
                <c:pt idx="132">
                  <c:v>8.6800000000000002E-3</c:v>
                </c:pt>
                <c:pt idx="133">
                  <c:v>8.7299999999999999E-3</c:v>
                </c:pt>
                <c:pt idx="134">
                  <c:v>8.77E-3</c:v>
                </c:pt>
                <c:pt idx="135">
                  <c:v>8.8299999999999993E-3</c:v>
                </c:pt>
                <c:pt idx="136">
                  <c:v>8.9099999999999995E-3</c:v>
                </c:pt>
                <c:pt idx="137">
                  <c:v>9.0100000000000006E-3</c:v>
                </c:pt>
                <c:pt idx="138">
                  <c:v>9.0900000000000009E-3</c:v>
                </c:pt>
                <c:pt idx="139">
                  <c:v>9.1299999999999992E-3</c:v>
                </c:pt>
                <c:pt idx="140">
                  <c:v>9.1900000000000003E-3</c:v>
                </c:pt>
                <c:pt idx="141">
                  <c:v>9.2399999999999999E-3</c:v>
                </c:pt>
                <c:pt idx="142">
                  <c:v>9.2899999999999996E-3</c:v>
                </c:pt>
                <c:pt idx="143">
                  <c:v>9.3600000000000003E-3</c:v>
                </c:pt>
                <c:pt idx="144">
                  <c:v>9.4599999999999997E-3</c:v>
                </c:pt>
                <c:pt idx="145">
                  <c:v>9.5600000000000008E-3</c:v>
                </c:pt>
                <c:pt idx="146">
                  <c:v>9.6100000000000005E-3</c:v>
                </c:pt>
                <c:pt idx="147">
                  <c:v>9.6600000000000002E-3</c:v>
                </c:pt>
                <c:pt idx="148">
                  <c:v>9.7000000000000003E-3</c:v>
                </c:pt>
                <c:pt idx="149">
                  <c:v>9.75E-3</c:v>
                </c:pt>
                <c:pt idx="150">
                  <c:v>9.8200000000000006E-3</c:v>
                </c:pt>
                <c:pt idx="151">
                  <c:v>9.92E-3</c:v>
                </c:pt>
                <c:pt idx="152">
                  <c:v>0.01</c:v>
                </c:pt>
                <c:pt idx="153">
                  <c:v>1.005E-2</c:v>
                </c:pt>
                <c:pt idx="154">
                  <c:v>1.0109999999999999E-2</c:v>
                </c:pt>
                <c:pt idx="155">
                  <c:v>1.017E-2</c:v>
                </c:pt>
                <c:pt idx="156">
                  <c:v>1.021E-2</c:v>
                </c:pt>
                <c:pt idx="157">
                  <c:v>1.027E-2</c:v>
                </c:pt>
                <c:pt idx="158">
                  <c:v>1.0359999999999999E-2</c:v>
                </c:pt>
                <c:pt idx="159">
                  <c:v>1.048E-2</c:v>
                </c:pt>
                <c:pt idx="160">
                  <c:v>1.0529999999999999E-2</c:v>
                </c:pt>
                <c:pt idx="161">
                  <c:v>1.0580000000000001E-2</c:v>
                </c:pt>
                <c:pt idx="162">
                  <c:v>1.0630000000000001E-2</c:v>
                </c:pt>
                <c:pt idx="163">
                  <c:v>1.0670000000000001E-2</c:v>
                </c:pt>
                <c:pt idx="164">
                  <c:v>1.073E-2</c:v>
                </c:pt>
                <c:pt idx="165">
                  <c:v>1.0829999999999999E-2</c:v>
                </c:pt>
                <c:pt idx="166">
                  <c:v>1.093E-2</c:v>
                </c:pt>
                <c:pt idx="167">
                  <c:v>1.098E-2</c:v>
                </c:pt>
                <c:pt idx="168">
                  <c:v>1.103E-2</c:v>
                </c:pt>
                <c:pt idx="169">
                  <c:v>1.1089999999999999E-2</c:v>
                </c:pt>
                <c:pt idx="170">
                  <c:v>1.1129999999999999E-2</c:v>
                </c:pt>
                <c:pt idx="171">
                  <c:v>1.119E-2</c:v>
                </c:pt>
                <c:pt idx="172">
                  <c:v>1.1270000000000001E-2</c:v>
                </c:pt>
                <c:pt idx="173">
                  <c:v>1.1390000000000001E-2</c:v>
                </c:pt>
                <c:pt idx="174">
                  <c:v>1.145E-2</c:v>
                </c:pt>
                <c:pt idx="175">
                  <c:v>1.15E-2</c:v>
                </c:pt>
                <c:pt idx="176">
                  <c:v>1.155E-2</c:v>
                </c:pt>
                <c:pt idx="177">
                  <c:v>1.159E-2</c:v>
                </c:pt>
                <c:pt idx="178">
                  <c:v>1.1650000000000001E-2</c:v>
                </c:pt>
                <c:pt idx="179">
                  <c:v>1.174E-2</c:v>
                </c:pt>
                <c:pt idx="180">
                  <c:v>1.184E-2</c:v>
                </c:pt>
                <c:pt idx="181">
                  <c:v>1.191E-2</c:v>
                </c:pt>
                <c:pt idx="182">
                  <c:v>1.1950000000000001E-2</c:v>
                </c:pt>
                <c:pt idx="183">
                  <c:v>1.201E-2</c:v>
                </c:pt>
                <c:pt idx="184">
                  <c:v>1.206E-2</c:v>
                </c:pt>
                <c:pt idx="185">
                  <c:v>1.2109999999999999E-2</c:v>
                </c:pt>
                <c:pt idx="186">
                  <c:v>1.218E-2</c:v>
                </c:pt>
                <c:pt idx="187">
                  <c:v>1.2290000000000001E-2</c:v>
                </c:pt>
                <c:pt idx="188">
                  <c:v>1.238E-2</c:v>
                </c:pt>
                <c:pt idx="189">
                  <c:v>1.242E-2</c:v>
                </c:pt>
                <c:pt idx="190">
                  <c:v>1.247E-2</c:v>
                </c:pt>
                <c:pt idx="191">
                  <c:v>1.252E-2</c:v>
                </c:pt>
                <c:pt idx="192">
                  <c:v>1.257E-2</c:v>
                </c:pt>
                <c:pt idx="193">
                  <c:v>1.265E-2</c:v>
                </c:pt>
                <c:pt idx="194">
                  <c:v>1.2749999999999999E-2</c:v>
                </c:pt>
                <c:pt idx="195">
                  <c:v>1.2829999999999999E-2</c:v>
                </c:pt>
                <c:pt idx="196">
                  <c:v>1.2869999999999999E-2</c:v>
                </c:pt>
                <c:pt idx="197">
                  <c:v>1.2930000000000001E-2</c:v>
                </c:pt>
                <c:pt idx="198">
                  <c:v>1.298E-2</c:v>
                </c:pt>
                <c:pt idx="199">
                  <c:v>1.303E-2</c:v>
                </c:pt>
                <c:pt idx="200">
                  <c:v>1.3100000000000001E-2</c:v>
                </c:pt>
                <c:pt idx="201">
                  <c:v>1.319E-2</c:v>
                </c:pt>
                <c:pt idx="202">
                  <c:v>1.3299999999999999E-2</c:v>
                </c:pt>
                <c:pt idx="203">
                  <c:v>1.3350000000000001E-2</c:v>
                </c:pt>
                <c:pt idx="204">
                  <c:v>1.34E-2</c:v>
                </c:pt>
                <c:pt idx="205">
                  <c:v>1.3440000000000001E-2</c:v>
                </c:pt>
                <c:pt idx="206">
                  <c:v>1.349E-2</c:v>
                </c:pt>
                <c:pt idx="207">
                  <c:v>1.355E-2</c:v>
                </c:pt>
                <c:pt idx="208">
                  <c:v>1.3650000000000001E-2</c:v>
                </c:pt>
                <c:pt idx="209">
                  <c:v>1.375E-2</c:v>
                </c:pt>
                <c:pt idx="210">
                  <c:v>1.379E-2</c:v>
                </c:pt>
                <c:pt idx="211">
                  <c:v>1.3849999999999999E-2</c:v>
                </c:pt>
                <c:pt idx="212">
                  <c:v>1.391E-2</c:v>
                </c:pt>
                <c:pt idx="213">
                  <c:v>1.3950000000000001E-2</c:v>
                </c:pt>
                <c:pt idx="214">
                  <c:v>1.4019999999999999E-2</c:v>
                </c:pt>
                <c:pt idx="215">
                  <c:v>1.41E-2</c:v>
                </c:pt>
                <c:pt idx="216">
                  <c:v>1.421E-2</c:v>
                </c:pt>
                <c:pt idx="217">
                  <c:v>1.427E-2</c:v>
                </c:pt>
                <c:pt idx="218">
                  <c:v>1.4319999999999999E-2</c:v>
                </c:pt>
                <c:pt idx="219">
                  <c:v>1.4370000000000001E-2</c:v>
                </c:pt>
                <c:pt idx="220">
                  <c:v>1.4409999999999999E-2</c:v>
                </c:pt>
                <c:pt idx="221">
                  <c:v>1.447E-2</c:v>
                </c:pt>
                <c:pt idx="222">
                  <c:v>1.456E-2</c:v>
                </c:pt>
                <c:pt idx="223">
                  <c:v>1.4670000000000001E-2</c:v>
                </c:pt>
                <c:pt idx="224">
                  <c:v>1.472E-2</c:v>
                </c:pt>
                <c:pt idx="225">
                  <c:v>1.477E-2</c:v>
                </c:pt>
                <c:pt idx="226">
                  <c:v>1.4829999999999999E-2</c:v>
                </c:pt>
                <c:pt idx="227">
                  <c:v>1.487E-2</c:v>
                </c:pt>
                <c:pt idx="228">
                  <c:v>1.4930000000000001E-2</c:v>
                </c:pt>
                <c:pt idx="229">
                  <c:v>1.4999999999999999E-2</c:v>
                </c:pt>
                <c:pt idx="230">
                  <c:v>1.5129999999999999E-2</c:v>
                </c:pt>
                <c:pt idx="231">
                  <c:v>1.52E-2</c:v>
                </c:pt>
                <c:pt idx="232">
                  <c:v>1.524E-2</c:v>
                </c:pt>
                <c:pt idx="233">
                  <c:v>1.529E-2</c:v>
                </c:pt>
                <c:pt idx="234">
                  <c:v>1.533E-2</c:v>
                </c:pt>
                <c:pt idx="235">
                  <c:v>1.5389999999999999E-2</c:v>
                </c:pt>
                <c:pt idx="236">
                  <c:v>1.5469999999999999E-2</c:v>
                </c:pt>
                <c:pt idx="237">
                  <c:v>1.558E-2</c:v>
                </c:pt>
                <c:pt idx="238">
                  <c:v>1.5640000000000001E-2</c:v>
                </c:pt>
                <c:pt idx="239">
                  <c:v>1.5689999999999999E-2</c:v>
                </c:pt>
                <c:pt idx="240">
                  <c:v>1.575E-2</c:v>
                </c:pt>
                <c:pt idx="241">
                  <c:v>1.5800000000000002E-2</c:v>
                </c:pt>
                <c:pt idx="242">
                  <c:v>1.585E-2</c:v>
                </c:pt>
                <c:pt idx="243">
                  <c:v>1.592E-2</c:v>
                </c:pt>
                <c:pt idx="244">
                  <c:v>1.6029999999999999E-2</c:v>
                </c:pt>
                <c:pt idx="245">
                  <c:v>1.6119999999999999E-2</c:v>
                </c:pt>
                <c:pt idx="246">
                  <c:v>1.617E-2</c:v>
                </c:pt>
                <c:pt idx="247">
                  <c:v>1.6209999999999999E-2</c:v>
                </c:pt>
                <c:pt idx="248">
                  <c:v>1.626E-2</c:v>
                </c:pt>
                <c:pt idx="249">
                  <c:v>1.6310000000000002E-2</c:v>
                </c:pt>
                <c:pt idx="250">
                  <c:v>1.6379999999999999E-2</c:v>
                </c:pt>
                <c:pt idx="251">
                  <c:v>1.6490000000000001E-2</c:v>
                </c:pt>
                <c:pt idx="252">
                  <c:v>1.6570000000000001E-2</c:v>
                </c:pt>
                <c:pt idx="253">
                  <c:v>1.661E-2</c:v>
                </c:pt>
                <c:pt idx="254">
                  <c:v>1.6670000000000001E-2</c:v>
                </c:pt>
                <c:pt idx="255">
                  <c:v>1.6719999999999999E-2</c:v>
                </c:pt>
                <c:pt idx="256">
                  <c:v>1.677E-2</c:v>
                </c:pt>
                <c:pt idx="257">
                  <c:v>1.6840000000000001E-2</c:v>
                </c:pt>
                <c:pt idx="258">
                  <c:v>1.6930000000000001E-2</c:v>
                </c:pt>
                <c:pt idx="259">
                  <c:v>1.704E-2</c:v>
                </c:pt>
                <c:pt idx="260">
                  <c:v>1.7090000000000001E-2</c:v>
                </c:pt>
                <c:pt idx="261">
                  <c:v>1.7139999999999999E-2</c:v>
                </c:pt>
                <c:pt idx="262">
                  <c:v>1.7180000000000001E-2</c:v>
                </c:pt>
                <c:pt idx="263">
                  <c:v>1.7229999999999999E-2</c:v>
                </c:pt>
                <c:pt idx="264">
                  <c:v>1.729E-2</c:v>
                </c:pt>
                <c:pt idx="265">
                  <c:v>1.7389999999999999E-2</c:v>
                </c:pt>
                <c:pt idx="266">
                  <c:v>1.7489999999999999E-2</c:v>
                </c:pt>
                <c:pt idx="267">
                  <c:v>1.754E-2</c:v>
                </c:pt>
                <c:pt idx="268">
                  <c:v>1.7590000000000001E-2</c:v>
                </c:pt>
                <c:pt idx="269">
                  <c:v>1.7649999999999999E-2</c:v>
                </c:pt>
                <c:pt idx="270">
                  <c:v>1.7690000000000001E-2</c:v>
                </c:pt>
                <c:pt idx="271">
                  <c:v>1.7749999999999998E-2</c:v>
                </c:pt>
                <c:pt idx="272">
                  <c:v>1.7829999999999999E-2</c:v>
                </c:pt>
                <c:pt idx="273">
                  <c:v>1.7950000000000001E-2</c:v>
                </c:pt>
                <c:pt idx="274">
                  <c:v>1.8010000000000002E-2</c:v>
                </c:pt>
                <c:pt idx="275">
                  <c:v>1.806E-2</c:v>
                </c:pt>
                <c:pt idx="276">
                  <c:v>1.8110000000000001E-2</c:v>
                </c:pt>
                <c:pt idx="277">
                  <c:v>1.8149999999999999E-2</c:v>
                </c:pt>
                <c:pt idx="278">
                  <c:v>1.821E-2</c:v>
                </c:pt>
                <c:pt idx="279">
                  <c:v>1.83E-2</c:v>
                </c:pt>
                <c:pt idx="280">
                  <c:v>1.8409999999999999E-2</c:v>
                </c:pt>
                <c:pt idx="281">
                  <c:v>1.8460000000000001E-2</c:v>
                </c:pt>
                <c:pt idx="282">
                  <c:v>1.8509999999999999E-2</c:v>
                </c:pt>
                <c:pt idx="283">
                  <c:v>1.857E-2</c:v>
                </c:pt>
                <c:pt idx="284">
                  <c:v>1.8620000000000001E-2</c:v>
                </c:pt>
                <c:pt idx="285">
                  <c:v>1.8669999999999999E-2</c:v>
                </c:pt>
                <c:pt idx="286">
                  <c:v>1.8749999999999999E-2</c:v>
                </c:pt>
                <c:pt idx="287">
                  <c:v>1.8870000000000001E-2</c:v>
                </c:pt>
                <c:pt idx="288">
                  <c:v>1.8939999999999999E-2</c:v>
                </c:pt>
                <c:pt idx="289">
                  <c:v>1.898E-2</c:v>
                </c:pt>
                <c:pt idx="290">
                  <c:v>1.9029999999999998E-2</c:v>
                </c:pt>
                <c:pt idx="291">
                  <c:v>1.908E-2</c:v>
                </c:pt>
                <c:pt idx="292">
                  <c:v>1.9130000000000001E-2</c:v>
                </c:pt>
                <c:pt idx="293">
                  <c:v>1.9210000000000001E-2</c:v>
                </c:pt>
                <c:pt idx="294">
                  <c:v>1.9310000000000001E-2</c:v>
                </c:pt>
                <c:pt idx="295">
                  <c:v>1.9390000000000001E-2</c:v>
                </c:pt>
                <c:pt idx="296">
                  <c:v>1.9429999999999999E-2</c:v>
                </c:pt>
                <c:pt idx="297">
                  <c:v>1.949E-2</c:v>
                </c:pt>
                <c:pt idx="298">
                  <c:v>1.9539999999999998E-2</c:v>
                </c:pt>
                <c:pt idx="299">
                  <c:v>1.959E-2</c:v>
                </c:pt>
                <c:pt idx="300">
                  <c:v>1.966E-2</c:v>
                </c:pt>
                <c:pt idx="301">
                  <c:v>1.976E-2</c:v>
                </c:pt>
                <c:pt idx="302">
                  <c:v>1.9859999999999999E-2</c:v>
                </c:pt>
                <c:pt idx="303">
                  <c:v>1.9910000000000001E-2</c:v>
                </c:pt>
                <c:pt idx="304">
                  <c:v>1.9959999999999999E-2</c:v>
                </c:pt>
                <c:pt idx="305">
                  <c:v>0.02</c:v>
                </c:pt>
                <c:pt idx="306">
                  <c:v>2.0049999999999998E-2</c:v>
                </c:pt>
                <c:pt idx="307">
                  <c:v>2.0119999999999999E-2</c:v>
                </c:pt>
                <c:pt idx="308">
                  <c:v>2.0219999999999998E-2</c:v>
                </c:pt>
                <c:pt idx="309">
                  <c:v>2.0310000000000002E-2</c:v>
                </c:pt>
                <c:pt idx="310">
                  <c:v>2.035E-2</c:v>
                </c:pt>
                <c:pt idx="311">
                  <c:v>2.0410000000000001E-2</c:v>
                </c:pt>
                <c:pt idx="312">
                  <c:v>2.0469999999999999E-2</c:v>
                </c:pt>
                <c:pt idx="313">
                  <c:v>2.051E-2</c:v>
                </c:pt>
                <c:pt idx="314">
                  <c:v>2.0570000000000001E-2</c:v>
                </c:pt>
                <c:pt idx="315">
                  <c:v>2.0660000000000001E-2</c:v>
                </c:pt>
                <c:pt idx="316">
                  <c:v>2.078E-2</c:v>
                </c:pt>
                <c:pt idx="317">
                  <c:v>2.0830000000000001E-2</c:v>
                </c:pt>
                <c:pt idx="318">
                  <c:v>2.0879999999999999E-2</c:v>
                </c:pt>
                <c:pt idx="319">
                  <c:v>2.0930000000000001E-2</c:v>
                </c:pt>
                <c:pt idx="320">
                  <c:v>2.0969999999999999E-2</c:v>
                </c:pt>
                <c:pt idx="321">
                  <c:v>2.103E-2</c:v>
                </c:pt>
                <c:pt idx="322">
                  <c:v>2.1129999999999999E-2</c:v>
                </c:pt>
                <c:pt idx="323">
                  <c:v>2.1229999999999999E-2</c:v>
                </c:pt>
                <c:pt idx="324">
                  <c:v>2.128E-2</c:v>
                </c:pt>
                <c:pt idx="325">
                  <c:v>2.1329999999999998E-2</c:v>
                </c:pt>
                <c:pt idx="326">
                  <c:v>2.1389999999999999E-2</c:v>
                </c:pt>
                <c:pt idx="327">
                  <c:v>2.1440000000000001E-2</c:v>
                </c:pt>
                <c:pt idx="328">
                  <c:v>2.1489999999999999E-2</c:v>
                </c:pt>
                <c:pt idx="329">
                  <c:v>2.1569999999999999E-2</c:v>
                </c:pt>
                <c:pt idx="330">
                  <c:v>2.1700000000000001E-2</c:v>
                </c:pt>
                <c:pt idx="331">
                  <c:v>2.1760000000000002E-2</c:v>
                </c:pt>
                <c:pt idx="332">
                  <c:v>2.18E-2</c:v>
                </c:pt>
                <c:pt idx="333">
                  <c:v>2.1850000000000001E-2</c:v>
                </c:pt>
                <c:pt idx="334">
                  <c:v>2.189E-2</c:v>
                </c:pt>
                <c:pt idx="335">
                  <c:v>2.1950000000000001E-2</c:v>
                </c:pt>
                <c:pt idx="336">
                  <c:v>2.2030000000000001E-2</c:v>
                </c:pt>
                <c:pt idx="337">
                  <c:v>2.214E-2</c:v>
                </c:pt>
                <c:pt idx="338">
                  <c:v>2.2210000000000001E-2</c:v>
                </c:pt>
                <c:pt idx="339">
                  <c:v>2.2249999999999999E-2</c:v>
                </c:pt>
                <c:pt idx="340">
                  <c:v>2.231E-2</c:v>
                </c:pt>
                <c:pt idx="341">
                  <c:v>2.2360000000000001E-2</c:v>
                </c:pt>
                <c:pt idx="342">
                  <c:v>2.2409999999999999E-2</c:v>
                </c:pt>
                <c:pt idx="343">
                  <c:v>2.249E-2</c:v>
                </c:pt>
                <c:pt idx="344">
                  <c:v>2.2589999999999999E-2</c:v>
                </c:pt>
                <c:pt idx="345">
                  <c:v>2.2669999999999999E-2</c:v>
                </c:pt>
                <c:pt idx="346">
                  <c:v>2.273E-2</c:v>
                </c:pt>
                <c:pt idx="347">
                  <c:v>2.2780000000000002E-2</c:v>
                </c:pt>
                <c:pt idx="348">
                  <c:v>2.282E-2</c:v>
                </c:pt>
                <c:pt idx="349">
                  <c:v>2.2870000000000001E-2</c:v>
                </c:pt>
                <c:pt idx="350">
                  <c:v>2.2939999999999999E-2</c:v>
                </c:pt>
                <c:pt idx="351">
                  <c:v>2.3040000000000001E-2</c:v>
                </c:pt>
                <c:pt idx="352">
                  <c:v>2.3130000000000001E-2</c:v>
                </c:pt>
                <c:pt idx="353">
                  <c:v>2.3179999999999999E-2</c:v>
                </c:pt>
                <c:pt idx="354">
                  <c:v>2.324E-2</c:v>
                </c:pt>
                <c:pt idx="355">
                  <c:v>2.3290000000000002E-2</c:v>
                </c:pt>
                <c:pt idx="356">
                  <c:v>2.333E-2</c:v>
                </c:pt>
                <c:pt idx="357">
                  <c:v>2.3400000000000001E-2</c:v>
                </c:pt>
                <c:pt idx="358">
                  <c:v>2.3480000000000001E-2</c:v>
                </c:pt>
                <c:pt idx="359">
                  <c:v>2.3599999999999999E-2</c:v>
                </c:pt>
                <c:pt idx="360">
                  <c:v>2.3650000000000001E-2</c:v>
                </c:pt>
                <c:pt idx="361">
                  <c:v>2.3699999999999999E-2</c:v>
                </c:pt>
                <c:pt idx="362">
                  <c:v>2.375E-2</c:v>
                </c:pt>
                <c:pt idx="363">
                  <c:v>2.3789999999999999E-2</c:v>
                </c:pt>
                <c:pt idx="364">
                  <c:v>2.3859999999999999E-2</c:v>
                </c:pt>
                <c:pt idx="365">
                  <c:v>2.3949999999999999E-2</c:v>
                </c:pt>
                <c:pt idx="366">
                  <c:v>2.4049999999999998E-2</c:v>
                </c:pt>
                <c:pt idx="367">
                  <c:v>2.41E-2</c:v>
                </c:pt>
                <c:pt idx="368">
                  <c:v>2.4150000000000001E-2</c:v>
                </c:pt>
                <c:pt idx="369">
                  <c:v>2.4209999999999999E-2</c:v>
                </c:pt>
                <c:pt idx="370">
                  <c:v>2.426E-2</c:v>
                </c:pt>
                <c:pt idx="371">
                  <c:v>2.4320000000000001E-2</c:v>
                </c:pt>
                <c:pt idx="372">
                  <c:v>2.4389999999999998E-2</c:v>
                </c:pt>
                <c:pt idx="373">
                  <c:v>2.452E-2</c:v>
                </c:pt>
                <c:pt idx="374">
                  <c:v>2.4580000000000001E-2</c:v>
                </c:pt>
                <c:pt idx="375">
                  <c:v>2.4629999999999999E-2</c:v>
                </c:pt>
                <c:pt idx="376">
                  <c:v>2.4670000000000001E-2</c:v>
                </c:pt>
                <c:pt idx="377">
                  <c:v>2.4709999999999999E-2</c:v>
                </c:pt>
                <c:pt idx="378">
                  <c:v>2.477E-2</c:v>
                </c:pt>
                <c:pt idx="379">
                  <c:v>2.486E-2</c:v>
                </c:pt>
                <c:pt idx="380">
                  <c:v>2.4969999999999999E-2</c:v>
                </c:pt>
                <c:pt idx="381">
                  <c:v>2.503E-2</c:v>
                </c:pt>
                <c:pt idx="382">
                  <c:v>2.5069999999999999E-2</c:v>
                </c:pt>
                <c:pt idx="383">
                  <c:v>2.5139999999999999E-2</c:v>
                </c:pt>
                <c:pt idx="384">
                  <c:v>2.5180000000000001E-2</c:v>
                </c:pt>
                <c:pt idx="385">
                  <c:v>2.5229999999999999E-2</c:v>
                </c:pt>
                <c:pt idx="386">
                  <c:v>2.5309999999999999E-2</c:v>
                </c:pt>
                <c:pt idx="387">
                  <c:v>2.5409999999999999E-2</c:v>
                </c:pt>
                <c:pt idx="388">
                  <c:v>2.5499999999999998E-2</c:v>
                </c:pt>
                <c:pt idx="389">
                  <c:v>2.555E-2</c:v>
                </c:pt>
                <c:pt idx="390">
                  <c:v>2.5600000000000001E-2</c:v>
                </c:pt>
                <c:pt idx="391">
                  <c:v>2.564E-2</c:v>
                </c:pt>
                <c:pt idx="392">
                  <c:v>2.5690000000000001E-2</c:v>
                </c:pt>
                <c:pt idx="393">
                  <c:v>2.5770000000000001E-2</c:v>
                </c:pt>
                <c:pt idx="394">
                  <c:v>2.5870000000000001E-2</c:v>
                </c:pt>
                <c:pt idx="395">
                  <c:v>2.5950000000000001E-2</c:v>
                </c:pt>
                <c:pt idx="396">
                  <c:v>2.5989999999999999E-2</c:v>
                </c:pt>
                <c:pt idx="397">
                  <c:v>2.605E-2</c:v>
                </c:pt>
                <c:pt idx="398">
                  <c:v>2.6110000000000001E-2</c:v>
                </c:pt>
                <c:pt idx="399">
                  <c:v>2.615E-2</c:v>
                </c:pt>
                <c:pt idx="400">
                  <c:v>2.622E-2</c:v>
                </c:pt>
                <c:pt idx="401">
                  <c:v>2.631E-2</c:v>
                </c:pt>
                <c:pt idx="402">
                  <c:v>2.6419999999999999E-2</c:v>
                </c:pt>
                <c:pt idx="403">
                  <c:v>2.647E-2</c:v>
                </c:pt>
                <c:pt idx="404">
                  <c:v>2.6499999999999999E-2</c:v>
                </c:pt>
                <c:pt idx="405">
                  <c:v>2.6530000000000001E-2</c:v>
                </c:pt>
                <c:pt idx="406">
                  <c:v>2.656E-2</c:v>
                </c:pt>
                <c:pt idx="407">
                  <c:v>2.6610000000000002E-2</c:v>
                </c:pt>
                <c:pt idx="408">
                  <c:v>2.6669999999999999E-2</c:v>
                </c:pt>
                <c:pt idx="409">
                  <c:v>2.6769999999999999E-2</c:v>
                </c:pt>
                <c:pt idx="410">
                  <c:v>2.6870000000000002E-2</c:v>
                </c:pt>
                <c:pt idx="411">
                  <c:v>2.691E-2</c:v>
                </c:pt>
                <c:pt idx="412">
                  <c:v>2.6970000000000001E-2</c:v>
                </c:pt>
                <c:pt idx="413">
                  <c:v>2.7029999999999998E-2</c:v>
                </c:pt>
                <c:pt idx="414">
                  <c:v>2.707E-2</c:v>
                </c:pt>
                <c:pt idx="415">
                  <c:v>2.7130000000000001E-2</c:v>
                </c:pt>
                <c:pt idx="416">
                  <c:v>2.7210000000000002E-2</c:v>
                </c:pt>
                <c:pt idx="417">
                  <c:v>2.733E-2</c:v>
                </c:pt>
                <c:pt idx="418">
                  <c:v>2.7390000000000001E-2</c:v>
                </c:pt>
                <c:pt idx="419">
                  <c:v>2.7439999999999999E-2</c:v>
                </c:pt>
                <c:pt idx="420">
                  <c:v>2.7490000000000001E-2</c:v>
                </c:pt>
                <c:pt idx="421">
                  <c:v>2.7529999999999999E-2</c:v>
                </c:pt>
                <c:pt idx="422">
                  <c:v>2.759E-2</c:v>
                </c:pt>
                <c:pt idx="423">
                  <c:v>2.767E-2</c:v>
                </c:pt>
                <c:pt idx="424">
                  <c:v>2.7779999999999999E-2</c:v>
                </c:pt>
                <c:pt idx="425">
                  <c:v>2.784E-2</c:v>
                </c:pt>
                <c:pt idx="426">
                  <c:v>2.7890000000000002E-2</c:v>
                </c:pt>
                <c:pt idx="427">
                  <c:v>2.7949999999999999E-2</c:v>
                </c:pt>
                <c:pt idx="428">
                  <c:v>2.8000000000000001E-2</c:v>
                </c:pt>
                <c:pt idx="429">
                  <c:v>2.8049999999999999E-2</c:v>
                </c:pt>
                <c:pt idx="430">
                  <c:v>2.8119999999999999E-2</c:v>
                </c:pt>
                <c:pt idx="431">
                  <c:v>2.8230000000000002E-2</c:v>
                </c:pt>
                <c:pt idx="432">
                  <c:v>2.8309999999999998E-2</c:v>
                </c:pt>
                <c:pt idx="433">
                  <c:v>2.836E-2</c:v>
                </c:pt>
                <c:pt idx="434">
                  <c:v>2.8410000000000001E-2</c:v>
                </c:pt>
                <c:pt idx="435">
                  <c:v>2.845E-2</c:v>
                </c:pt>
                <c:pt idx="436">
                  <c:v>2.8510000000000001E-2</c:v>
                </c:pt>
                <c:pt idx="437">
                  <c:v>2.8580000000000001E-2</c:v>
                </c:pt>
                <c:pt idx="438">
                  <c:v>2.869E-2</c:v>
                </c:pt>
                <c:pt idx="439">
                  <c:v>2.877E-2</c:v>
                </c:pt>
                <c:pt idx="440">
                  <c:v>2.8809999999999999E-2</c:v>
                </c:pt>
                <c:pt idx="441">
                  <c:v>2.887E-2</c:v>
                </c:pt>
                <c:pt idx="442">
                  <c:v>2.8920000000000001E-2</c:v>
                </c:pt>
                <c:pt idx="443">
                  <c:v>2.8969999999999999E-2</c:v>
                </c:pt>
                <c:pt idx="444">
                  <c:v>2.904E-2</c:v>
                </c:pt>
                <c:pt idx="445">
                  <c:v>2.913E-2</c:v>
                </c:pt>
                <c:pt idx="446">
                  <c:v>2.9239999999999999E-2</c:v>
                </c:pt>
                <c:pt idx="447">
                  <c:v>2.929E-2</c:v>
                </c:pt>
                <c:pt idx="448">
                  <c:v>2.9340000000000001E-2</c:v>
                </c:pt>
                <c:pt idx="449">
                  <c:v>2.938E-2</c:v>
                </c:pt>
                <c:pt idx="450">
                  <c:v>2.9430000000000001E-2</c:v>
                </c:pt>
                <c:pt idx="451">
                  <c:v>2.9489999999999999E-2</c:v>
                </c:pt>
                <c:pt idx="452">
                  <c:v>2.9600000000000001E-2</c:v>
                </c:pt>
                <c:pt idx="453">
                  <c:v>2.9690000000000001E-2</c:v>
                </c:pt>
                <c:pt idx="454">
                  <c:v>2.9729999999999999E-2</c:v>
                </c:pt>
                <c:pt idx="455">
                  <c:v>2.9790000000000001E-2</c:v>
                </c:pt>
                <c:pt idx="456">
                  <c:v>2.9850000000000002E-2</c:v>
                </c:pt>
                <c:pt idx="457">
                  <c:v>2.989E-2</c:v>
                </c:pt>
                <c:pt idx="458">
                  <c:v>2.9950000000000001E-2</c:v>
                </c:pt>
                <c:pt idx="459">
                  <c:v>3.0040000000000001E-2</c:v>
                </c:pt>
                <c:pt idx="460">
                  <c:v>3.015E-2</c:v>
                </c:pt>
                <c:pt idx="461">
                  <c:v>3.0210000000000001E-2</c:v>
                </c:pt>
                <c:pt idx="462">
                  <c:v>3.0259999999999999E-2</c:v>
                </c:pt>
                <c:pt idx="463">
                  <c:v>3.031E-2</c:v>
                </c:pt>
                <c:pt idx="464">
                  <c:v>3.0349999999999999E-2</c:v>
                </c:pt>
                <c:pt idx="465">
                  <c:v>3.041E-2</c:v>
                </c:pt>
                <c:pt idx="466">
                  <c:v>3.0499999999999999E-2</c:v>
                </c:pt>
                <c:pt idx="467">
                  <c:v>3.0609999999999998E-2</c:v>
                </c:pt>
                <c:pt idx="468">
                  <c:v>3.066E-2</c:v>
                </c:pt>
                <c:pt idx="469">
                  <c:v>3.0710000000000001E-2</c:v>
                </c:pt>
                <c:pt idx="470">
                  <c:v>3.0769999999999999E-2</c:v>
                </c:pt>
                <c:pt idx="471">
                  <c:v>3.0810000000000001E-2</c:v>
                </c:pt>
                <c:pt idx="472">
                  <c:v>3.0870000000000002E-2</c:v>
                </c:pt>
                <c:pt idx="473">
                  <c:v>3.0949999999999998E-2</c:v>
                </c:pt>
                <c:pt idx="474">
                  <c:v>3.1060000000000001E-2</c:v>
                </c:pt>
                <c:pt idx="475">
                  <c:v>3.1130000000000001E-2</c:v>
                </c:pt>
                <c:pt idx="476">
                  <c:v>3.1179999999999999E-2</c:v>
                </c:pt>
                <c:pt idx="477">
                  <c:v>3.1230000000000001E-2</c:v>
                </c:pt>
                <c:pt idx="478">
                  <c:v>3.1269999999999999E-2</c:v>
                </c:pt>
                <c:pt idx="479">
                  <c:v>3.1329999999999997E-2</c:v>
                </c:pt>
                <c:pt idx="480">
                  <c:v>3.141E-2</c:v>
                </c:pt>
                <c:pt idx="481">
                  <c:v>3.1519999999999999E-2</c:v>
                </c:pt>
                <c:pt idx="482">
                  <c:v>3.159E-2</c:v>
                </c:pt>
                <c:pt idx="483">
                  <c:v>3.1629999999999998E-2</c:v>
                </c:pt>
                <c:pt idx="484">
                  <c:v>3.1690000000000003E-2</c:v>
                </c:pt>
                <c:pt idx="485">
                  <c:v>3.1739999999999997E-2</c:v>
                </c:pt>
                <c:pt idx="486">
                  <c:v>3.1789999999999999E-2</c:v>
                </c:pt>
                <c:pt idx="487">
                  <c:v>3.1859999999999999E-2</c:v>
                </c:pt>
                <c:pt idx="488">
                  <c:v>3.1960000000000002E-2</c:v>
                </c:pt>
                <c:pt idx="489">
                  <c:v>3.2059999999999998E-2</c:v>
                </c:pt>
                <c:pt idx="490">
                  <c:v>3.2099999999999997E-2</c:v>
                </c:pt>
                <c:pt idx="491">
                  <c:v>3.2160000000000001E-2</c:v>
                </c:pt>
                <c:pt idx="492">
                  <c:v>3.2199999999999999E-2</c:v>
                </c:pt>
                <c:pt idx="493">
                  <c:v>3.2250000000000001E-2</c:v>
                </c:pt>
                <c:pt idx="494">
                  <c:v>3.2320000000000002E-2</c:v>
                </c:pt>
                <c:pt idx="495">
                  <c:v>3.2419999999999997E-2</c:v>
                </c:pt>
                <c:pt idx="496">
                  <c:v>3.2500000000000001E-2</c:v>
                </c:pt>
                <c:pt idx="497">
                  <c:v>3.2550000000000003E-2</c:v>
                </c:pt>
                <c:pt idx="498">
                  <c:v>3.261E-2</c:v>
                </c:pt>
                <c:pt idx="499">
                  <c:v>3.2660000000000002E-2</c:v>
                </c:pt>
                <c:pt idx="500">
                  <c:v>3.2710000000000003E-2</c:v>
                </c:pt>
                <c:pt idx="501">
                  <c:v>3.2779999999999997E-2</c:v>
                </c:pt>
                <c:pt idx="502">
                  <c:v>3.2870000000000003E-2</c:v>
                </c:pt>
                <c:pt idx="503">
                  <c:v>3.2980000000000002E-2</c:v>
                </c:pt>
                <c:pt idx="504">
                  <c:v>3.3029999999999997E-2</c:v>
                </c:pt>
                <c:pt idx="505">
                  <c:v>3.3079999999999998E-2</c:v>
                </c:pt>
                <c:pt idx="506">
                  <c:v>3.3119999999999997E-2</c:v>
                </c:pt>
                <c:pt idx="507">
                  <c:v>3.3169999999999998E-2</c:v>
                </c:pt>
                <c:pt idx="508">
                  <c:v>3.3230000000000003E-2</c:v>
                </c:pt>
                <c:pt idx="509">
                  <c:v>3.3329999999999999E-2</c:v>
                </c:pt>
                <c:pt idx="510">
                  <c:v>3.3430000000000001E-2</c:v>
                </c:pt>
                <c:pt idx="511">
                  <c:v>3.347E-2</c:v>
                </c:pt>
                <c:pt idx="512">
                  <c:v>3.3529999999999997E-2</c:v>
                </c:pt>
                <c:pt idx="513">
                  <c:v>3.3590000000000002E-2</c:v>
                </c:pt>
                <c:pt idx="514">
                  <c:v>3.363E-2</c:v>
                </c:pt>
                <c:pt idx="515">
                  <c:v>3.3689999999999998E-2</c:v>
                </c:pt>
                <c:pt idx="516">
                  <c:v>3.3779999999999998E-2</c:v>
                </c:pt>
                <c:pt idx="517">
                  <c:v>3.3890000000000003E-2</c:v>
                </c:pt>
                <c:pt idx="518">
                  <c:v>3.3950000000000001E-2</c:v>
                </c:pt>
                <c:pt idx="519">
                  <c:v>3.4000000000000002E-2</c:v>
                </c:pt>
                <c:pt idx="520">
                  <c:v>3.4049999999999997E-2</c:v>
                </c:pt>
                <c:pt idx="521">
                  <c:v>3.4090000000000002E-2</c:v>
                </c:pt>
                <c:pt idx="522">
                  <c:v>3.415E-2</c:v>
                </c:pt>
                <c:pt idx="523">
                  <c:v>3.424E-2</c:v>
                </c:pt>
                <c:pt idx="524">
                  <c:v>3.4349999999999999E-2</c:v>
                </c:pt>
                <c:pt idx="525">
                  <c:v>3.44E-2</c:v>
                </c:pt>
                <c:pt idx="526">
                  <c:v>3.4450000000000001E-2</c:v>
                </c:pt>
                <c:pt idx="527">
                  <c:v>3.4509999999999999E-2</c:v>
                </c:pt>
                <c:pt idx="528">
                  <c:v>3.456E-2</c:v>
                </c:pt>
                <c:pt idx="529">
                  <c:v>3.4610000000000002E-2</c:v>
                </c:pt>
                <c:pt idx="530">
                  <c:v>3.4689999999999999E-2</c:v>
                </c:pt>
                <c:pt idx="531">
                  <c:v>3.4799999999999998E-2</c:v>
                </c:pt>
                <c:pt idx="532">
                  <c:v>3.4880000000000001E-2</c:v>
                </c:pt>
                <c:pt idx="533">
                  <c:v>3.492E-2</c:v>
                </c:pt>
                <c:pt idx="534">
                  <c:v>3.4970000000000001E-2</c:v>
                </c:pt>
                <c:pt idx="535">
                  <c:v>3.5009999999999999E-2</c:v>
                </c:pt>
                <c:pt idx="536">
                  <c:v>3.5069999999999997E-2</c:v>
                </c:pt>
                <c:pt idx="537">
                  <c:v>3.5150000000000001E-2</c:v>
                </c:pt>
                <c:pt idx="538">
                  <c:v>3.5249999999999997E-2</c:v>
                </c:pt>
                <c:pt idx="539">
                  <c:v>3.5319999999999997E-2</c:v>
                </c:pt>
                <c:pt idx="540">
                  <c:v>3.5369999999999999E-2</c:v>
                </c:pt>
                <c:pt idx="541">
                  <c:v>3.5430000000000003E-2</c:v>
                </c:pt>
                <c:pt idx="542">
                  <c:v>3.5479999999999998E-2</c:v>
                </c:pt>
                <c:pt idx="543">
                  <c:v>3.5529999999999999E-2</c:v>
                </c:pt>
                <c:pt idx="544">
                  <c:v>3.56E-2</c:v>
                </c:pt>
                <c:pt idx="545">
                  <c:v>3.5700000000000003E-2</c:v>
                </c:pt>
                <c:pt idx="546">
                  <c:v>3.5799999999999998E-2</c:v>
                </c:pt>
                <c:pt idx="547">
                  <c:v>3.585E-2</c:v>
                </c:pt>
                <c:pt idx="548">
                  <c:v>3.5900000000000001E-2</c:v>
                </c:pt>
                <c:pt idx="549">
                  <c:v>3.594E-2</c:v>
                </c:pt>
                <c:pt idx="550">
                  <c:v>3.5990000000000001E-2</c:v>
                </c:pt>
                <c:pt idx="551">
                  <c:v>3.6060000000000002E-2</c:v>
                </c:pt>
                <c:pt idx="552">
                  <c:v>3.6159999999999998E-2</c:v>
                </c:pt>
                <c:pt idx="553">
                  <c:v>3.6249999999999998E-2</c:v>
                </c:pt>
                <c:pt idx="554">
                  <c:v>3.6290000000000003E-2</c:v>
                </c:pt>
                <c:pt idx="555">
                  <c:v>3.635E-2</c:v>
                </c:pt>
                <c:pt idx="556">
                  <c:v>3.6409999999999998E-2</c:v>
                </c:pt>
                <c:pt idx="557">
                  <c:v>3.6450000000000003E-2</c:v>
                </c:pt>
                <c:pt idx="558">
                  <c:v>3.6519999999999997E-2</c:v>
                </c:pt>
                <c:pt idx="559">
                  <c:v>3.6609999999999997E-2</c:v>
                </c:pt>
                <c:pt idx="560">
                  <c:v>3.6720000000000003E-2</c:v>
                </c:pt>
                <c:pt idx="561">
                  <c:v>3.6769999999999997E-2</c:v>
                </c:pt>
                <c:pt idx="562">
                  <c:v>3.6819999999999999E-2</c:v>
                </c:pt>
                <c:pt idx="563">
                  <c:v>3.687E-2</c:v>
                </c:pt>
                <c:pt idx="564">
                  <c:v>3.6909999999999998E-2</c:v>
                </c:pt>
                <c:pt idx="565">
                  <c:v>3.6970000000000003E-2</c:v>
                </c:pt>
                <c:pt idx="566">
                  <c:v>3.7069999999999999E-2</c:v>
                </c:pt>
                <c:pt idx="567">
                  <c:v>3.7170000000000002E-2</c:v>
                </c:pt>
                <c:pt idx="568">
                  <c:v>3.7220000000000003E-2</c:v>
                </c:pt>
                <c:pt idx="569">
                  <c:v>3.7269999999999998E-2</c:v>
                </c:pt>
                <c:pt idx="570">
                  <c:v>3.7330000000000002E-2</c:v>
                </c:pt>
                <c:pt idx="571">
                  <c:v>3.737E-2</c:v>
                </c:pt>
                <c:pt idx="572">
                  <c:v>3.7429999999999998E-2</c:v>
                </c:pt>
                <c:pt idx="573">
                  <c:v>3.7510000000000002E-2</c:v>
                </c:pt>
                <c:pt idx="574">
                  <c:v>3.7629999999999997E-2</c:v>
                </c:pt>
                <c:pt idx="575">
                  <c:v>3.7690000000000001E-2</c:v>
                </c:pt>
                <c:pt idx="576">
                  <c:v>3.7740000000000003E-2</c:v>
                </c:pt>
                <c:pt idx="577">
                  <c:v>3.7789999999999997E-2</c:v>
                </c:pt>
                <c:pt idx="578">
                  <c:v>3.7830000000000003E-2</c:v>
                </c:pt>
                <c:pt idx="579">
                  <c:v>3.789E-2</c:v>
                </c:pt>
                <c:pt idx="580">
                  <c:v>3.798E-2</c:v>
                </c:pt>
                <c:pt idx="581">
                  <c:v>3.8080000000000003E-2</c:v>
                </c:pt>
                <c:pt idx="582">
                  <c:v>3.814E-2</c:v>
                </c:pt>
                <c:pt idx="583">
                  <c:v>3.8190000000000002E-2</c:v>
                </c:pt>
                <c:pt idx="584">
                  <c:v>3.8249999999999999E-2</c:v>
                </c:pt>
                <c:pt idx="585">
                  <c:v>3.8300000000000001E-2</c:v>
                </c:pt>
                <c:pt idx="586">
                  <c:v>3.8350000000000002E-2</c:v>
                </c:pt>
                <c:pt idx="587">
                  <c:v>3.8429999999999999E-2</c:v>
                </c:pt>
                <c:pt idx="588">
                  <c:v>3.8539999999999998E-2</c:v>
                </c:pt>
                <c:pt idx="589">
                  <c:v>3.8620000000000002E-2</c:v>
                </c:pt>
                <c:pt idx="590">
                  <c:v>3.8670000000000003E-2</c:v>
                </c:pt>
                <c:pt idx="591">
                  <c:v>3.8719999999999997E-2</c:v>
                </c:pt>
                <c:pt idx="592">
                  <c:v>3.8760000000000003E-2</c:v>
                </c:pt>
                <c:pt idx="593">
                  <c:v>3.8809999999999997E-2</c:v>
                </c:pt>
                <c:pt idx="594">
                  <c:v>3.8879999999999998E-2</c:v>
                </c:pt>
                <c:pt idx="595">
                  <c:v>3.8989999999999997E-2</c:v>
                </c:pt>
                <c:pt idx="596">
                  <c:v>3.9070000000000001E-2</c:v>
                </c:pt>
                <c:pt idx="597">
                  <c:v>3.9109999999999999E-2</c:v>
                </c:pt>
                <c:pt idx="598">
                  <c:v>3.9170000000000003E-2</c:v>
                </c:pt>
                <c:pt idx="599">
                  <c:v>3.9219999999999998E-2</c:v>
                </c:pt>
                <c:pt idx="600">
                  <c:v>3.9269999999999999E-2</c:v>
                </c:pt>
                <c:pt idx="601">
                  <c:v>3.934E-2</c:v>
                </c:pt>
                <c:pt idx="602">
                  <c:v>3.9440000000000003E-2</c:v>
                </c:pt>
                <c:pt idx="603">
                  <c:v>3.9539999999999999E-2</c:v>
                </c:pt>
                <c:pt idx="604">
                  <c:v>3.959E-2</c:v>
                </c:pt>
                <c:pt idx="605">
                  <c:v>3.9640000000000002E-2</c:v>
                </c:pt>
                <c:pt idx="606">
                  <c:v>3.9690000000000003E-2</c:v>
                </c:pt>
                <c:pt idx="607">
                  <c:v>3.9730000000000001E-2</c:v>
                </c:pt>
                <c:pt idx="608">
                  <c:v>3.9800000000000002E-2</c:v>
                </c:pt>
                <c:pt idx="609">
                  <c:v>3.9899999999999998E-2</c:v>
                </c:pt>
                <c:pt idx="610">
                  <c:v>3.9989999999999998E-2</c:v>
                </c:pt>
                <c:pt idx="611">
                  <c:v>4.0039999999999999E-2</c:v>
                </c:pt>
                <c:pt idx="612">
                  <c:v>4.0090000000000001E-2</c:v>
                </c:pt>
                <c:pt idx="613">
                  <c:v>4.0149999999999998E-2</c:v>
                </c:pt>
                <c:pt idx="614">
                  <c:v>4.0189999999999997E-2</c:v>
                </c:pt>
                <c:pt idx="615">
                  <c:v>4.0250000000000001E-2</c:v>
                </c:pt>
                <c:pt idx="616">
                  <c:v>4.0340000000000001E-2</c:v>
                </c:pt>
                <c:pt idx="617">
                  <c:v>4.0460000000000003E-2</c:v>
                </c:pt>
                <c:pt idx="618">
                  <c:v>4.0509999999999997E-2</c:v>
                </c:pt>
                <c:pt idx="619">
                  <c:v>4.0559999999999999E-2</c:v>
                </c:pt>
                <c:pt idx="620">
                  <c:v>4.061E-2</c:v>
                </c:pt>
                <c:pt idx="621">
                  <c:v>4.0649999999999999E-2</c:v>
                </c:pt>
                <c:pt idx="622">
                  <c:v>4.0710000000000003E-2</c:v>
                </c:pt>
                <c:pt idx="623">
                  <c:v>4.0809999999999999E-2</c:v>
                </c:pt>
                <c:pt idx="624">
                  <c:v>4.0910000000000002E-2</c:v>
                </c:pt>
                <c:pt idx="625">
                  <c:v>4.0960000000000003E-2</c:v>
                </c:pt>
                <c:pt idx="626">
                  <c:v>4.1009999999999998E-2</c:v>
                </c:pt>
                <c:pt idx="627">
                  <c:v>4.1070000000000002E-2</c:v>
                </c:pt>
                <c:pt idx="628">
                  <c:v>4.1119999999999997E-2</c:v>
                </c:pt>
                <c:pt idx="629">
                  <c:v>4.1169999999999998E-2</c:v>
                </c:pt>
                <c:pt idx="630">
                  <c:v>4.1250000000000002E-2</c:v>
                </c:pt>
                <c:pt idx="631">
                  <c:v>4.1369999999999997E-2</c:v>
                </c:pt>
                <c:pt idx="632">
                  <c:v>4.1439999999999998E-2</c:v>
                </c:pt>
                <c:pt idx="633">
                  <c:v>4.1480000000000003E-2</c:v>
                </c:pt>
                <c:pt idx="634">
                  <c:v>4.1540000000000001E-2</c:v>
                </c:pt>
                <c:pt idx="635">
                  <c:v>4.1579999999999999E-2</c:v>
                </c:pt>
                <c:pt idx="636">
                  <c:v>4.163E-2</c:v>
                </c:pt>
                <c:pt idx="637">
                  <c:v>4.1709999999999997E-2</c:v>
                </c:pt>
                <c:pt idx="638">
                  <c:v>4.181E-2</c:v>
                </c:pt>
                <c:pt idx="639">
                  <c:v>4.1889999999999997E-2</c:v>
                </c:pt>
                <c:pt idx="640">
                  <c:v>4.1930000000000002E-2</c:v>
                </c:pt>
                <c:pt idx="641">
                  <c:v>4.199E-2</c:v>
                </c:pt>
                <c:pt idx="642">
                  <c:v>4.2040000000000001E-2</c:v>
                </c:pt>
                <c:pt idx="643">
                  <c:v>4.2090000000000002E-2</c:v>
                </c:pt>
                <c:pt idx="644">
                  <c:v>4.2160000000000003E-2</c:v>
                </c:pt>
                <c:pt idx="645">
                  <c:v>4.2259999999999999E-2</c:v>
                </c:pt>
                <c:pt idx="646">
                  <c:v>4.2349999999999999E-2</c:v>
                </c:pt>
                <c:pt idx="647">
                  <c:v>4.2410000000000003E-2</c:v>
                </c:pt>
                <c:pt idx="648">
                  <c:v>4.2459999999999998E-2</c:v>
                </c:pt>
                <c:pt idx="649">
                  <c:v>4.2500000000000003E-2</c:v>
                </c:pt>
                <c:pt idx="650">
                  <c:v>4.2549999999999998E-2</c:v>
                </c:pt>
                <c:pt idx="651">
                  <c:v>4.2619999999999998E-2</c:v>
                </c:pt>
                <c:pt idx="652">
                  <c:v>4.2720000000000001E-2</c:v>
                </c:pt>
                <c:pt idx="653">
                  <c:v>4.2810000000000001E-2</c:v>
                </c:pt>
                <c:pt idx="654">
                  <c:v>4.2860000000000002E-2</c:v>
                </c:pt>
                <c:pt idx="655">
                  <c:v>4.292E-2</c:v>
                </c:pt>
                <c:pt idx="656">
                  <c:v>4.2970000000000001E-2</c:v>
                </c:pt>
                <c:pt idx="657">
                  <c:v>4.301E-2</c:v>
                </c:pt>
                <c:pt idx="658">
                  <c:v>4.308E-2</c:v>
                </c:pt>
                <c:pt idx="659">
                  <c:v>4.3159999999999997E-2</c:v>
                </c:pt>
                <c:pt idx="660">
                  <c:v>4.3279999999999999E-2</c:v>
                </c:pt>
                <c:pt idx="661">
                  <c:v>4.333E-2</c:v>
                </c:pt>
                <c:pt idx="662">
                  <c:v>4.3380000000000002E-2</c:v>
                </c:pt>
                <c:pt idx="663">
                  <c:v>4.3430000000000003E-2</c:v>
                </c:pt>
                <c:pt idx="664">
                  <c:v>4.3470000000000002E-2</c:v>
                </c:pt>
                <c:pt idx="665">
                  <c:v>4.3529999999999999E-2</c:v>
                </c:pt>
                <c:pt idx="666">
                  <c:v>4.3630000000000002E-2</c:v>
                </c:pt>
                <c:pt idx="667">
                  <c:v>4.3729999999999998E-2</c:v>
                </c:pt>
                <c:pt idx="668">
                  <c:v>4.3779999999999999E-2</c:v>
                </c:pt>
                <c:pt idx="669">
                  <c:v>4.3830000000000001E-2</c:v>
                </c:pt>
                <c:pt idx="670">
                  <c:v>4.3889999999999998E-2</c:v>
                </c:pt>
                <c:pt idx="671">
                  <c:v>4.394E-2</c:v>
                </c:pt>
                <c:pt idx="672">
                  <c:v>4.3999999999999997E-2</c:v>
                </c:pt>
                <c:pt idx="673">
                  <c:v>4.4069999999999998E-2</c:v>
                </c:pt>
                <c:pt idx="674">
                  <c:v>4.4200000000000003E-2</c:v>
                </c:pt>
                <c:pt idx="675">
                  <c:v>4.4260000000000001E-2</c:v>
                </c:pt>
                <c:pt idx="676">
                  <c:v>4.4310000000000002E-2</c:v>
                </c:pt>
                <c:pt idx="677">
                  <c:v>4.4339999999999997E-2</c:v>
                </c:pt>
                <c:pt idx="678">
                  <c:v>4.437E-2</c:v>
                </c:pt>
                <c:pt idx="679">
                  <c:v>4.4380000000000003E-2</c:v>
                </c:pt>
                <c:pt idx="680">
                  <c:v>4.4400000000000002E-2</c:v>
                </c:pt>
                <c:pt idx="681">
                  <c:v>4.4400000000000002E-2</c:v>
                </c:pt>
                <c:pt idx="682">
                  <c:v>4.4409999999999998E-2</c:v>
                </c:pt>
                <c:pt idx="683">
                  <c:v>4.4429999999999997E-2</c:v>
                </c:pt>
                <c:pt idx="684">
                  <c:v>4.4429999999999997E-2</c:v>
                </c:pt>
                <c:pt idx="685">
                  <c:v>4.444E-2</c:v>
                </c:pt>
                <c:pt idx="686">
                  <c:v>4.444E-2</c:v>
                </c:pt>
                <c:pt idx="687">
                  <c:v>4.4450000000000003E-2</c:v>
                </c:pt>
                <c:pt idx="688">
                  <c:v>4.4450000000000003E-2</c:v>
                </c:pt>
                <c:pt idx="689">
                  <c:v>4.446E-2</c:v>
                </c:pt>
                <c:pt idx="690">
                  <c:v>4.4470000000000003E-2</c:v>
                </c:pt>
                <c:pt idx="691">
                  <c:v>4.4470000000000003E-2</c:v>
                </c:pt>
                <c:pt idx="692">
                  <c:v>4.4479999999999999E-2</c:v>
                </c:pt>
                <c:pt idx="693">
                  <c:v>4.4479999999999999E-2</c:v>
                </c:pt>
              </c:numCache>
            </c:numRef>
          </c:xVal>
          <c:yVal>
            <c:numRef>
              <c:f>'AP result'!$B$4:$B$1016</c:f>
              <c:numCache>
                <c:formatCode>General</c:formatCode>
                <c:ptCount val="1013"/>
                <c:pt idx="0">
                  <c:v>-4.96E-3</c:v>
                </c:pt>
                <c:pt idx="1">
                  <c:v>-4.6800000000000001E-3</c:v>
                </c:pt>
                <c:pt idx="2">
                  <c:v>3.6600000000000001E-3</c:v>
                </c:pt>
                <c:pt idx="3">
                  <c:v>6.8059999999999996E-2</c:v>
                </c:pt>
                <c:pt idx="4">
                  <c:v>0.14513999999999999</c:v>
                </c:pt>
                <c:pt idx="5">
                  <c:v>0.17321</c:v>
                </c:pt>
                <c:pt idx="6">
                  <c:v>0.19176000000000001</c:v>
                </c:pt>
                <c:pt idx="7">
                  <c:v>0.21923000000000001</c:v>
                </c:pt>
                <c:pt idx="8">
                  <c:v>0.26354</c:v>
                </c:pt>
                <c:pt idx="9">
                  <c:v>0.30185000000000001</c:v>
                </c:pt>
                <c:pt idx="10">
                  <c:v>0.31598999999999999</c:v>
                </c:pt>
                <c:pt idx="11">
                  <c:v>0.33673999999999998</c:v>
                </c:pt>
                <c:pt idx="12">
                  <c:v>0.35586000000000001</c:v>
                </c:pt>
                <c:pt idx="13">
                  <c:v>0.36921999999999999</c:v>
                </c:pt>
                <c:pt idx="14">
                  <c:v>0.39230999999999999</c:v>
                </c:pt>
                <c:pt idx="15">
                  <c:v>0.42709999999999998</c:v>
                </c:pt>
                <c:pt idx="16">
                  <c:v>0.48544999999999999</c:v>
                </c:pt>
                <c:pt idx="17">
                  <c:v>0.50083</c:v>
                </c:pt>
                <c:pt idx="18">
                  <c:v>0.50915999999999995</c:v>
                </c:pt>
                <c:pt idx="19">
                  <c:v>0.51949000000000001</c:v>
                </c:pt>
                <c:pt idx="20">
                  <c:v>0.53310999999999997</c:v>
                </c:pt>
                <c:pt idx="21">
                  <c:v>0.54903000000000002</c:v>
                </c:pt>
                <c:pt idx="22">
                  <c:v>0.58850999999999998</c:v>
                </c:pt>
                <c:pt idx="23">
                  <c:v>0.62592000000000003</c:v>
                </c:pt>
                <c:pt idx="24">
                  <c:v>0.64637</c:v>
                </c:pt>
                <c:pt idx="25">
                  <c:v>0.65164999999999995</c:v>
                </c:pt>
                <c:pt idx="26">
                  <c:v>0.66654999999999998</c:v>
                </c:pt>
                <c:pt idx="27">
                  <c:v>0.66269</c:v>
                </c:pt>
                <c:pt idx="28">
                  <c:v>0.67010999999999998</c:v>
                </c:pt>
                <c:pt idx="29">
                  <c:v>0.69401999999999997</c:v>
                </c:pt>
                <c:pt idx="30">
                  <c:v>0.73734999999999995</c:v>
                </c:pt>
                <c:pt idx="31">
                  <c:v>0.75612000000000001</c:v>
                </c:pt>
                <c:pt idx="32">
                  <c:v>0.75055000000000005</c:v>
                </c:pt>
                <c:pt idx="33">
                  <c:v>0.75756999999999997</c:v>
                </c:pt>
                <c:pt idx="34">
                  <c:v>0.75183</c:v>
                </c:pt>
                <c:pt idx="35">
                  <c:v>0.75187999999999999</c:v>
                </c:pt>
                <c:pt idx="36">
                  <c:v>0.77803999999999995</c:v>
                </c:pt>
                <c:pt idx="37">
                  <c:v>0.8054</c:v>
                </c:pt>
                <c:pt idx="38">
                  <c:v>0.82316999999999996</c:v>
                </c:pt>
                <c:pt idx="39">
                  <c:v>0.79110000000000003</c:v>
                </c:pt>
                <c:pt idx="40">
                  <c:v>0.73189000000000004</c:v>
                </c:pt>
                <c:pt idx="41">
                  <c:v>0.67064000000000001</c:v>
                </c:pt>
                <c:pt idx="42">
                  <c:v>0.66388999999999998</c:v>
                </c:pt>
                <c:pt idx="43">
                  <c:v>0.66368000000000005</c:v>
                </c:pt>
                <c:pt idx="44">
                  <c:v>0.68425999999999998</c:v>
                </c:pt>
                <c:pt idx="45">
                  <c:v>0.69789999999999996</c:v>
                </c:pt>
                <c:pt idx="46">
                  <c:v>0.68866000000000005</c:v>
                </c:pt>
                <c:pt idx="47">
                  <c:v>0.69010000000000005</c:v>
                </c:pt>
                <c:pt idx="48">
                  <c:v>0.69142000000000003</c:v>
                </c:pt>
                <c:pt idx="49">
                  <c:v>0.68762000000000001</c:v>
                </c:pt>
                <c:pt idx="50">
                  <c:v>0.70450999999999997</c:v>
                </c:pt>
                <c:pt idx="51">
                  <c:v>0.74289000000000005</c:v>
                </c:pt>
                <c:pt idx="52">
                  <c:v>0.75915999999999995</c:v>
                </c:pt>
                <c:pt idx="53">
                  <c:v>0.74604000000000004</c:v>
                </c:pt>
                <c:pt idx="54">
                  <c:v>0.75775999999999999</c:v>
                </c:pt>
                <c:pt idx="55">
                  <c:v>0.76695999999999998</c:v>
                </c:pt>
                <c:pt idx="56">
                  <c:v>0.77493000000000001</c:v>
                </c:pt>
                <c:pt idx="57">
                  <c:v>0.79803000000000002</c:v>
                </c:pt>
                <c:pt idx="58">
                  <c:v>0.83582999999999996</c:v>
                </c:pt>
                <c:pt idx="59">
                  <c:v>0.89239999999999997</c:v>
                </c:pt>
                <c:pt idx="60">
                  <c:v>0.88092999999999999</c:v>
                </c:pt>
                <c:pt idx="61">
                  <c:v>0.87987000000000004</c:v>
                </c:pt>
                <c:pt idx="62">
                  <c:v>0.88534999999999997</c:v>
                </c:pt>
                <c:pt idx="63">
                  <c:v>0.89666000000000001</c:v>
                </c:pt>
                <c:pt idx="64">
                  <c:v>0.87871999999999995</c:v>
                </c:pt>
                <c:pt idx="65">
                  <c:v>0.91942000000000002</c:v>
                </c:pt>
                <c:pt idx="66">
                  <c:v>0.94055</c:v>
                </c:pt>
                <c:pt idx="67">
                  <c:v>0.91310000000000002</c:v>
                </c:pt>
                <c:pt idx="68">
                  <c:v>0.89646000000000003</c:v>
                </c:pt>
                <c:pt idx="69">
                  <c:v>0.90508999999999995</c:v>
                </c:pt>
                <c:pt idx="70">
                  <c:v>0.90705000000000002</c:v>
                </c:pt>
                <c:pt idx="71">
                  <c:v>0.92462</c:v>
                </c:pt>
                <c:pt idx="72">
                  <c:v>0.94408000000000003</c:v>
                </c:pt>
                <c:pt idx="73">
                  <c:v>0.98992000000000002</c:v>
                </c:pt>
                <c:pt idx="74">
                  <c:v>0.99944</c:v>
                </c:pt>
                <c:pt idx="75">
                  <c:v>0.98972000000000004</c:v>
                </c:pt>
                <c:pt idx="76">
                  <c:v>0.99356</c:v>
                </c:pt>
                <c:pt idx="77">
                  <c:v>0.99790999999999996</c:v>
                </c:pt>
                <c:pt idx="78">
                  <c:v>0.98807</c:v>
                </c:pt>
                <c:pt idx="79">
                  <c:v>1.0200199999999999</c:v>
                </c:pt>
                <c:pt idx="80">
                  <c:v>1.07358</c:v>
                </c:pt>
                <c:pt idx="81">
                  <c:v>1.1085400000000001</c:v>
                </c:pt>
                <c:pt idx="82">
                  <c:v>1.1075999999999999</c:v>
                </c:pt>
                <c:pt idx="83">
                  <c:v>1.1277900000000001</c:v>
                </c:pt>
                <c:pt idx="84">
                  <c:v>1.1349</c:v>
                </c:pt>
                <c:pt idx="85">
                  <c:v>1.1342300000000001</c:v>
                </c:pt>
                <c:pt idx="86">
                  <c:v>1.16039</c:v>
                </c:pt>
                <c:pt idx="87">
                  <c:v>1.2016</c:v>
                </c:pt>
                <c:pt idx="88">
                  <c:v>1.1858900000000001</c:v>
                </c:pt>
                <c:pt idx="89">
                  <c:v>1.17133</c:v>
                </c:pt>
                <c:pt idx="90">
                  <c:v>1.1756200000000001</c:v>
                </c:pt>
                <c:pt idx="91">
                  <c:v>1.1808700000000001</c:v>
                </c:pt>
                <c:pt idx="92">
                  <c:v>1.1737200000000001</c:v>
                </c:pt>
                <c:pt idx="93">
                  <c:v>1.2082599999999999</c:v>
                </c:pt>
                <c:pt idx="94">
                  <c:v>1.26803</c:v>
                </c:pt>
                <c:pt idx="95">
                  <c:v>1.30522</c:v>
                </c:pt>
                <c:pt idx="96">
                  <c:v>1.3129299999999999</c:v>
                </c:pt>
                <c:pt idx="97">
                  <c:v>1.3300799999999999</c:v>
                </c:pt>
                <c:pt idx="98">
                  <c:v>1.35009</c:v>
                </c:pt>
                <c:pt idx="99">
                  <c:v>1.3416699999999999</c:v>
                </c:pt>
                <c:pt idx="100">
                  <c:v>1.35364</c:v>
                </c:pt>
                <c:pt idx="101">
                  <c:v>1.36988</c:v>
                </c:pt>
                <c:pt idx="102">
                  <c:v>1.3932899999999999</c:v>
                </c:pt>
                <c:pt idx="103">
                  <c:v>1.3716999999999999</c:v>
                </c:pt>
                <c:pt idx="104">
                  <c:v>1.369</c:v>
                </c:pt>
                <c:pt idx="105">
                  <c:v>1.37758</c:v>
                </c:pt>
                <c:pt idx="106">
                  <c:v>1.3923700000000001</c:v>
                </c:pt>
                <c:pt idx="107">
                  <c:v>1.42571</c:v>
                </c:pt>
                <c:pt idx="108">
                  <c:v>1.4746900000000001</c:v>
                </c:pt>
                <c:pt idx="109">
                  <c:v>1.52088</c:v>
                </c:pt>
                <c:pt idx="110">
                  <c:v>1.5276099999999999</c:v>
                </c:pt>
                <c:pt idx="111">
                  <c:v>1.53732</c:v>
                </c:pt>
                <c:pt idx="112">
                  <c:v>1.55592</c:v>
                </c:pt>
                <c:pt idx="113">
                  <c:v>1.55965</c:v>
                </c:pt>
                <c:pt idx="114">
                  <c:v>1.5773999999999999</c:v>
                </c:pt>
                <c:pt idx="115">
                  <c:v>1.6130500000000001</c:v>
                </c:pt>
                <c:pt idx="116">
                  <c:v>1.68052</c:v>
                </c:pt>
                <c:pt idx="117">
                  <c:v>1.6926600000000001</c:v>
                </c:pt>
                <c:pt idx="118">
                  <c:v>1.6811499999999999</c:v>
                </c:pt>
                <c:pt idx="119">
                  <c:v>1.69198</c:v>
                </c:pt>
                <c:pt idx="120">
                  <c:v>1.69337</c:v>
                </c:pt>
                <c:pt idx="121">
                  <c:v>1.68953</c:v>
                </c:pt>
                <c:pt idx="122">
                  <c:v>1.68333</c:v>
                </c:pt>
                <c:pt idx="123">
                  <c:v>1.69469</c:v>
                </c:pt>
                <c:pt idx="124">
                  <c:v>1.65032</c:v>
                </c:pt>
                <c:pt idx="125">
                  <c:v>1.6141300000000001</c:v>
                </c:pt>
                <c:pt idx="126">
                  <c:v>1.61964</c:v>
                </c:pt>
                <c:pt idx="127">
                  <c:v>1.53244</c:v>
                </c:pt>
                <c:pt idx="128">
                  <c:v>1.4831700000000001</c:v>
                </c:pt>
                <c:pt idx="129">
                  <c:v>1.49973</c:v>
                </c:pt>
                <c:pt idx="130">
                  <c:v>1.55217</c:v>
                </c:pt>
                <c:pt idx="131">
                  <c:v>1.5822799999999999</c:v>
                </c:pt>
                <c:pt idx="132">
                  <c:v>1.5879700000000001</c:v>
                </c:pt>
                <c:pt idx="133">
                  <c:v>1.59534</c:v>
                </c:pt>
                <c:pt idx="134">
                  <c:v>1.6019099999999999</c:v>
                </c:pt>
                <c:pt idx="135">
                  <c:v>1.61313</c:v>
                </c:pt>
                <c:pt idx="136">
                  <c:v>1.6387499999999999</c:v>
                </c:pt>
                <c:pt idx="137">
                  <c:v>1.6929099999999999</c:v>
                </c:pt>
                <c:pt idx="138">
                  <c:v>1.7255</c:v>
                </c:pt>
                <c:pt idx="139">
                  <c:v>1.71628</c:v>
                </c:pt>
                <c:pt idx="140">
                  <c:v>1.7370099999999999</c:v>
                </c:pt>
                <c:pt idx="141">
                  <c:v>1.73217</c:v>
                </c:pt>
                <c:pt idx="142">
                  <c:v>1.7420199999999999</c:v>
                </c:pt>
                <c:pt idx="143">
                  <c:v>1.75823</c:v>
                </c:pt>
                <c:pt idx="144">
                  <c:v>1.7963800000000001</c:v>
                </c:pt>
                <c:pt idx="145">
                  <c:v>1.8356600000000001</c:v>
                </c:pt>
                <c:pt idx="146">
                  <c:v>1.8101799999999999</c:v>
                </c:pt>
                <c:pt idx="147">
                  <c:v>1.7757400000000001</c:v>
                </c:pt>
                <c:pt idx="148">
                  <c:v>1.72509</c:v>
                </c:pt>
                <c:pt idx="149">
                  <c:v>1.70686</c:v>
                </c:pt>
                <c:pt idx="150">
                  <c:v>1.71363</c:v>
                </c:pt>
                <c:pt idx="151">
                  <c:v>1.7434400000000001</c:v>
                </c:pt>
                <c:pt idx="152">
                  <c:v>1.75278</c:v>
                </c:pt>
                <c:pt idx="153">
                  <c:v>1.7355400000000001</c:v>
                </c:pt>
                <c:pt idx="154">
                  <c:v>1.7362200000000001</c:v>
                </c:pt>
                <c:pt idx="155">
                  <c:v>1.7452099999999999</c:v>
                </c:pt>
                <c:pt idx="156">
                  <c:v>1.75223</c:v>
                </c:pt>
                <c:pt idx="157">
                  <c:v>1.76176</c:v>
                </c:pt>
                <c:pt idx="158">
                  <c:v>1.78285</c:v>
                </c:pt>
                <c:pt idx="159">
                  <c:v>1.8348199999999999</c:v>
                </c:pt>
                <c:pt idx="160">
                  <c:v>1.8026599999999999</c:v>
                </c:pt>
                <c:pt idx="161">
                  <c:v>1.78495</c:v>
                </c:pt>
                <c:pt idx="162">
                  <c:v>1.76335</c:v>
                </c:pt>
                <c:pt idx="163">
                  <c:v>1.7439800000000001</c:v>
                </c:pt>
                <c:pt idx="164">
                  <c:v>1.69834</c:v>
                </c:pt>
                <c:pt idx="165">
                  <c:v>1.71495</c:v>
                </c:pt>
                <c:pt idx="166">
                  <c:v>1.7417100000000001</c:v>
                </c:pt>
                <c:pt idx="167">
                  <c:v>1.7341599999999999</c:v>
                </c:pt>
                <c:pt idx="168">
                  <c:v>1.7178800000000001</c:v>
                </c:pt>
                <c:pt idx="169">
                  <c:v>1.70685</c:v>
                </c:pt>
                <c:pt idx="170">
                  <c:v>1.6315</c:v>
                </c:pt>
                <c:pt idx="171">
                  <c:v>1.58718</c:v>
                </c:pt>
                <c:pt idx="172">
                  <c:v>1.58633</c:v>
                </c:pt>
                <c:pt idx="173">
                  <c:v>1.5994999999999999</c:v>
                </c:pt>
                <c:pt idx="174">
                  <c:v>1.61757</c:v>
                </c:pt>
                <c:pt idx="175">
                  <c:v>1.59819</c:v>
                </c:pt>
                <c:pt idx="176">
                  <c:v>1.5733900000000001</c:v>
                </c:pt>
                <c:pt idx="177">
                  <c:v>1.56951</c:v>
                </c:pt>
                <c:pt idx="178">
                  <c:v>1.57626</c:v>
                </c:pt>
                <c:pt idx="179">
                  <c:v>1.60171</c:v>
                </c:pt>
                <c:pt idx="180">
                  <c:v>1.6569</c:v>
                </c:pt>
                <c:pt idx="181">
                  <c:v>1.6901299999999999</c:v>
                </c:pt>
                <c:pt idx="182">
                  <c:v>1.6872400000000001</c:v>
                </c:pt>
                <c:pt idx="183">
                  <c:v>1.7067099999999999</c:v>
                </c:pt>
                <c:pt idx="184">
                  <c:v>1.70943</c:v>
                </c:pt>
                <c:pt idx="185">
                  <c:v>1.73055</c:v>
                </c:pt>
                <c:pt idx="186">
                  <c:v>1.74716</c:v>
                </c:pt>
                <c:pt idx="187">
                  <c:v>1.8010600000000001</c:v>
                </c:pt>
                <c:pt idx="188">
                  <c:v>1.8433900000000001</c:v>
                </c:pt>
                <c:pt idx="189">
                  <c:v>1.83256</c:v>
                </c:pt>
                <c:pt idx="190">
                  <c:v>1.8473200000000001</c:v>
                </c:pt>
                <c:pt idx="191">
                  <c:v>1.84162</c:v>
                </c:pt>
                <c:pt idx="192">
                  <c:v>1.8387899999999999</c:v>
                </c:pt>
                <c:pt idx="193">
                  <c:v>1.86453</c:v>
                </c:pt>
                <c:pt idx="194">
                  <c:v>1.8897299999999999</c:v>
                </c:pt>
                <c:pt idx="195">
                  <c:v>1.8510500000000001</c:v>
                </c:pt>
                <c:pt idx="196">
                  <c:v>1.8494200000000001</c:v>
                </c:pt>
                <c:pt idx="197">
                  <c:v>1.87148</c:v>
                </c:pt>
                <c:pt idx="198">
                  <c:v>1.9020999999999999</c:v>
                </c:pt>
                <c:pt idx="199">
                  <c:v>1.92744</c:v>
                </c:pt>
                <c:pt idx="200">
                  <c:v>1.97214</c:v>
                </c:pt>
                <c:pt idx="201">
                  <c:v>2.0419499999999999</c:v>
                </c:pt>
                <c:pt idx="202">
                  <c:v>2.1295000000000002</c:v>
                </c:pt>
                <c:pt idx="203">
                  <c:v>2.1516999999999999</c:v>
                </c:pt>
                <c:pt idx="204">
                  <c:v>2.17726</c:v>
                </c:pt>
                <c:pt idx="205">
                  <c:v>2.2039900000000001</c:v>
                </c:pt>
                <c:pt idx="206">
                  <c:v>2.2287599999999999</c:v>
                </c:pt>
                <c:pt idx="207">
                  <c:v>2.2754099999999999</c:v>
                </c:pt>
                <c:pt idx="208">
                  <c:v>2.3501799999999999</c:v>
                </c:pt>
                <c:pt idx="209">
                  <c:v>2.4259300000000001</c:v>
                </c:pt>
                <c:pt idx="210">
                  <c:v>2.4401000000000002</c:v>
                </c:pt>
                <c:pt idx="211">
                  <c:v>2.4516399999999998</c:v>
                </c:pt>
                <c:pt idx="212">
                  <c:v>2.4783200000000001</c:v>
                </c:pt>
                <c:pt idx="213">
                  <c:v>2.49803</c:v>
                </c:pt>
                <c:pt idx="214">
                  <c:v>2.5281799999999999</c:v>
                </c:pt>
                <c:pt idx="215">
                  <c:v>2.5821800000000001</c:v>
                </c:pt>
                <c:pt idx="216">
                  <c:v>2.68</c:v>
                </c:pt>
                <c:pt idx="217">
                  <c:v>2.7108599999999998</c:v>
                </c:pt>
                <c:pt idx="218">
                  <c:v>2.7383199999999999</c:v>
                </c:pt>
                <c:pt idx="219">
                  <c:v>2.7716400000000001</c:v>
                </c:pt>
                <c:pt idx="220">
                  <c:v>2.80308</c:v>
                </c:pt>
                <c:pt idx="221">
                  <c:v>2.85283</c:v>
                </c:pt>
                <c:pt idx="222">
                  <c:v>2.9360499999999998</c:v>
                </c:pt>
                <c:pt idx="223">
                  <c:v>3.0422799999999999</c:v>
                </c:pt>
                <c:pt idx="224">
                  <c:v>3.09666</c:v>
                </c:pt>
                <c:pt idx="225">
                  <c:v>3.1201500000000002</c:v>
                </c:pt>
                <c:pt idx="226">
                  <c:v>3.1674699999999998</c:v>
                </c:pt>
                <c:pt idx="227">
                  <c:v>3.20343</c:v>
                </c:pt>
                <c:pt idx="228">
                  <c:v>3.2492399999999999</c:v>
                </c:pt>
                <c:pt idx="229">
                  <c:v>3.32341</c:v>
                </c:pt>
                <c:pt idx="230">
                  <c:v>3.4487399999999999</c:v>
                </c:pt>
                <c:pt idx="231">
                  <c:v>3.5350199999999998</c:v>
                </c:pt>
                <c:pt idx="232">
                  <c:v>3.5620799999999999</c:v>
                </c:pt>
                <c:pt idx="233">
                  <c:v>3.5998100000000002</c:v>
                </c:pt>
                <c:pt idx="234">
                  <c:v>3.62704</c:v>
                </c:pt>
                <c:pt idx="235">
                  <c:v>3.6706799999999999</c:v>
                </c:pt>
                <c:pt idx="236">
                  <c:v>3.73651</c:v>
                </c:pt>
                <c:pt idx="237">
                  <c:v>3.84693</c:v>
                </c:pt>
                <c:pt idx="238">
                  <c:v>3.9289299999999998</c:v>
                </c:pt>
                <c:pt idx="239">
                  <c:v>3.9600200000000001</c:v>
                </c:pt>
                <c:pt idx="240">
                  <c:v>4.01708</c:v>
                </c:pt>
                <c:pt idx="241">
                  <c:v>4.0662000000000003</c:v>
                </c:pt>
                <c:pt idx="242">
                  <c:v>4.1020099999999999</c:v>
                </c:pt>
                <c:pt idx="243">
                  <c:v>4.1723100000000004</c:v>
                </c:pt>
                <c:pt idx="244">
                  <c:v>4.2885499999999999</c:v>
                </c:pt>
                <c:pt idx="245">
                  <c:v>4.3817599999999999</c:v>
                </c:pt>
                <c:pt idx="246">
                  <c:v>4.4007800000000001</c:v>
                </c:pt>
                <c:pt idx="247">
                  <c:v>4.4417099999999996</c:v>
                </c:pt>
                <c:pt idx="248">
                  <c:v>4.4706700000000001</c:v>
                </c:pt>
                <c:pt idx="249">
                  <c:v>4.5130299999999997</c:v>
                </c:pt>
                <c:pt idx="250">
                  <c:v>4.5857200000000002</c:v>
                </c:pt>
                <c:pt idx="251">
                  <c:v>4.70784</c:v>
                </c:pt>
                <c:pt idx="252">
                  <c:v>4.8204000000000002</c:v>
                </c:pt>
                <c:pt idx="253">
                  <c:v>4.8435800000000002</c:v>
                </c:pt>
                <c:pt idx="254">
                  <c:v>4.8879299999999999</c:v>
                </c:pt>
                <c:pt idx="255">
                  <c:v>4.9365199999999998</c:v>
                </c:pt>
                <c:pt idx="256">
                  <c:v>4.9601100000000002</c:v>
                </c:pt>
                <c:pt idx="257">
                  <c:v>4.9391999999999996</c:v>
                </c:pt>
                <c:pt idx="258">
                  <c:v>5.0241499999999997</c:v>
                </c:pt>
                <c:pt idx="259">
                  <c:v>4.8922499999999998</c:v>
                </c:pt>
                <c:pt idx="260">
                  <c:v>4.9214000000000002</c:v>
                </c:pt>
                <c:pt idx="261">
                  <c:v>4.9630200000000002</c:v>
                </c:pt>
                <c:pt idx="262">
                  <c:v>4.9847900000000003</c:v>
                </c:pt>
                <c:pt idx="263">
                  <c:v>5.0232799999999997</c:v>
                </c:pt>
                <c:pt idx="264">
                  <c:v>5.0876400000000004</c:v>
                </c:pt>
                <c:pt idx="265">
                  <c:v>5.2043200000000001</c:v>
                </c:pt>
                <c:pt idx="266">
                  <c:v>5.32911</c:v>
                </c:pt>
                <c:pt idx="267">
                  <c:v>5.3599899999999998</c:v>
                </c:pt>
                <c:pt idx="268">
                  <c:v>5.3891299999999998</c:v>
                </c:pt>
                <c:pt idx="269">
                  <c:v>5.4483499999999996</c:v>
                </c:pt>
                <c:pt idx="270">
                  <c:v>5.4689100000000002</c:v>
                </c:pt>
                <c:pt idx="271">
                  <c:v>5.51654</c:v>
                </c:pt>
                <c:pt idx="272">
                  <c:v>5.59999</c:v>
                </c:pt>
                <c:pt idx="273">
                  <c:v>5.7418300000000002</c:v>
                </c:pt>
                <c:pt idx="274">
                  <c:v>5.76776</c:v>
                </c:pt>
                <c:pt idx="275">
                  <c:v>5.7370900000000002</c:v>
                </c:pt>
                <c:pt idx="276">
                  <c:v>5.6884199999999998</c:v>
                </c:pt>
                <c:pt idx="277">
                  <c:v>5.6293100000000003</c:v>
                </c:pt>
                <c:pt idx="278">
                  <c:v>5.5979999999999999</c:v>
                </c:pt>
                <c:pt idx="279">
                  <c:v>5.5419999999999998</c:v>
                </c:pt>
                <c:pt idx="280">
                  <c:v>5.3485500000000004</c:v>
                </c:pt>
                <c:pt idx="281">
                  <c:v>5.3568100000000003</c:v>
                </c:pt>
                <c:pt idx="282">
                  <c:v>5.3495900000000001</c:v>
                </c:pt>
                <c:pt idx="283">
                  <c:v>5.39534</c:v>
                </c:pt>
                <c:pt idx="284">
                  <c:v>5.4097400000000002</c:v>
                </c:pt>
                <c:pt idx="285">
                  <c:v>5.4264400000000004</c:v>
                </c:pt>
                <c:pt idx="286">
                  <c:v>5.4644199999999996</c:v>
                </c:pt>
                <c:pt idx="287">
                  <c:v>5.5743499999999999</c:v>
                </c:pt>
                <c:pt idx="288">
                  <c:v>5.6044700000000001</c:v>
                </c:pt>
                <c:pt idx="289">
                  <c:v>5.6019199999999998</c:v>
                </c:pt>
                <c:pt idx="290">
                  <c:v>5.6386000000000003</c:v>
                </c:pt>
                <c:pt idx="291">
                  <c:v>5.6615099999999998</c:v>
                </c:pt>
                <c:pt idx="292">
                  <c:v>5.6976899999999997</c:v>
                </c:pt>
                <c:pt idx="293">
                  <c:v>5.7589899999999998</c:v>
                </c:pt>
                <c:pt idx="294">
                  <c:v>5.8722399999999997</c:v>
                </c:pt>
                <c:pt idx="295">
                  <c:v>5.9533899999999997</c:v>
                </c:pt>
                <c:pt idx="296">
                  <c:v>5.95777</c:v>
                </c:pt>
                <c:pt idx="297">
                  <c:v>6.0045400000000004</c:v>
                </c:pt>
                <c:pt idx="298">
                  <c:v>6.0484999999999998</c:v>
                </c:pt>
                <c:pt idx="299">
                  <c:v>6.0867399999999998</c:v>
                </c:pt>
                <c:pt idx="300">
                  <c:v>6.1490099999999996</c:v>
                </c:pt>
                <c:pt idx="301">
                  <c:v>6.2736000000000001</c:v>
                </c:pt>
                <c:pt idx="302">
                  <c:v>6.42746</c:v>
                </c:pt>
                <c:pt idx="303">
                  <c:v>6.4784300000000004</c:v>
                </c:pt>
                <c:pt idx="304">
                  <c:v>6.5242000000000004</c:v>
                </c:pt>
                <c:pt idx="305">
                  <c:v>6.5673399999999997</c:v>
                </c:pt>
                <c:pt idx="306">
                  <c:v>6.6159499999999998</c:v>
                </c:pt>
                <c:pt idx="307">
                  <c:v>6.6951499999999999</c:v>
                </c:pt>
                <c:pt idx="308">
                  <c:v>6.8268500000000003</c:v>
                </c:pt>
                <c:pt idx="309">
                  <c:v>6.96434</c:v>
                </c:pt>
                <c:pt idx="310">
                  <c:v>7.00162</c:v>
                </c:pt>
                <c:pt idx="311">
                  <c:v>7.0550499999999996</c:v>
                </c:pt>
                <c:pt idx="312">
                  <c:v>7.07334</c:v>
                </c:pt>
                <c:pt idx="313">
                  <c:v>7.1119399999999997</c:v>
                </c:pt>
                <c:pt idx="314">
                  <c:v>7.1713699999999996</c:v>
                </c:pt>
                <c:pt idx="315">
                  <c:v>7.2819900000000004</c:v>
                </c:pt>
                <c:pt idx="316">
                  <c:v>7.45634</c:v>
                </c:pt>
                <c:pt idx="317">
                  <c:v>7.5124300000000002</c:v>
                </c:pt>
                <c:pt idx="318">
                  <c:v>7.5555399999999997</c:v>
                </c:pt>
                <c:pt idx="319">
                  <c:v>7.5921200000000004</c:v>
                </c:pt>
                <c:pt idx="320">
                  <c:v>7.6352599999999997</c:v>
                </c:pt>
                <c:pt idx="321">
                  <c:v>7.7024900000000001</c:v>
                </c:pt>
                <c:pt idx="322">
                  <c:v>7.8332499999999996</c:v>
                </c:pt>
                <c:pt idx="323">
                  <c:v>7.97736</c:v>
                </c:pt>
                <c:pt idx="324">
                  <c:v>8.0334599999999998</c:v>
                </c:pt>
                <c:pt idx="325">
                  <c:v>8.0568000000000008</c:v>
                </c:pt>
                <c:pt idx="326">
                  <c:v>8.0986999999999991</c:v>
                </c:pt>
                <c:pt idx="327">
                  <c:v>8.1219000000000001</c:v>
                </c:pt>
                <c:pt idx="328">
                  <c:v>8.1706699999999994</c:v>
                </c:pt>
                <c:pt idx="329">
                  <c:v>8.2618200000000002</c:v>
                </c:pt>
                <c:pt idx="330">
                  <c:v>8.4273900000000008</c:v>
                </c:pt>
                <c:pt idx="331">
                  <c:v>8.5117999999999991</c:v>
                </c:pt>
                <c:pt idx="332">
                  <c:v>8.5062099999999994</c:v>
                </c:pt>
                <c:pt idx="333">
                  <c:v>8.5383700000000005</c:v>
                </c:pt>
                <c:pt idx="334">
                  <c:v>8.5653400000000008</c:v>
                </c:pt>
                <c:pt idx="335">
                  <c:v>8.6056500000000007</c:v>
                </c:pt>
                <c:pt idx="336">
                  <c:v>8.7105599999999992</c:v>
                </c:pt>
                <c:pt idx="337">
                  <c:v>8.8528500000000001</c:v>
                </c:pt>
                <c:pt idx="338">
                  <c:v>8.9775500000000008</c:v>
                </c:pt>
                <c:pt idx="339">
                  <c:v>9.0000499999999999</c:v>
                </c:pt>
                <c:pt idx="340">
                  <c:v>9.0758899999999993</c:v>
                </c:pt>
                <c:pt idx="341">
                  <c:v>9.1466999999999992</c:v>
                </c:pt>
                <c:pt idx="342">
                  <c:v>9.1956799999999994</c:v>
                </c:pt>
                <c:pt idx="343">
                  <c:v>9.2924799999999994</c:v>
                </c:pt>
                <c:pt idx="344">
                  <c:v>9.4562000000000008</c:v>
                </c:pt>
                <c:pt idx="345">
                  <c:v>9.6230700000000002</c:v>
                </c:pt>
                <c:pt idx="346">
                  <c:v>9.6758400000000009</c:v>
                </c:pt>
                <c:pt idx="347">
                  <c:v>9.7399799999999992</c:v>
                </c:pt>
                <c:pt idx="348">
                  <c:v>9.7811400000000006</c:v>
                </c:pt>
                <c:pt idx="349">
                  <c:v>9.8120100000000008</c:v>
                </c:pt>
                <c:pt idx="350">
                  <c:v>9.8938199999999998</c:v>
                </c:pt>
                <c:pt idx="351">
                  <c:v>10.04318</c:v>
                </c:pt>
                <c:pt idx="352">
                  <c:v>10.17001</c:v>
                </c:pt>
                <c:pt idx="353">
                  <c:v>10.20931</c:v>
                </c:pt>
                <c:pt idx="354">
                  <c:v>10.272629999999999</c:v>
                </c:pt>
                <c:pt idx="355">
                  <c:v>10.3348</c:v>
                </c:pt>
                <c:pt idx="356">
                  <c:v>10.38367</c:v>
                </c:pt>
                <c:pt idx="357">
                  <c:v>10.45955</c:v>
                </c:pt>
                <c:pt idx="358">
                  <c:v>10.58489</c:v>
                </c:pt>
                <c:pt idx="359">
                  <c:v>10.773059999999999</c:v>
                </c:pt>
                <c:pt idx="360">
                  <c:v>10.840630000000001</c:v>
                </c:pt>
                <c:pt idx="361">
                  <c:v>10.87426</c:v>
                </c:pt>
                <c:pt idx="362">
                  <c:v>10.90765</c:v>
                </c:pt>
                <c:pt idx="363">
                  <c:v>10.94318</c:v>
                </c:pt>
                <c:pt idx="364">
                  <c:v>10.977180000000001</c:v>
                </c:pt>
                <c:pt idx="365">
                  <c:v>11.100339999999999</c:v>
                </c:pt>
                <c:pt idx="366">
                  <c:v>11.268890000000001</c:v>
                </c:pt>
                <c:pt idx="367">
                  <c:v>11.330439999999999</c:v>
                </c:pt>
                <c:pt idx="368">
                  <c:v>11.384259999999999</c:v>
                </c:pt>
                <c:pt idx="369">
                  <c:v>11.47462</c:v>
                </c:pt>
                <c:pt idx="370">
                  <c:v>11.51694</c:v>
                </c:pt>
                <c:pt idx="371">
                  <c:v>11.57405</c:v>
                </c:pt>
                <c:pt idx="372">
                  <c:v>11.68338</c:v>
                </c:pt>
                <c:pt idx="373">
                  <c:v>11.86852</c:v>
                </c:pt>
                <c:pt idx="374">
                  <c:v>11.9689</c:v>
                </c:pt>
                <c:pt idx="375">
                  <c:v>11.939730000000001</c:v>
                </c:pt>
                <c:pt idx="376">
                  <c:v>11.964930000000001</c:v>
                </c:pt>
                <c:pt idx="377">
                  <c:v>11.98282</c:v>
                </c:pt>
                <c:pt idx="378">
                  <c:v>12.017329999999999</c:v>
                </c:pt>
                <c:pt idx="379">
                  <c:v>12.12753</c:v>
                </c:pt>
                <c:pt idx="380">
                  <c:v>12.30293</c:v>
                </c:pt>
                <c:pt idx="381">
                  <c:v>12.413600000000001</c:v>
                </c:pt>
                <c:pt idx="382">
                  <c:v>12.425689999999999</c:v>
                </c:pt>
                <c:pt idx="383">
                  <c:v>12.50259</c:v>
                </c:pt>
                <c:pt idx="384">
                  <c:v>12.551</c:v>
                </c:pt>
                <c:pt idx="385">
                  <c:v>12.591839999999999</c:v>
                </c:pt>
                <c:pt idx="386">
                  <c:v>12.69233</c:v>
                </c:pt>
                <c:pt idx="387">
                  <c:v>12.857100000000001</c:v>
                </c:pt>
                <c:pt idx="388">
                  <c:v>13.010429999999999</c:v>
                </c:pt>
                <c:pt idx="389">
                  <c:v>13.040010000000001</c:v>
                </c:pt>
                <c:pt idx="390">
                  <c:v>13.09093</c:v>
                </c:pt>
                <c:pt idx="391">
                  <c:v>13.127330000000001</c:v>
                </c:pt>
                <c:pt idx="392">
                  <c:v>13.163349999999999</c:v>
                </c:pt>
                <c:pt idx="393">
                  <c:v>13.26009</c:v>
                </c:pt>
                <c:pt idx="394">
                  <c:v>13.429589999999999</c:v>
                </c:pt>
                <c:pt idx="395">
                  <c:v>13.569000000000001</c:v>
                </c:pt>
                <c:pt idx="396">
                  <c:v>13.553839999999999</c:v>
                </c:pt>
                <c:pt idx="397">
                  <c:v>13.606170000000001</c:v>
                </c:pt>
                <c:pt idx="398">
                  <c:v>13.656370000000001</c:v>
                </c:pt>
                <c:pt idx="399">
                  <c:v>13.681229999999999</c:v>
                </c:pt>
                <c:pt idx="400">
                  <c:v>13.73466</c:v>
                </c:pt>
                <c:pt idx="401">
                  <c:v>13.86431</c:v>
                </c:pt>
                <c:pt idx="402">
                  <c:v>14.0166</c:v>
                </c:pt>
                <c:pt idx="403">
                  <c:v>13.97072</c:v>
                </c:pt>
                <c:pt idx="404">
                  <c:v>13.246980000000001</c:v>
                </c:pt>
                <c:pt idx="405">
                  <c:v>12.53378</c:v>
                </c:pt>
                <c:pt idx="406">
                  <c:v>12.41253</c:v>
                </c:pt>
                <c:pt idx="407">
                  <c:v>12.363630000000001</c:v>
                </c:pt>
                <c:pt idx="408">
                  <c:v>12.39049</c:v>
                </c:pt>
                <c:pt idx="409">
                  <c:v>12.51704</c:v>
                </c:pt>
                <c:pt idx="410">
                  <c:v>12.693350000000001</c:v>
                </c:pt>
                <c:pt idx="411">
                  <c:v>12.749639999999999</c:v>
                </c:pt>
                <c:pt idx="412">
                  <c:v>12.78434</c:v>
                </c:pt>
                <c:pt idx="413">
                  <c:v>12.82145</c:v>
                </c:pt>
                <c:pt idx="414">
                  <c:v>12.748530000000001</c:v>
                </c:pt>
                <c:pt idx="415">
                  <c:v>12.52702</c:v>
                </c:pt>
                <c:pt idx="416">
                  <c:v>12.536899999999999</c:v>
                </c:pt>
                <c:pt idx="417">
                  <c:v>12.714779999999999</c:v>
                </c:pt>
                <c:pt idx="418">
                  <c:v>12.77708</c:v>
                </c:pt>
                <c:pt idx="419">
                  <c:v>12.776389999999999</c:v>
                </c:pt>
                <c:pt idx="420">
                  <c:v>12.762919999999999</c:v>
                </c:pt>
                <c:pt idx="421">
                  <c:v>12.78511</c:v>
                </c:pt>
                <c:pt idx="422">
                  <c:v>12.806469999999999</c:v>
                </c:pt>
                <c:pt idx="423">
                  <c:v>12.88767</c:v>
                </c:pt>
                <c:pt idx="424">
                  <c:v>13.04688</c:v>
                </c:pt>
                <c:pt idx="425">
                  <c:v>13.11111</c:v>
                </c:pt>
                <c:pt idx="426">
                  <c:v>13.066380000000001</c:v>
                </c:pt>
                <c:pt idx="427">
                  <c:v>13.060129999999999</c:v>
                </c:pt>
                <c:pt idx="428">
                  <c:v>13.06803</c:v>
                </c:pt>
                <c:pt idx="429">
                  <c:v>13.123150000000001</c:v>
                </c:pt>
                <c:pt idx="430">
                  <c:v>13.239750000000001</c:v>
                </c:pt>
                <c:pt idx="431">
                  <c:v>13.44073</c:v>
                </c:pt>
                <c:pt idx="432">
                  <c:v>13.623139999999999</c:v>
                </c:pt>
                <c:pt idx="433">
                  <c:v>13.6403</c:v>
                </c:pt>
                <c:pt idx="434">
                  <c:v>13.69659</c:v>
                </c:pt>
                <c:pt idx="435">
                  <c:v>13.751939999999999</c:v>
                </c:pt>
                <c:pt idx="436">
                  <c:v>13.82114</c:v>
                </c:pt>
                <c:pt idx="437">
                  <c:v>13.93526</c:v>
                </c:pt>
                <c:pt idx="438">
                  <c:v>14.156829999999999</c:v>
                </c:pt>
                <c:pt idx="439">
                  <c:v>14.252409999999999</c:v>
                </c:pt>
                <c:pt idx="440">
                  <c:v>14.17638</c:v>
                </c:pt>
                <c:pt idx="441">
                  <c:v>14.20997</c:v>
                </c:pt>
                <c:pt idx="442">
                  <c:v>14.262230000000001</c:v>
                </c:pt>
                <c:pt idx="443">
                  <c:v>14.28762</c:v>
                </c:pt>
                <c:pt idx="444">
                  <c:v>14.352830000000001</c:v>
                </c:pt>
                <c:pt idx="445">
                  <c:v>14.43205</c:v>
                </c:pt>
                <c:pt idx="446">
                  <c:v>14.560779999999999</c:v>
                </c:pt>
                <c:pt idx="447">
                  <c:v>14.528370000000001</c:v>
                </c:pt>
                <c:pt idx="448">
                  <c:v>14.557029999999999</c:v>
                </c:pt>
                <c:pt idx="449">
                  <c:v>14.574859999999999</c:v>
                </c:pt>
                <c:pt idx="450">
                  <c:v>14.61345</c:v>
                </c:pt>
                <c:pt idx="451">
                  <c:v>14.69542</c:v>
                </c:pt>
                <c:pt idx="452">
                  <c:v>14.88646</c:v>
                </c:pt>
                <c:pt idx="453">
                  <c:v>15.07037</c:v>
                </c:pt>
                <c:pt idx="454">
                  <c:v>15.12641</c:v>
                </c:pt>
                <c:pt idx="455">
                  <c:v>15.19023</c:v>
                </c:pt>
                <c:pt idx="456">
                  <c:v>15.282450000000001</c:v>
                </c:pt>
                <c:pt idx="457">
                  <c:v>15.329549999999999</c:v>
                </c:pt>
                <c:pt idx="458">
                  <c:v>15.40921</c:v>
                </c:pt>
                <c:pt idx="459">
                  <c:v>15.57301</c:v>
                </c:pt>
                <c:pt idx="460">
                  <c:v>15.84822</c:v>
                </c:pt>
                <c:pt idx="461">
                  <c:v>15.970499999999999</c:v>
                </c:pt>
                <c:pt idx="462">
                  <c:v>16.04251</c:v>
                </c:pt>
                <c:pt idx="463">
                  <c:v>16.114920000000001</c:v>
                </c:pt>
                <c:pt idx="464">
                  <c:v>16.169029999999999</c:v>
                </c:pt>
                <c:pt idx="465">
                  <c:v>16.21088</c:v>
                </c:pt>
                <c:pt idx="466">
                  <c:v>16.301960000000001</c:v>
                </c:pt>
                <c:pt idx="467">
                  <c:v>16.51962</c:v>
                </c:pt>
                <c:pt idx="468">
                  <c:v>16.62819</c:v>
                </c:pt>
                <c:pt idx="469">
                  <c:v>16.671479999999999</c:v>
                </c:pt>
                <c:pt idx="470">
                  <c:v>16.77047</c:v>
                </c:pt>
                <c:pt idx="471">
                  <c:v>16.781089999999999</c:v>
                </c:pt>
                <c:pt idx="472">
                  <c:v>16.84477</c:v>
                </c:pt>
                <c:pt idx="473">
                  <c:v>16.96584</c:v>
                </c:pt>
                <c:pt idx="474">
                  <c:v>17.222470000000001</c:v>
                </c:pt>
                <c:pt idx="475">
                  <c:v>17.398060000000001</c:v>
                </c:pt>
                <c:pt idx="476">
                  <c:v>17.439070000000001</c:v>
                </c:pt>
                <c:pt idx="477">
                  <c:v>17.46781</c:v>
                </c:pt>
                <c:pt idx="478">
                  <c:v>17.520779999999998</c:v>
                </c:pt>
                <c:pt idx="479">
                  <c:v>17.586079999999999</c:v>
                </c:pt>
                <c:pt idx="480">
                  <c:v>17.723790000000001</c:v>
                </c:pt>
                <c:pt idx="481">
                  <c:v>17.94341</c:v>
                </c:pt>
                <c:pt idx="482">
                  <c:v>18.124700000000001</c:v>
                </c:pt>
                <c:pt idx="483">
                  <c:v>18.093229999999998</c:v>
                </c:pt>
                <c:pt idx="484">
                  <c:v>18.178339999999999</c:v>
                </c:pt>
                <c:pt idx="485">
                  <c:v>18.259150000000002</c:v>
                </c:pt>
                <c:pt idx="486">
                  <c:v>18.359030000000001</c:v>
                </c:pt>
                <c:pt idx="487">
                  <c:v>18.50554</c:v>
                </c:pt>
                <c:pt idx="488">
                  <c:v>18.74813</c:v>
                </c:pt>
                <c:pt idx="489">
                  <c:v>19.065280000000001</c:v>
                </c:pt>
                <c:pt idx="490">
                  <c:v>19.110029999999998</c:v>
                </c:pt>
                <c:pt idx="491">
                  <c:v>19.21256</c:v>
                </c:pt>
                <c:pt idx="492">
                  <c:v>19.299140000000001</c:v>
                </c:pt>
                <c:pt idx="493">
                  <c:v>19.392189999999999</c:v>
                </c:pt>
                <c:pt idx="494">
                  <c:v>19.555779999999999</c:v>
                </c:pt>
                <c:pt idx="495">
                  <c:v>19.822769999999998</c:v>
                </c:pt>
                <c:pt idx="496">
                  <c:v>20.057289999999998</c:v>
                </c:pt>
                <c:pt idx="497">
                  <c:v>20.129809999999999</c:v>
                </c:pt>
                <c:pt idx="498">
                  <c:v>20.251529999999999</c:v>
                </c:pt>
                <c:pt idx="499">
                  <c:v>20.365690000000001</c:v>
                </c:pt>
                <c:pt idx="500">
                  <c:v>20.451930000000001</c:v>
                </c:pt>
                <c:pt idx="501">
                  <c:v>20.572890000000001</c:v>
                </c:pt>
                <c:pt idx="502">
                  <c:v>20.79457</c:v>
                </c:pt>
                <c:pt idx="503">
                  <c:v>21.093720000000001</c:v>
                </c:pt>
                <c:pt idx="504">
                  <c:v>21.17258</c:v>
                </c:pt>
                <c:pt idx="505">
                  <c:v>21.231169999999999</c:v>
                </c:pt>
                <c:pt idx="506">
                  <c:v>21.288969999999999</c:v>
                </c:pt>
                <c:pt idx="507">
                  <c:v>21.349080000000001</c:v>
                </c:pt>
                <c:pt idx="508">
                  <c:v>21.44098</c:v>
                </c:pt>
                <c:pt idx="509">
                  <c:v>21.64358</c:v>
                </c:pt>
                <c:pt idx="510">
                  <c:v>21.88054</c:v>
                </c:pt>
                <c:pt idx="511">
                  <c:v>21.924720000000001</c:v>
                </c:pt>
                <c:pt idx="512">
                  <c:v>21.931339999999999</c:v>
                </c:pt>
                <c:pt idx="513">
                  <c:v>21.9846</c:v>
                </c:pt>
                <c:pt idx="514">
                  <c:v>21.990929999999999</c:v>
                </c:pt>
                <c:pt idx="515">
                  <c:v>22.077750000000002</c:v>
                </c:pt>
                <c:pt idx="516">
                  <c:v>22.237970000000001</c:v>
                </c:pt>
                <c:pt idx="517">
                  <c:v>22.51003</c:v>
                </c:pt>
                <c:pt idx="518">
                  <c:v>22.589729999999999</c:v>
                </c:pt>
                <c:pt idx="519">
                  <c:v>22.633299999999998</c:v>
                </c:pt>
                <c:pt idx="520">
                  <c:v>22.671810000000001</c:v>
                </c:pt>
                <c:pt idx="521">
                  <c:v>22.701540000000001</c:v>
                </c:pt>
                <c:pt idx="522">
                  <c:v>22.76352</c:v>
                </c:pt>
                <c:pt idx="523">
                  <c:v>22.906759999999998</c:v>
                </c:pt>
                <c:pt idx="524">
                  <c:v>23.012180000000001</c:v>
                </c:pt>
                <c:pt idx="525">
                  <c:v>23.00938</c:v>
                </c:pt>
                <c:pt idx="526">
                  <c:v>22.903970000000001</c:v>
                </c:pt>
                <c:pt idx="527">
                  <c:v>22.891670000000001</c:v>
                </c:pt>
                <c:pt idx="528">
                  <c:v>22.897839999999999</c:v>
                </c:pt>
                <c:pt idx="529">
                  <c:v>22.914529999999999</c:v>
                </c:pt>
                <c:pt idx="530">
                  <c:v>22.91694</c:v>
                </c:pt>
                <c:pt idx="531">
                  <c:v>23.045159999999999</c:v>
                </c:pt>
                <c:pt idx="532">
                  <c:v>22.990639999999999</c:v>
                </c:pt>
                <c:pt idx="533">
                  <c:v>22.89462</c:v>
                </c:pt>
                <c:pt idx="534">
                  <c:v>22.887360000000001</c:v>
                </c:pt>
                <c:pt idx="535">
                  <c:v>22.861090000000001</c:v>
                </c:pt>
                <c:pt idx="536">
                  <c:v>22.889050000000001</c:v>
                </c:pt>
                <c:pt idx="537">
                  <c:v>22.927499999999998</c:v>
                </c:pt>
                <c:pt idx="538">
                  <c:v>23.074100000000001</c:v>
                </c:pt>
                <c:pt idx="539">
                  <c:v>23.129270000000002</c:v>
                </c:pt>
                <c:pt idx="540">
                  <c:v>23.00037</c:v>
                </c:pt>
                <c:pt idx="541">
                  <c:v>22.95307</c:v>
                </c:pt>
                <c:pt idx="542">
                  <c:v>22.954750000000001</c:v>
                </c:pt>
                <c:pt idx="543">
                  <c:v>22.945730000000001</c:v>
                </c:pt>
                <c:pt idx="544">
                  <c:v>23.038039999999999</c:v>
                </c:pt>
                <c:pt idx="545">
                  <c:v>23.24269</c:v>
                </c:pt>
                <c:pt idx="546">
                  <c:v>23.455549999999999</c:v>
                </c:pt>
                <c:pt idx="547">
                  <c:v>23.445139999999999</c:v>
                </c:pt>
                <c:pt idx="548">
                  <c:v>23.455380000000002</c:v>
                </c:pt>
                <c:pt idx="549">
                  <c:v>23.44021</c:v>
                </c:pt>
                <c:pt idx="550">
                  <c:v>23.427389999999999</c:v>
                </c:pt>
                <c:pt idx="551">
                  <c:v>23.46987</c:v>
                </c:pt>
                <c:pt idx="552">
                  <c:v>23.644629999999999</c:v>
                </c:pt>
                <c:pt idx="553">
                  <c:v>23.826000000000001</c:v>
                </c:pt>
                <c:pt idx="554">
                  <c:v>23.807950000000002</c:v>
                </c:pt>
                <c:pt idx="555">
                  <c:v>23.82854</c:v>
                </c:pt>
                <c:pt idx="556">
                  <c:v>23.887889999999999</c:v>
                </c:pt>
                <c:pt idx="557">
                  <c:v>23.907810000000001</c:v>
                </c:pt>
                <c:pt idx="558">
                  <c:v>23.975580000000001</c:v>
                </c:pt>
                <c:pt idx="559">
                  <c:v>24.148569999999999</c:v>
                </c:pt>
                <c:pt idx="560">
                  <c:v>24.427209999999999</c:v>
                </c:pt>
                <c:pt idx="561">
                  <c:v>24.472919999999998</c:v>
                </c:pt>
                <c:pt idx="562">
                  <c:v>24.520859999999999</c:v>
                </c:pt>
                <c:pt idx="563">
                  <c:v>24.562580000000001</c:v>
                </c:pt>
                <c:pt idx="564">
                  <c:v>24.58606</c:v>
                </c:pt>
                <c:pt idx="565">
                  <c:v>24.653590000000001</c:v>
                </c:pt>
                <c:pt idx="566">
                  <c:v>24.848459999999999</c:v>
                </c:pt>
                <c:pt idx="567">
                  <c:v>25.057870000000001</c:v>
                </c:pt>
                <c:pt idx="568">
                  <c:v>25.129349999999999</c:v>
                </c:pt>
                <c:pt idx="569">
                  <c:v>25.147659999999998</c:v>
                </c:pt>
                <c:pt idx="570">
                  <c:v>25.239129999999999</c:v>
                </c:pt>
                <c:pt idx="571">
                  <c:v>25.270589999999999</c:v>
                </c:pt>
                <c:pt idx="572">
                  <c:v>25.318960000000001</c:v>
                </c:pt>
                <c:pt idx="573">
                  <c:v>25.463069999999998</c:v>
                </c:pt>
                <c:pt idx="574">
                  <c:v>25.75909</c:v>
                </c:pt>
                <c:pt idx="575">
                  <c:v>25.919129999999999</c:v>
                </c:pt>
                <c:pt idx="576">
                  <c:v>25.982030000000002</c:v>
                </c:pt>
                <c:pt idx="577">
                  <c:v>26.040320000000001</c:v>
                </c:pt>
                <c:pt idx="578">
                  <c:v>26.08991</c:v>
                </c:pt>
                <c:pt idx="579">
                  <c:v>26.199369999999998</c:v>
                </c:pt>
                <c:pt idx="580">
                  <c:v>26.371770000000001</c:v>
                </c:pt>
                <c:pt idx="581">
                  <c:v>26.6478</c:v>
                </c:pt>
                <c:pt idx="582">
                  <c:v>26.77731</c:v>
                </c:pt>
                <c:pt idx="583">
                  <c:v>26.775110000000002</c:v>
                </c:pt>
                <c:pt idx="584">
                  <c:v>26.865210000000001</c:v>
                </c:pt>
                <c:pt idx="585">
                  <c:v>26.908519999999999</c:v>
                </c:pt>
                <c:pt idx="586">
                  <c:v>26.988219999999998</c:v>
                </c:pt>
                <c:pt idx="587">
                  <c:v>27.126560000000001</c:v>
                </c:pt>
                <c:pt idx="588">
                  <c:v>27.377310000000001</c:v>
                </c:pt>
                <c:pt idx="589">
                  <c:v>27.6187</c:v>
                </c:pt>
                <c:pt idx="590">
                  <c:v>27.62154</c:v>
                </c:pt>
                <c:pt idx="591">
                  <c:v>27.68366</c:v>
                </c:pt>
                <c:pt idx="592">
                  <c:v>27.736830000000001</c:v>
                </c:pt>
                <c:pt idx="593">
                  <c:v>27.805250000000001</c:v>
                </c:pt>
                <c:pt idx="594">
                  <c:v>27.954419999999999</c:v>
                </c:pt>
                <c:pt idx="595">
                  <c:v>28.217169999999999</c:v>
                </c:pt>
                <c:pt idx="596">
                  <c:v>28.433710000000001</c:v>
                </c:pt>
                <c:pt idx="597">
                  <c:v>28.452639999999999</c:v>
                </c:pt>
                <c:pt idx="598">
                  <c:v>28.533539999999999</c:v>
                </c:pt>
                <c:pt idx="599">
                  <c:v>28.59704</c:v>
                </c:pt>
                <c:pt idx="600">
                  <c:v>28.641649999999998</c:v>
                </c:pt>
                <c:pt idx="601">
                  <c:v>28.713699999999999</c:v>
                </c:pt>
                <c:pt idx="602">
                  <c:v>28.54815</c:v>
                </c:pt>
                <c:pt idx="603">
                  <c:v>28.310449999999999</c:v>
                </c:pt>
                <c:pt idx="604">
                  <c:v>28.1755</c:v>
                </c:pt>
                <c:pt idx="605">
                  <c:v>28.087800000000001</c:v>
                </c:pt>
                <c:pt idx="606">
                  <c:v>28.0776</c:v>
                </c:pt>
                <c:pt idx="607">
                  <c:v>28.095849999999999</c:v>
                </c:pt>
                <c:pt idx="608">
                  <c:v>28.168240000000001</c:v>
                </c:pt>
                <c:pt idx="609">
                  <c:v>28.389559999999999</c:v>
                </c:pt>
                <c:pt idx="610">
                  <c:v>28.62538</c:v>
                </c:pt>
                <c:pt idx="611">
                  <c:v>28.62649</c:v>
                </c:pt>
                <c:pt idx="612">
                  <c:v>28.633410000000001</c:v>
                </c:pt>
                <c:pt idx="613">
                  <c:v>28.671949999999999</c:v>
                </c:pt>
                <c:pt idx="614">
                  <c:v>28.690989999999999</c:v>
                </c:pt>
                <c:pt idx="615">
                  <c:v>28.75713</c:v>
                </c:pt>
                <c:pt idx="616">
                  <c:v>28.888929999999998</c:v>
                </c:pt>
                <c:pt idx="617">
                  <c:v>29.1647</c:v>
                </c:pt>
                <c:pt idx="618">
                  <c:v>29.121759999999998</c:v>
                </c:pt>
                <c:pt idx="619">
                  <c:v>29.07658</c:v>
                </c:pt>
                <c:pt idx="620">
                  <c:v>29.070129999999999</c:v>
                </c:pt>
                <c:pt idx="621">
                  <c:v>29.08257</c:v>
                </c:pt>
                <c:pt idx="622">
                  <c:v>29.152909999999999</c:v>
                </c:pt>
                <c:pt idx="623">
                  <c:v>29.344360000000002</c:v>
                </c:pt>
                <c:pt idx="624">
                  <c:v>29.589179999999999</c:v>
                </c:pt>
                <c:pt idx="625">
                  <c:v>29.683489999999999</c:v>
                </c:pt>
                <c:pt idx="626">
                  <c:v>29.703759999999999</c:v>
                </c:pt>
                <c:pt idx="627">
                  <c:v>29.762550000000001</c:v>
                </c:pt>
                <c:pt idx="628">
                  <c:v>29.75038</c:v>
                </c:pt>
                <c:pt idx="629">
                  <c:v>29.70833</c:v>
                </c:pt>
                <c:pt idx="630">
                  <c:v>29.776530000000001</c:v>
                </c:pt>
                <c:pt idx="631">
                  <c:v>30.025120000000001</c:v>
                </c:pt>
                <c:pt idx="632">
                  <c:v>30.2057</c:v>
                </c:pt>
                <c:pt idx="633">
                  <c:v>30.186199999999999</c:v>
                </c:pt>
                <c:pt idx="634">
                  <c:v>30.158049999999999</c:v>
                </c:pt>
                <c:pt idx="635">
                  <c:v>30.086790000000001</c:v>
                </c:pt>
                <c:pt idx="636">
                  <c:v>30.10887</c:v>
                </c:pt>
                <c:pt idx="637">
                  <c:v>30.241890000000001</c:v>
                </c:pt>
                <c:pt idx="638">
                  <c:v>30.518470000000001</c:v>
                </c:pt>
                <c:pt idx="639">
                  <c:v>30.724900000000002</c:v>
                </c:pt>
                <c:pt idx="640">
                  <c:v>30.750060000000001</c:v>
                </c:pt>
                <c:pt idx="641">
                  <c:v>30.84883</c:v>
                </c:pt>
                <c:pt idx="642">
                  <c:v>30.93852</c:v>
                </c:pt>
                <c:pt idx="643">
                  <c:v>31.002739999999999</c:v>
                </c:pt>
                <c:pt idx="644">
                  <c:v>31.145820000000001</c:v>
                </c:pt>
                <c:pt idx="645">
                  <c:v>31.371230000000001</c:v>
                </c:pt>
                <c:pt idx="646">
                  <c:v>31.63336</c:v>
                </c:pt>
                <c:pt idx="647">
                  <c:v>31.673290000000001</c:v>
                </c:pt>
                <c:pt idx="648">
                  <c:v>31.735140000000001</c:v>
                </c:pt>
                <c:pt idx="649">
                  <c:v>31.778749999999999</c:v>
                </c:pt>
                <c:pt idx="650">
                  <c:v>31.81888</c:v>
                </c:pt>
                <c:pt idx="651">
                  <c:v>31.934799999999999</c:v>
                </c:pt>
                <c:pt idx="652">
                  <c:v>32.185740000000003</c:v>
                </c:pt>
                <c:pt idx="653">
                  <c:v>32.425220000000003</c:v>
                </c:pt>
                <c:pt idx="654">
                  <c:v>32.447270000000003</c:v>
                </c:pt>
                <c:pt idx="655">
                  <c:v>32.505890000000001</c:v>
                </c:pt>
                <c:pt idx="656">
                  <c:v>32.586300000000001</c:v>
                </c:pt>
                <c:pt idx="657">
                  <c:v>32.627589999999998</c:v>
                </c:pt>
                <c:pt idx="658">
                  <c:v>32.68235</c:v>
                </c:pt>
                <c:pt idx="659">
                  <c:v>32.845599999999997</c:v>
                </c:pt>
                <c:pt idx="660">
                  <c:v>33.158990000000003</c:v>
                </c:pt>
                <c:pt idx="661">
                  <c:v>33.257510000000003</c:v>
                </c:pt>
                <c:pt idx="662">
                  <c:v>33.26099</c:v>
                </c:pt>
                <c:pt idx="663">
                  <c:v>33.244340000000001</c:v>
                </c:pt>
                <c:pt idx="664">
                  <c:v>33.251010000000001</c:v>
                </c:pt>
                <c:pt idx="665">
                  <c:v>33.296340000000001</c:v>
                </c:pt>
                <c:pt idx="666">
                  <c:v>33.472369999999998</c:v>
                </c:pt>
                <c:pt idx="667">
                  <c:v>33.690359999999998</c:v>
                </c:pt>
                <c:pt idx="668">
                  <c:v>33.732080000000003</c:v>
                </c:pt>
                <c:pt idx="669">
                  <c:v>33.683419999999998</c:v>
                </c:pt>
                <c:pt idx="670">
                  <c:v>33.692489999999999</c:v>
                </c:pt>
                <c:pt idx="671">
                  <c:v>33.626719999999999</c:v>
                </c:pt>
                <c:pt idx="672">
                  <c:v>33.604100000000003</c:v>
                </c:pt>
                <c:pt idx="673">
                  <c:v>33.596910000000001</c:v>
                </c:pt>
                <c:pt idx="674">
                  <c:v>33.660539999999997</c:v>
                </c:pt>
                <c:pt idx="675">
                  <c:v>33.37097</c:v>
                </c:pt>
                <c:pt idx="676">
                  <c:v>32.663179999999997</c:v>
                </c:pt>
                <c:pt idx="677">
                  <c:v>31.933070000000001</c:v>
                </c:pt>
                <c:pt idx="678">
                  <c:v>31.218599999999999</c:v>
                </c:pt>
                <c:pt idx="679">
                  <c:v>30.47485</c:v>
                </c:pt>
                <c:pt idx="680">
                  <c:v>29.673359999999999</c:v>
                </c:pt>
                <c:pt idx="681">
                  <c:v>28.951699999999999</c:v>
                </c:pt>
                <c:pt idx="682">
                  <c:v>28.22383</c:v>
                </c:pt>
                <c:pt idx="683">
                  <c:v>27.063590000000001</c:v>
                </c:pt>
                <c:pt idx="684">
                  <c:v>26.300820000000002</c:v>
                </c:pt>
                <c:pt idx="685">
                  <c:v>25.462769999999999</c:v>
                </c:pt>
                <c:pt idx="686">
                  <c:v>24.566669999999998</c:v>
                </c:pt>
                <c:pt idx="687">
                  <c:v>23.6343</c:v>
                </c:pt>
                <c:pt idx="688">
                  <c:v>22.68843</c:v>
                </c:pt>
                <c:pt idx="689">
                  <c:v>21.74512</c:v>
                </c:pt>
                <c:pt idx="690">
                  <c:v>20.816040000000001</c:v>
                </c:pt>
                <c:pt idx="691">
                  <c:v>19.912489999999998</c:v>
                </c:pt>
                <c:pt idx="692">
                  <c:v>19.044350000000001</c:v>
                </c:pt>
                <c:pt idx="693">
                  <c:v>18.218499999999999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3120-4B85-804F-8B6BE4969F63}"/>
            </c:ext>
          </c:extLst>
        </c:ser>
        <c:ser>
          <c:idx val="1"/>
          <c:order val="1"/>
          <c:tx>
            <c:strRef>
              <c:f>'AP result'!$D$2:$D$3</c:f>
              <c:strCache>
                <c:ptCount val="2"/>
                <c:pt idx="0">
                  <c:v>Sample 2 stress</c:v>
                </c:pt>
                <c:pt idx="1">
                  <c:v>(MPa)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Ref>
              <c:f>'AP result'!$C$4:$C$1016</c:f>
              <c:numCache>
                <c:formatCode>General</c:formatCode>
                <c:ptCount val="1013"/>
                <c:pt idx="0">
                  <c:v>0</c:v>
                </c:pt>
                <c:pt idx="1">
                  <c:v>0</c:v>
                </c:pt>
                <c:pt idx="2">
                  <c:v>3.0000000000000001E-5</c:v>
                </c:pt>
                <c:pt idx="3">
                  <c:v>1.1E-4</c:v>
                </c:pt>
                <c:pt idx="4">
                  <c:v>1.9000000000000001E-4</c:v>
                </c:pt>
                <c:pt idx="5">
                  <c:v>3.1E-4</c:v>
                </c:pt>
                <c:pt idx="6">
                  <c:v>4.4000000000000002E-4</c:v>
                </c:pt>
                <c:pt idx="7">
                  <c:v>4.8000000000000001E-4</c:v>
                </c:pt>
                <c:pt idx="8">
                  <c:v>5.2999999999999998E-4</c:v>
                </c:pt>
                <c:pt idx="9">
                  <c:v>5.6999999999999998E-4</c:v>
                </c:pt>
                <c:pt idx="10">
                  <c:v>6.3000000000000003E-4</c:v>
                </c:pt>
                <c:pt idx="11">
                  <c:v>7.1000000000000002E-4</c:v>
                </c:pt>
                <c:pt idx="12">
                  <c:v>8.0999999999999996E-4</c:v>
                </c:pt>
                <c:pt idx="13">
                  <c:v>8.8999999999999995E-4</c:v>
                </c:pt>
                <c:pt idx="14">
                  <c:v>9.3000000000000005E-4</c:v>
                </c:pt>
                <c:pt idx="15">
                  <c:v>9.8999999999999999E-4</c:v>
                </c:pt>
                <c:pt idx="16">
                  <c:v>1.0300000000000001E-3</c:v>
                </c:pt>
                <c:pt idx="17">
                  <c:v>1.09E-3</c:v>
                </c:pt>
                <c:pt idx="18">
                  <c:v>1.16E-3</c:v>
                </c:pt>
                <c:pt idx="19">
                  <c:v>1.2600000000000001E-3</c:v>
                </c:pt>
                <c:pt idx="20">
                  <c:v>1.3500000000000001E-3</c:v>
                </c:pt>
                <c:pt idx="21">
                  <c:v>1.4E-3</c:v>
                </c:pt>
                <c:pt idx="22">
                  <c:v>1.4499999999999999E-3</c:v>
                </c:pt>
                <c:pt idx="23">
                  <c:v>1.5E-3</c:v>
                </c:pt>
                <c:pt idx="24">
                  <c:v>1.5499999999999999E-3</c:v>
                </c:pt>
                <c:pt idx="25">
                  <c:v>1.6199999999999999E-3</c:v>
                </c:pt>
                <c:pt idx="26">
                  <c:v>1.72E-3</c:v>
                </c:pt>
                <c:pt idx="27">
                  <c:v>1.81E-3</c:v>
                </c:pt>
                <c:pt idx="28">
                  <c:v>1.8500000000000001E-3</c:v>
                </c:pt>
                <c:pt idx="29">
                  <c:v>1.91E-3</c:v>
                </c:pt>
                <c:pt idx="30">
                  <c:v>1.9599999999999999E-3</c:v>
                </c:pt>
                <c:pt idx="31">
                  <c:v>2.0100000000000001E-3</c:v>
                </c:pt>
                <c:pt idx="32">
                  <c:v>2.0699999999999998E-3</c:v>
                </c:pt>
                <c:pt idx="33">
                  <c:v>2.1700000000000001E-3</c:v>
                </c:pt>
                <c:pt idx="34">
                  <c:v>2.2799999999999999E-3</c:v>
                </c:pt>
                <c:pt idx="35">
                  <c:v>2.32E-3</c:v>
                </c:pt>
                <c:pt idx="36">
                  <c:v>2.3800000000000002E-3</c:v>
                </c:pt>
                <c:pt idx="37">
                  <c:v>2.4199999999999998E-3</c:v>
                </c:pt>
                <c:pt idx="38">
                  <c:v>2.47E-3</c:v>
                </c:pt>
                <c:pt idx="39">
                  <c:v>2.5300000000000001E-3</c:v>
                </c:pt>
                <c:pt idx="40">
                  <c:v>2.63E-3</c:v>
                </c:pt>
                <c:pt idx="41">
                  <c:v>2.7299999999999998E-3</c:v>
                </c:pt>
                <c:pt idx="42">
                  <c:v>2.7799999999999999E-3</c:v>
                </c:pt>
                <c:pt idx="43">
                  <c:v>2.8300000000000001E-3</c:v>
                </c:pt>
                <c:pt idx="44">
                  <c:v>2.8800000000000002E-3</c:v>
                </c:pt>
                <c:pt idx="45">
                  <c:v>2.9299999999999999E-3</c:v>
                </c:pt>
                <c:pt idx="46">
                  <c:v>2.99E-3</c:v>
                </c:pt>
                <c:pt idx="47">
                  <c:v>3.0699999999999998E-3</c:v>
                </c:pt>
                <c:pt idx="48">
                  <c:v>3.1800000000000001E-3</c:v>
                </c:pt>
                <c:pt idx="49">
                  <c:v>3.2499999999999999E-3</c:v>
                </c:pt>
                <c:pt idx="50">
                  <c:v>3.3E-3</c:v>
                </c:pt>
                <c:pt idx="51">
                  <c:v>3.3500000000000001E-3</c:v>
                </c:pt>
                <c:pt idx="52">
                  <c:v>3.3899999999999998E-3</c:v>
                </c:pt>
                <c:pt idx="53">
                  <c:v>3.4499999999999999E-3</c:v>
                </c:pt>
                <c:pt idx="54">
                  <c:v>3.5300000000000002E-3</c:v>
                </c:pt>
                <c:pt idx="55">
                  <c:v>3.64E-3</c:v>
                </c:pt>
                <c:pt idx="56">
                  <c:v>3.7100000000000002E-3</c:v>
                </c:pt>
                <c:pt idx="57">
                  <c:v>3.7499999999999999E-3</c:v>
                </c:pt>
                <c:pt idx="58">
                  <c:v>3.81E-3</c:v>
                </c:pt>
                <c:pt idx="59">
                  <c:v>3.8500000000000001E-3</c:v>
                </c:pt>
                <c:pt idx="60">
                  <c:v>3.9100000000000003E-3</c:v>
                </c:pt>
                <c:pt idx="61">
                  <c:v>3.98E-3</c:v>
                </c:pt>
                <c:pt idx="62">
                  <c:v>4.0899999999999999E-3</c:v>
                </c:pt>
                <c:pt idx="63">
                  <c:v>4.1700000000000001E-3</c:v>
                </c:pt>
                <c:pt idx="64">
                  <c:v>4.2199999999999998E-3</c:v>
                </c:pt>
                <c:pt idx="65">
                  <c:v>4.2700000000000004E-3</c:v>
                </c:pt>
                <c:pt idx="66">
                  <c:v>4.3200000000000001E-3</c:v>
                </c:pt>
                <c:pt idx="67">
                  <c:v>4.3699999999999998E-3</c:v>
                </c:pt>
                <c:pt idx="68">
                  <c:v>4.4400000000000004E-3</c:v>
                </c:pt>
                <c:pt idx="69">
                  <c:v>4.5500000000000002E-3</c:v>
                </c:pt>
                <c:pt idx="70">
                  <c:v>4.6299999999999996E-3</c:v>
                </c:pt>
                <c:pt idx="71">
                  <c:v>4.6699999999999997E-3</c:v>
                </c:pt>
                <c:pt idx="72">
                  <c:v>4.7299999999999998E-3</c:v>
                </c:pt>
                <c:pt idx="73">
                  <c:v>4.7800000000000004E-3</c:v>
                </c:pt>
                <c:pt idx="74">
                  <c:v>4.8300000000000001E-3</c:v>
                </c:pt>
                <c:pt idx="75">
                  <c:v>4.8900000000000002E-3</c:v>
                </c:pt>
                <c:pt idx="76">
                  <c:v>4.9899999999999996E-3</c:v>
                </c:pt>
                <c:pt idx="77">
                  <c:v>5.1000000000000004E-3</c:v>
                </c:pt>
                <c:pt idx="78">
                  <c:v>5.1399999999999996E-3</c:v>
                </c:pt>
                <c:pt idx="79">
                  <c:v>5.1999999999999998E-3</c:v>
                </c:pt>
                <c:pt idx="80">
                  <c:v>5.2399999999999999E-3</c:v>
                </c:pt>
                <c:pt idx="81">
                  <c:v>5.2900000000000004E-3</c:v>
                </c:pt>
                <c:pt idx="82">
                  <c:v>5.3499999999999997E-3</c:v>
                </c:pt>
                <c:pt idx="83">
                  <c:v>5.45E-3</c:v>
                </c:pt>
                <c:pt idx="84">
                  <c:v>5.5500000000000002E-3</c:v>
                </c:pt>
                <c:pt idx="85">
                  <c:v>5.5999999999999999E-3</c:v>
                </c:pt>
                <c:pt idx="86">
                  <c:v>5.6499999999999996E-3</c:v>
                </c:pt>
                <c:pt idx="87">
                  <c:v>5.7000000000000002E-3</c:v>
                </c:pt>
                <c:pt idx="88">
                  <c:v>5.7499999999999999E-3</c:v>
                </c:pt>
                <c:pt idx="89">
                  <c:v>5.8100000000000001E-3</c:v>
                </c:pt>
                <c:pt idx="90">
                  <c:v>5.8999999999999999E-3</c:v>
                </c:pt>
                <c:pt idx="91">
                  <c:v>6.0099999999999997E-3</c:v>
                </c:pt>
                <c:pt idx="92">
                  <c:v>6.0699999999999999E-3</c:v>
                </c:pt>
                <c:pt idx="93">
                  <c:v>6.1199999999999996E-3</c:v>
                </c:pt>
                <c:pt idx="94">
                  <c:v>6.1700000000000001E-3</c:v>
                </c:pt>
                <c:pt idx="95">
                  <c:v>6.2100000000000002E-3</c:v>
                </c:pt>
                <c:pt idx="96">
                  <c:v>6.2700000000000004E-3</c:v>
                </c:pt>
                <c:pt idx="97">
                  <c:v>6.3600000000000002E-3</c:v>
                </c:pt>
                <c:pt idx="98">
                  <c:v>6.4599999999999996E-3</c:v>
                </c:pt>
                <c:pt idx="99">
                  <c:v>6.5199999999999998E-3</c:v>
                </c:pt>
                <c:pt idx="100">
                  <c:v>6.5700000000000003E-3</c:v>
                </c:pt>
                <c:pt idx="101">
                  <c:v>6.6299999999999996E-3</c:v>
                </c:pt>
                <c:pt idx="102">
                  <c:v>6.6699999999999997E-3</c:v>
                </c:pt>
                <c:pt idx="103">
                  <c:v>6.7299999999999999E-3</c:v>
                </c:pt>
                <c:pt idx="104">
                  <c:v>6.7999999999999996E-3</c:v>
                </c:pt>
                <c:pt idx="105">
                  <c:v>6.9199999999999999E-3</c:v>
                </c:pt>
                <c:pt idx="106">
                  <c:v>7.0000000000000001E-3</c:v>
                </c:pt>
                <c:pt idx="107">
                  <c:v>7.0400000000000003E-3</c:v>
                </c:pt>
                <c:pt idx="108">
                  <c:v>7.0899999999999999E-3</c:v>
                </c:pt>
                <c:pt idx="109">
                  <c:v>7.1399999999999996E-3</c:v>
                </c:pt>
                <c:pt idx="110">
                  <c:v>7.1900000000000002E-3</c:v>
                </c:pt>
                <c:pt idx="111">
                  <c:v>7.2700000000000004E-3</c:v>
                </c:pt>
                <c:pt idx="112">
                  <c:v>7.3699999999999998E-3</c:v>
                </c:pt>
                <c:pt idx="113">
                  <c:v>7.45E-3</c:v>
                </c:pt>
                <c:pt idx="114">
                  <c:v>7.4900000000000001E-3</c:v>
                </c:pt>
                <c:pt idx="115">
                  <c:v>7.5500000000000003E-3</c:v>
                </c:pt>
                <c:pt idx="116">
                  <c:v>7.6E-3</c:v>
                </c:pt>
                <c:pt idx="117">
                  <c:v>7.6499999999999997E-3</c:v>
                </c:pt>
                <c:pt idx="118">
                  <c:v>7.7200000000000003E-3</c:v>
                </c:pt>
                <c:pt idx="119">
                  <c:v>7.8200000000000006E-3</c:v>
                </c:pt>
                <c:pt idx="120">
                  <c:v>7.92E-3</c:v>
                </c:pt>
                <c:pt idx="121">
                  <c:v>7.9600000000000001E-3</c:v>
                </c:pt>
                <c:pt idx="122">
                  <c:v>8.0199999999999994E-3</c:v>
                </c:pt>
                <c:pt idx="123">
                  <c:v>8.0599999999999995E-3</c:v>
                </c:pt>
                <c:pt idx="124">
                  <c:v>8.1099999999999992E-3</c:v>
                </c:pt>
                <c:pt idx="125">
                  <c:v>8.1700000000000002E-3</c:v>
                </c:pt>
                <c:pt idx="126">
                  <c:v>8.2799999999999992E-3</c:v>
                </c:pt>
                <c:pt idx="127">
                  <c:v>8.3800000000000003E-3</c:v>
                </c:pt>
                <c:pt idx="128">
                  <c:v>8.4200000000000004E-3</c:v>
                </c:pt>
                <c:pt idx="129">
                  <c:v>8.4700000000000001E-3</c:v>
                </c:pt>
                <c:pt idx="130">
                  <c:v>8.5299999999999994E-3</c:v>
                </c:pt>
                <c:pt idx="131">
                  <c:v>8.5699999999999995E-3</c:v>
                </c:pt>
                <c:pt idx="132">
                  <c:v>8.6300000000000005E-3</c:v>
                </c:pt>
                <c:pt idx="133">
                  <c:v>8.7200000000000003E-3</c:v>
                </c:pt>
                <c:pt idx="134">
                  <c:v>8.8299999999999993E-3</c:v>
                </c:pt>
                <c:pt idx="135">
                  <c:v>8.8900000000000003E-3</c:v>
                </c:pt>
                <c:pt idx="136">
                  <c:v>8.94E-3</c:v>
                </c:pt>
                <c:pt idx="137">
                  <c:v>8.9899999999999997E-3</c:v>
                </c:pt>
                <c:pt idx="138">
                  <c:v>9.0299999999999998E-3</c:v>
                </c:pt>
                <c:pt idx="139">
                  <c:v>9.0900000000000009E-3</c:v>
                </c:pt>
                <c:pt idx="140">
                  <c:v>9.1900000000000003E-3</c:v>
                </c:pt>
                <c:pt idx="141">
                  <c:v>9.2899999999999996E-3</c:v>
                </c:pt>
                <c:pt idx="142">
                  <c:v>9.3399999999999993E-3</c:v>
                </c:pt>
                <c:pt idx="143">
                  <c:v>9.3900000000000008E-3</c:v>
                </c:pt>
                <c:pt idx="144">
                  <c:v>9.4500000000000001E-3</c:v>
                </c:pt>
                <c:pt idx="145">
                  <c:v>9.4900000000000002E-3</c:v>
                </c:pt>
                <c:pt idx="146">
                  <c:v>9.5499999999999995E-3</c:v>
                </c:pt>
                <c:pt idx="147">
                  <c:v>9.6299999999999997E-3</c:v>
                </c:pt>
                <c:pt idx="148">
                  <c:v>9.7400000000000004E-3</c:v>
                </c:pt>
                <c:pt idx="149">
                  <c:v>9.8099999999999993E-3</c:v>
                </c:pt>
                <c:pt idx="150">
                  <c:v>9.8600000000000007E-3</c:v>
                </c:pt>
                <c:pt idx="151">
                  <c:v>9.9100000000000004E-3</c:v>
                </c:pt>
                <c:pt idx="152">
                  <c:v>9.9600000000000001E-3</c:v>
                </c:pt>
                <c:pt idx="153">
                  <c:v>1.001E-2</c:v>
                </c:pt>
                <c:pt idx="154">
                  <c:v>1.009E-2</c:v>
                </c:pt>
                <c:pt idx="155">
                  <c:v>1.0200000000000001E-2</c:v>
                </c:pt>
                <c:pt idx="156">
                  <c:v>1.027E-2</c:v>
                </c:pt>
                <c:pt idx="157">
                  <c:v>1.031E-2</c:v>
                </c:pt>
                <c:pt idx="158">
                  <c:v>1.0370000000000001E-2</c:v>
                </c:pt>
                <c:pt idx="159">
                  <c:v>1.042E-2</c:v>
                </c:pt>
                <c:pt idx="160">
                  <c:v>1.047E-2</c:v>
                </c:pt>
                <c:pt idx="161">
                  <c:v>1.0540000000000001E-2</c:v>
                </c:pt>
                <c:pt idx="162">
                  <c:v>1.065E-2</c:v>
                </c:pt>
                <c:pt idx="163">
                  <c:v>1.074E-2</c:v>
                </c:pt>
                <c:pt idx="164">
                  <c:v>1.0789999999999999E-2</c:v>
                </c:pt>
                <c:pt idx="165">
                  <c:v>1.0840000000000001E-2</c:v>
                </c:pt>
                <c:pt idx="166">
                  <c:v>1.0880000000000001E-2</c:v>
                </c:pt>
                <c:pt idx="167">
                  <c:v>1.093E-2</c:v>
                </c:pt>
                <c:pt idx="168">
                  <c:v>1.0999999999999999E-2</c:v>
                </c:pt>
                <c:pt idx="169">
                  <c:v>1.11E-2</c:v>
                </c:pt>
                <c:pt idx="170">
                  <c:v>1.12E-2</c:v>
                </c:pt>
                <c:pt idx="171">
                  <c:v>1.124E-2</c:v>
                </c:pt>
                <c:pt idx="172">
                  <c:v>1.129E-2</c:v>
                </c:pt>
                <c:pt idx="173">
                  <c:v>1.1339999999999999E-2</c:v>
                </c:pt>
                <c:pt idx="174">
                  <c:v>1.1390000000000001E-2</c:v>
                </c:pt>
                <c:pt idx="175">
                  <c:v>1.146E-2</c:v>
                </c:pt>
                <c:pt idx="176">
                  <c:v>1.155E-2</c:v>
                </c:pt>
                <c:pt idx="177">
                  <c:v>1.1650000000000001E-2</c:v>
                </c:pt>
                <c:pt idx="178">
                  <c:v>1.171E-2</c:v>
                </c:pt>
                <c:pt idx="179">
                  <c:v>1.176E-2</c:v>
                </c:pt>
                <c:pt idx="180">
                  <c:v>1.1809999999999999E-2</c:v>
                </c:pt>
                <c:pt idx="181">
                  <c:v>1.1849999999999999E-2</c:v>
                </c:pt>
                <c:pt idx="182">
                  <c:v>1.191E-2</c:v>
                </c:pt>
                <c:pt idx="183">
                  <c:v>1.201E-2</c:v>
                </c:pt>
                <c:pt idx="184">
                  <c:v>1.2109999999999999E-2</c:v>
                </c:pt>
                <c:pt idx="185">
                  <c:v>1.2160000000000001E-2</c:v>
                </c:pt>
                <c:pt idx="186">
                  <c:v>1.221E-2</c:v>
                </c:pt>
                <c:pt idx="187">
                  <c:v>1.227E-2</c:v>
                </c:pt>
                <c:pt idx="188">
                  <c:v>1.231E-2</c:v>
                </c:pt>
                <c:pt idx="189">
                  <c:v>1.2370000000000001E-2</c:v>
                </c:pt>
                <c:pt idx="190">
                  <c:v>1.2449999999999999E-2</c:v>
                </c:pt>
                <c:pt idx="191">
                  <c:v>1.257E-2</c:v>
                </c:pt>
                <c:pt idx="192">
                  <c:v>1.2630000000000001E-2</c:v>
                </c:pt>
                <c:pt idx="193">
                  <c:v>1.268E-2</c:v>
                </c:pt>
                <c:pt idx="194">
                  <c:v>1.273E-2</c:v>
                </c:pt>
                <c:pt idx="195">
                  <c:v>1.278E-2</c:v>
                </c:pt>
                <c:pt idx="196">
                  <c:v>1.2829999999999999E-2</c:v>
                </c:pt>
                <c:pt idx="197">
                  <c:v>1.2919999999999999E-2</c:v>
                </c:pt>
                <c:pt idx="198">
                  <c:v>1.302E-2</c:v>
                </c:pt>
                <c:pt idx="199">
                  <c:v>1.3089999999999999E-2</c:v>
                </c:pt>
                <c:pt idx="200">
                  <c:v>1.3129999999999999E-2</c:v>
                </c:pt>
                <c:pt idx="201">
                  <c:v>1.319E-2</c:v>
                </c:pt>
                <c:pt idx="202">
                  <c:v>1.324E-2</c:v>
                </c:pt>
                <c:pt idx="203">
                  <c:v>1.329E-2</c:v>
                </c:pt>
                <c:pt idx="204">
                  <c:v>1.337E-2</c:v>
                </c:pt>
                <c:pt idx="205">
                  <c:v>1.3480000000000001E-2</c:v>
                </c:pt>
                <c:pt idx="206">
                  <c:v>1.3559999999999999E-2</c:v>
                </c:pt>
                <c:pt idx="207">
                  <c:v>1.3599999999999999E-2</c:v>
                </c:pt>
                <c:pt idx="208">
                  <c:v>1.3650000000000001E-2</c:v>
                </c:pt>
                <c:pt idx="209">
                  <c:v>1.37E-2</c:v>
                </c:pt>
                <c:pt idx="210">
                  <c:v>1.375E-2</c:v>
                </c:pt>
                <c:pt idx="211">
                  <c:v>1.3820000000000001E-2</c:v>
                </c:pt>
                <c:pt idx="212">
                  <c:v>1.393E-2</c:v>
                </c:pt>
                <c:pt idx="213">
                  <c:v>1.4019999999999999E-2</c:v>
                </c:pt>
                <c:pt idx="214">
                  <c:v>1.406E-2</c:v>
                </c:pt>
                <c:pt idx="215">
                  <c:v>1.4109999999999999E-2</c:v>
                </c:pt>
                <c:pt idx="216">
                  <c:v>1.4160000000000001E-2</c:v>
                </c:pt>
                <c:pt idx="217">
                  <c:v>1.421E-2</c:v>
                </c:pt>
                <c:pt idx="218">
                  <c:v>1.4279999999999999E-2</c:v>
                </c:pt>
                <c:pt idx="219">
                  <c:v>1.438E-2</c:v>
                </c:pt>
                <c:pt idx="220">
                  <c:v>1.447E-2</c:v>
                </c:pt>
                <c:pt idx="221">
                  <c:v>1.453E-2</c:v>
                </c:pt>
                <c:pt idx="222">
                  <c:v>1.4579999999999999E-2</c:v>
                </c:pt>
                <c:pt idx="223">
                  <c:v>1.4619999999999999E-2</c:v>
                </c:pt>
                <c:pt idx="224">
                  <c:v>1.4670000000000001E-2</c:v>
                </c:pt>
                <c:pt idx="225">
                  <c:v>1.474E-2</c:v>
                </c:pt>
                <c:pt idx="226">
                  <c:v>1.4840000000000001E-2</c:v>
                </c:pt>
                <c:pt idx="227">
                  <c:v>1.494E-2</c:v>
                </c:pt>
                <c:pt idx="228">
                  <c:v>1.498E-2</c:v>
                </c:pt>
                <c:pt idx="229">
                  <c:v>1.503E-2</c:v>
                </c:pt>
                <c:pt idx="230">
                  <c:v>1.508E-2</c:v>
                </c:pt>
                <c:pt idx="231">
                  <c:v>1.5129999999999999E-2</c:v>
                </c:pt>
                <c:pt idx="232">
                  <c:v>1.519E-2</c:v>
                </c:pt>
                <c:pt idx="233">
                  <c:v>1.528E-2</c:v>
                </c:pt>
                <c:pt idx="234">
                  <c:v>1.54E-2</c:v>
                </c:pt>
                <c:pt idx="235">
                  <c:v>1.545E-2</c:v>
                </c:pt>
                <c:pt idx="236">
                  <c:v>1.55E-2</c:v>
                </c:pt>
                <c:pt idx="237">
                  <c:v>1.555E-2</c:v>
                </c:pt>
                <c:pt idx="238">
                  <c:v>1.559E-2</c:v>
                </c:pt>
                <c:pt idx="239">
                  <c:v>1.5650000000000001E-2</c:v>
                </c:pt>
                <c:pt idx="240">
                  <c:v>1.575E-2</c:v>
                </c:pt>
                <c:pt idx="241">
                  <c:v>1.585E-2</c:v>
                </c:pt>
                <c:pt idx="242">
                  <c:v>1.5900000000000001E-2</c:v>
                </c:pt>
                <c:pt idx="243">
                  <c:v>1.5949999999999999E-2</c:v>
                </c:pt>
                <c:pt idx="244">
                  <c:v>1.601E-2</c:v>
                </c:pt>
                <c:pt idx="245">
                  <c:v>1.6060000000000001E-2</c:v>
                </c:pt>
                <c:pt idx="246">
                  <c:v>1.6109999999999999E-2</c:v>
                </c:pt>
                <c:pt idx="247">
                  <c:v>1.619E-2</c:v>
                </c:pt>
                <c:pt idx="248">
                  <c:v>1.6310000000000002E-2</c:v>
                </c:pt>
                <c:pt idx="249">
                  <c:v>1.6369999999999999E-2</c:v>
                </c:pt>
                <c:pt idx="250">
                  <c:v>1.6420000000000001E-2</c:v>
                </c:pt>
                <c:pt idx="251">
                  <c:v>1.6469999999999999E-2</c:v>
                </c:pt>
                <c:pt idx="252">
                  <c:v>1.652E-2</c:v>
                </c:pt>
                <c:pt idx="253">
                  <c:v>1.6570000000000001E-2</c:v>
                </c:pt>
                <c:pt idx="254">
                  <c:v>1.6650000000000002E-2</c:v>
                </c:pt>
                <c:pt idx="255">
                  <c:v>1.6760000000000001E-2</c:v>
                </c:pt>
                <c:pt idx="256">
                  <c:v>1.6830000000000001E-2</c:v>
                </c:pt>
                <c:pt idx="257">
                  <c:v>1.6879999999999999E-2</c:v>
                </c:pt>
                <c:pt idx="258">
                  <c:v>1.6930000000000001E-2</c:v>
                </c:pt>
                <c:pt idx="259">
                  <c:v>1.6979999999999999E-2</c:v>
                </c:pt>
                <c:pt idx="260">
                  <c:v>1.703E-2</c:v>
                </c:pt>
                <c:pt idx="261">
                  <c:v>1.711E-2</c:v>
                </c:pt>
                <c:pt idx="262">
                  <c:v>1.721E-2</c:v>
                </c:pt>
                <c:pt idx="263">
                  <c:v>1.729E-2</c:v>
                </c:pt>
                <c:pt idx="264">
                  <c:v>1.7340000000000001E-2</c:v>
                </c:pt>
                <c:pt idx="265">
                  <c:v>1.7389999999999999E-2</c:v>
                </c:pt>
                <c:pt idx="266">
                  <c:v>1.7440000000000001E-2</c:v>
                </c:pt>
                <c:pt idx="267">
                  <c:v>1.7489999999999999E-2</c:v>
                </c:pt>
                <c:pt idx="268">
                  <c:v>1.7569999999999999E-2</c:v>
                </c:pt>
                <c:pt idx="269">
                  <c:v>1.7670000000000002E-2</c:v>
                </c:pt>
                <c:pt idx="270">
                  <c:v>1.7760000000000001E-2</c:v>
                </c:pt>
                <c:pt idx="271">
                  <c:v>1.78E-2</c:v>
                </c:pt>
                <c:pt idx="272">
                  <c:v>1.7850000000000001E-2</c:v>
                </c:pt>
                <c:pt idx="273">
                  <c:v>1.7899999999999999E-2</c:v>
                </c:pt>
                <c:pt idx="274">
                  <c:v>1.7950000000000001E-2</c:v>
                </c:pt>
                <c:pt idx="275">
                  <c:v>1.8020000000000001E-2</c:v>
                </c:pt>
                <c:pt idx="276">
                  <c:v>1.8120000000000001E-2</c:v>
                </c:pt>
                <c:pt idx="277">
                  <c:v>1.822E-2</c:v>
                </c:pt>
                <c:pt idx="278">
                  <c:v>1.8270000000000002E-2</c:v>
                </c:pt>
                <c:pt idx="279">
                  <c:v>1.8319999999999999E-2</c:v>
                </c:pt>
                <c:pt idx="280">
                  <c:v>1.8360000000000001E-2</c:v>
                </c:pt>
                <c:pt idx="281">
                  <c:v>1.8409999999999999E-2</c:v>
                </c:pt>
                <c:pt idx="282">
                  <c:v>1.847E-2</c:v>
                </c:pt>
                <c:pt idx="283">
                  <c:v>1.8579999999999999E-2</c:v>
                </c:pt>
                <c:pt idx="284">
                  <c:v>1.8669999999999999E-2</c:v>
                </c:pt>
                <c:pt idx="285">
                  <c:v>1.8720000000000001E-2</c:v>
                </c:pt>
                <c:pt idx="286">
                  <c:v>1.8769999999999998E-2</c:v>
                </c:pt>
                <c:pt idx="287">
                  <c:v>1.883E-2</c:v>
                </c:pt>
                <c:pt idx="288">
                  <c:v>1.8870000000000001E-2</c:v>
                </c:pt>
                <c:pt idx="289">
                  <c:v>1.8929999999999999E-2</c:v>
                </c:pt>
                <c:pt idx="290">
                  <c:v>1.9019999999999999E-2</c:v>
                </c:pt>
                <c:pt idx="291">
                  <c:v>1.9130000000000001E-2</c:v>
                </c:pt>
                <c:pt idx="292">
                  <c:v>1.9189999999999999E-2</c:v>
                </c:pt>
                <c:pt idx="293">
                  <c:v>1.924E-2</c:v>
                </c:pt>
                <c:pt idx="294">
                  <c:v>1.9290000000000002E-2</c:v>
                </c:pt>
                <c:pt idx="295">
                  <c:v>1.933E-2</c:v>
                </c:pt>
                <c:pt idx="296">
                  <c:v>1.9390000000000001E-2</c:v>
                </c:pt>
                <c:pt idx="297">
                  <c:v>1.9480000000000001E-2</c:v>
                </c:pt>
                <c:pt idx="298">
                  <c:v>1.959E-2</c:v>
                </c:pt>
                <c:pt idx="299">
                  <c:v>1.9650000000000001E-2</c:v>
                </c:pt>
                <c:pt idx="300">
                  <c:v>1.9689999999999999E-2</c:v>
                </c:pt>
                <c:pt idx="301">
                  <c:v>1.975E-2</c:v>
                </c:pt>
                <c:pt idx="302">
                  <c:v>1.9800000000000002E-2</c:v>
                </c:pt>
                <c:pt idx="303">
                  <c:v>1.985E-2</c:v>
                </c:pt>
                <c:pt idx="304">
                  <c:v>1.993E-2</c:v>
                </c:pt>
                <c:pt idx="305">
                  <c:v>2.0039999999999999E-2</c:v>
                </c:pt>
                <c:pt idx="306">
                  <c:v>2.0109999999999999E-2</c:v>
                </c:pt>
                <c:pt idx="307">
                  <c:v>2.0160000000000001E-2</c:v>
                </c:pt>
                <c:pt idx="308">
                  <c:v>2.0209999999999999E-2</c:v>
                </c:pt>
                <c:pt idx="309">
                  <c:v>2.026E-2</c:v>
                </c:pt>
                <c:pt idx="310">
                  <c:v>2.0310000000000002E-2</c:v>
                </c:pt>
                <c:pt idx="311">
                  <c:v>2.0389999999999998E-2</c:v>
                </c:pt>
                <c:pt idx="312">
                  <c:v>2.0490000000000001E-2</c:v>
                </c:pt>
                <c:pt idx="313">
                  <c:v>2.0570000000000001E-2</c:v>
                </c:pt>
                <c:pt idx="314">
                  <c:v>2.0619999999999999E-2</c:v>
                </c:pt>
                <c:pt idx="315">
                  <c:v>2.0670000000000001E-2</c:v>
                </c:pt>
                <c:pt idx="316">
                  <c:v>2.0719999999999999E-2</c:v>
                </c:pt>
                <c:pt idx="317">
                  <c:v>2.077E-2</c:v>
                </c:pt>
                <c:pt idx="318">
                  <c:v>2.0840000000000001E-2</c:v>
                </c:pt>
                <c:pt idx="319">
                  <c:v>2.095E-2</c:v>
                </c:pt>
                <c:pt idx="320">
                  <c:v>2.104E-2</c:v>
                </c:pt>
                <c:pt idx="321">
                  <c:v>2.1090000000000001E-2</c:v>
                </c:pt>
                <c:pt idx="322">
                  <c:v>2.1139999999999999E-2</c:v>
                </c:pt>
                <c:pt idx="323">
                  <c:v>2.1180000000000001E-2</c:v>
                </c:pt>
                <c:pt idx="324">
                  <c:v>2.1229999999999999E-2</c:v>
                </c:pt>
                <c:pt idx="325">
                  <c:v>2.1299999999999999E-2</c:v>
                </c:pt>
                <c:pt idx="326">
                  <c:v>2.1409999999999998E-2</c:v>
                </c:pt>
                <c:pt idx="327">
                  <c:v>2.1489999999999999E-2</c:v>
                </c:pt>
                <c:pt idx="328">
                  <c:v>2.154E-2</c:v>
                </c:pt>
                <c:pt idx="329">
                  <c:v>2.1590000000000002E-2</c:v>
                </c:pt>
                <c:pt idx="330">
                  <c:v>2.164E-2</c:v>
                </c:pt>
                <c:pt idx="331">
                  <c:v>2.1690000000000001E-2</c:v>
                </c:pt>
                <c:pt idx="332">
                  <c:v>2.1760000000000002E-2</c:v>
                </c:pt>
                <c:pt idx="333">
                  <c:v>2.1850000000000001E-2</c:v>
                </c:pt>
                <c:pt idx="334">
                  <c:v>2.196E-2</c:v>
                </c:pt>
                <c:pt idx="335">
                  <c:v>2.2009999999999998E-2</c:v>
                </c:pt>
                <c:pt idx="336">
                  <c:v>2.206E-2</c:v>
                </c:pt>
                <c:pt idx="337">
                  <c:v>2.2110000000000001E-2</c:v>
                </c:pt>
                <c:pt idx="338">
                  <c:v>2.215E-2</c:v>
                </c:pt>
                <c:pt idx="339">
                  <c:v>2.2210000000000001E-2</c:v>
                </c:pt>
                <c:pt idx="340">
                  <c:v>2.231E-2</c:v>
                </c:pt>
                <c:pt idx="341">
                  <c:v>2.2409999999999999E-2</c:v>
                </c:pt>
                <c:pt idx="342">
                  <c:v>2.2460000000000001E-2</c:v>
                </c:pt>
                <c:pt idx="343">
                  <c:v>2.2509999999999999E-2</c:v>
                </c:pt>
                <c:pt idx="344">
                  <c:v>2.257E-2</c:v>
                </c:pt>
                <c:pt idx="345">
                  <c:v>2.2620000000000001E-2</c:v>
                </c:pt>
                <c:pt idx="346">
                  <c:v>2.2669999999999999E-2</c:v>
                </c:pt>
                <c:pt idx="347">
                  <c:v>2.2759999999999999E-2</c:v>
                </c:pt>
                <c:pt idx="348">
                  <c:v>2.2859999999999998E-2</c:v>
                </c:pt>
                <c:pt idx="349">
                  <c:v>2.2929999999999999E-2</c:v>
                </c:pt>
                <c:pt idx="350">
                  <c:v>2.298E-2</c:v>
                </c:pt>
                <c:pt idx="351">
                  <c:v>2.3029999999999998E-2</c:v>
                </c:pt>
                <c:pt idx="352">
                  <c:v>2.308E-2</c:v>
                </c:pt>
                <c:pt idx="353">
                  <c:v>2.3130000000000001E-2</c:v>
                </c:pt>
                <c:pt idx="354">
                  <c:v>2.3220000000000001E-2</c:v>
                </c:pt>
                <c:pt idx="355">
                  <c:v>2.332E-2</c:v>
                </c:pt>
                <c:pt idx="356">
                  <c:v>2.3390000000000001E-2</c:v>
                </c:pt>
                <c:pt idx="357">
                  <c:v>2.3439999999999999E-2</c:v>
                </c:pt>
                <c:pt idx="358">
                  <c:v>2.349E-2</c:v>
                </c:pt>
                <c:pt idx="359">
                  <c:v>2.3539999999999998E-2</c:v>
                </c:pt>
                <c:pt idx="360">
                  <c:v>2.359E-2</c:v>
                </c:pt>
                <c:pt idx="361">
                  <c:v>2.366E-2</c:v>
                </c:pt>
                <c:pt idx="362">
                  <c:v>2.3779999999999999E-2</c:v>
                </c:pt>
                <c:pt idx="363">
                  <c:v>2.385E-2</c:v>
                </c:pt>
                <c:pt idx="364">
                  <c:v>2.3910000000000001E-2</c:v>
                </c:pt>
                <c:pt idx="365">
                  <c:v>2.3959999999999999E-2</c:v>
                </c:pt>
                <c:pt idx="366">
                  <c:v>2.4E-2</c:v>
                </c:pt>
                <c:pt idx="367">
                  <c:v>2.4049999999999998E-2</c:v>
                </c:pt>
                <c:pt idx="368">
                  <c:v>2.4129999999999999E-2</c:v>
                </c:pt>
                <c:pt idx="369">
                  <c:v>2.4230000000000002E-2</c:v>
                </c:pt>
                <c:pt idx="370">
                  <c:v>2.4309999999999998E-2</c:v>
                </c:pt>
                <c:pt idx="371">
                  <c:v>2.436E-2</c:v>
                </c:pt>
                <c:pt idx="372">
                  <c:v>2.4410000000000001E-2</c:v>
                </c:pt>
                <c:pt idx="373">
                  <c:v>2.4459999999999999E-2</c:v>
                </c:pt>
                <c:pt idx="374">
                  <c:v>2.4510000000000001E-2</c:v>
                </c:pt>
                <c:pt idx="375">
                  <c:v>2.4580000000000001E-2</c:v>
                </c:pt>
                <c:pt idx="376">
                  <c:v>2.4680000000000001E-2</c:v>
                </c:pt>
                <c:pt idx="377">
                  <c:v>2.479E-2</c:v>
                </c:pt>
                <c:pt idx="378">
                  <c:v>2.4830000000000001E-2</c:v>
                </c:pt>
                <c:pt idx="379">
                  <c:v>2.4879999999999999E-2</c:v>
                </c:pt>
                <c:pt idx="380">
                  <c:v>2.4930000000000001E-2</c:v>
                </c:pt>
                <c:pt idx="381">
                  <c:v>2.4969999999999999E-2</c:v>
                </c:pt>
                <c:pt idx="382">
                  <c:v>2.504E-2</c:v>
                </c:pt>
                <c:pt idx="383">
                  <c:v>2.5139999999999999E-2</c:v>
                </c:pt>
                <c:pt idx="384">
                  <c:v>2.5239999999999999E-2</c:v>
                </c:pt>
                <c:pt idx="385">
                  <c:v>2.528E-2</c:v>
                </c:pt>
                <c:pt idx="386">
                  <c:v>2.5329999999999998E-2</c:v>
                </c:pt>
                <c:pt idx="387">
                  <c:v>2.5389999999999999E-2</c:v>
                </c:pt>
                <c:pt idx="388">
                  <c:v>2.5430000000000001E-2</c:v>
                </c:pt>
                <c:pt idx="389">
                  <c:v>2.5499999999999998E-2</c:v>
                </c:pt>
                <c:pt idx="390">
                  <c:v>2.5590000000000002E-2</c:v>
                </c:pt>
                <c:pt idx="391">
                  <c:v>2.5690000000000001E-2</c:v>
                </c:pt>
                <c:pt idx="392">
                  <c:v>2.5749999999999999E-2</c:v>
                </c:pt>
                <c:pt idx="393">
                  <c:v>2.581E-2</c:v>
                </c:pt>
                <c:pt idx="394">
                  <c:v>2.5850000000000001E-2</c:v>
                </c:pt>
                <c:pt idx="395">
                  <c:v>2.5899999999999999E-2</c:v>
                </c:pt>
                <c:pt idx="396">
                  <c:v>2.5950000000000001E-2</c:v>
                </c:pt>
                <c:pt idx="397">
                  <c:v>2.6040000000000001E-2</c:v>
                </c:pt>
                <c:pt idx="398">
                  <c:v>2.615E-2</c:v>
                </c:pt>
                <c:pt idx="399">
                  <c:v>2.6210000000000001E-2</c:v>
                </c:pt>
                <c:pt idx="400">
                  <c:v>2.6249999999999999E-2</c:v>
                </c:pt>
                <c:pt idx="401">
                  <c:v>2.631E-2</c:v>
                </c:pt>
                <c:pt idx="402">
                  <c:v>2.6360000000000001E-2</c:v>
                </c:pt>
                <c:pt idx="403">
                  <c:v>2.6409999999999999E-2</c:v>
                </c:pt>
                <c:pt idx="404">
                  <c:v>2.649E-2</c:v>
                </c:pt>
                <c:pt idx="405">
                  <c:v>2.6599999999999999E-2</c:v>
                </c:pt>
                <c:pt idx="406">
                  <c:v>2.6679999999999999E-2</c:v>
                </c:pt>
                <c:pt idx="407">
                  <c:v>2.673E-2</c:v>
                </c:pt>
                <c:pt idx="408">
                  <c:v>2.6780000000000002E-2</c:v>
                </c:pt>
                <c:pt idx="409">
                  <c:v>2.682E-2</c:v>
                </c:pt>
                <c:pt idx="410">
                  <c:v>2.6870000000000002E-2</c:v>
                </c:pt>
                <c:pt idx="411">
                  <c:v>2.6950000000000002E-2</c:v>
                </c:pt>
                <c:pt idx="412">
                  <c:v>2.7060000000000001E-2</c:v>
                </c:pt>
                <c:pt idx="413">
                  <c:v>2.7130000000000001E-2</c:v>
                </c:pt>
                <c:pt idx="414">
                  <c:v>2.7179999999999999E-2</c:v>
                </c:pt>
                <c:pt idx="415">
                  <c:v>2.7230000000000001E-2</c:v>
                </c:pt>
                <c:pt idx="416">
                  <c:v>2.7279999999999999E-2</c:v>
                </c:pt>
                <c:pt idx="417">
                  <c:v>2.733E-2</c:v>
                </c:pt>
                <c:pt idx="418">
                  <c:v>2.7400000000000001E-2</c:v>
                </c:pt>
                <c:pt idx="419">
                  <c:v>2.75E-2</c:v>
                </c:pt>
                <c:pt idx="420">
                  <c:v>2.76E-2</c:v>
                </c:pt>
                <c:pt idx="421">
                  <c:v>2.7650000000000001E-2</c:v>
                </c:pt>
                <c:pt idx="422">
                  <c:v>2.7699999999999999E-2</c:v>
                </c:pt>
                <c:pt idx="423">
                  <c:v>2.7740000000000001E-2</c:v>
                </c:pt>
                <c:pt idx="424">
                  <c:v>2.7789999999999999E-2</c:v>
                </c:pt>
                <c:pt idx="425">
                  <c:v>2.7859999999999999E-2</c:v>
                </c:pt>
                <c:pt idx="426">
                  <c:v>2.7959999999999999E-2</c:v>
                </c:pt>
                <c:pt idx="427">
                  <c:v>2.8060000000000002E-2</c:v>
                </c:pt>
                <c:pt idx="428">
                  <c:v>2.81E-2</c:v>
                </c:pt>
                <c:pt idx="429">
                  <c:v>2.8160000000000001E-2</c:v>
                </c:pt>
                <c:pt idx="430">
                  <c:v>2.8209999999999999E-2</c:v>
                </c:pt>
                <c:pt idx="431">
                  <c:v>2.826E-2</c:v>
                </c:pt>
                <c:pt idx="432">
                  <c:v>2.8320000000000001E-2</c:v>
                </c:pt>
                <c:pt idx="433">
                  <c:v>2.8410000000000001E-2</c:v>
                </c:pt>
                <c:pt idx="434">
                  <c:v>2.8510000000000001E-2</c:v>
                </c:pt>
                <c:pt idx="435">
                  <c:v>2.8570000000000002E-2</c:v>
                </c:pt>
                <c:pt idx="436">
                  <c:v>2.8629999999999999E-2</c:v>
                </c:pt>
                <c:pt idx="437">
                  <c:v>2.8670000000000001E-2</c:v>
                </c:pt>
                <c:pt idx="438">
                  <c:v>2.8719999999999999E-2</c:v>
                </c:pt>
                <c:pt idx="439">
                  <c:v>2.878E-2</c:v>
                </c:pt>
                <c:pt idx="440">
                  <c:v>2.887E-2</c:v>
                </c:pt>
                <c:pt idx="441">
                  <c:v>2.8969999999999999E-2</c:v>
                </c:pt>
                <c:pt idx="442">
                  <c:v>2.903E-2</c:v>
                </c:pt>
                <c:pt idx="443">
                  <c:v>2.9080000000000002E-2</c:v>
                </c:pt>
                <c:pt idx="444">
                  <c:v>2.913E-2</c:v>
                </c:pt>
                <c:pt idx="445">
                  <c:v>2.9180000000000001E-2</c:v>
                </c:pt>
                <c:pt idx="446">
                  <c:v>2.9229999999999999E-2</c:v>
                </c:pt>
                <c:pt idx="447">
                  <c:v>2.9309999999999999E-2</c:v>
                </c:pt>
                <c:pt idx="448">
                  <c:v>2.9430000000000001E-2</c:v>
                </c:pt>
                <c:pt idx="449">
                  <c:v>2.9489999999999999E-2</c:v>
                </c:pt>
                <c:pt idx="450">
                  <c:v>2.955E-2</c:v>
                </c:pt>
                <c:pt idx="451">
                  <c:v>2.9600000000000001E-2</c:v>
                </c:pt>
                <c:pt idx="452">
                  <c:v>2.964E-2</c:v>
                </c:pt>
                <c:pt idx="453">
                  <c:v>2.9690000000000001E-2</c:v>
                </c:pt>
                <c:pt idx="454">
                  <c:v>2.9780000000000001E-2</c:v>
                </c:pt>
                <c:pt idx="455">
                  <c:v>2.988E-2</c:v>
                </c:pt>
                <c:pt idx="456">
                  <c:v>2.9950000000000001E-2</c:v>
                </c:pt>
                <c:pt idx="457">
                  <c:v>0.03</c:v>
                </c:pt>
                <c:pt idx="458">
                  <c:v>3.006E-2</c:v>
                </c:pt>
                <c:pt idx="459">
                  <c:v>3.0099999999999998E-2</c:v>
                </c:pt>
                <c:pt idx="460">
                  <c:v>3.0159999999999999E-2</c:v>
                </c:pt>
                <c:pt idx="461">
                  <c:v>3.023E-2</c:v>
                </c:pt>
                <c:pt idx="462">
                  <c:v>3.0329999999999999E-2</c:v>
                </c:pt>
                <c:pt idx="463">
                  <c:v>3.0419999999999999E-2</c:v>
                </c:pt>
                <c:pt idx="464">
                  <c:v>3.0470000000000001E-2</c:v>
                </c:pt>
                <c:pt idx="465">
                  <c:v>3.0519999999999999E-2</c:v>
                </c:pt>
                <c:pt idx="466">
                  <c:v>3.056E-2</c:v>
                </c:pt>
                <c:pt idx="467">
                  <c:v>3.0609999999999998E-2</c:v>
                </c:pt>
                <c:pt idx="468">
                  <c:v>3.0679999999999999E-2</c:v>
                </c:pt>
                <c:pt idx="469">
                  <c:v>3.0790000000000001E-2</c:v>
                </c:pt>
                <c:pt idx="470">
                  <c:v>3.0880000000000001E-2</c:v>
                </c:pt>
                <c:pt idx="471">
                  <c:v>3.092E-2</c:v>
                </c:pt>
                <c:pt idx="472">
                  <c:v>3.0980000000000001E-2</c:v>
                </c:pt>
                <c:pt idx="473">
                  <c:v>3.1029999999999999E-2</c:v>
                </c:pt>
                <c:pt idx="474">
                  <c:v>3.108E-2</c:v>
                </c:pt>
                <c:pt idx="475">
                  <c:v>3.1140000000000001E-2</c:v>
                </c:pt>
                <c:pt idx="476">
                  <c:v>3.124E-2</c:v>
                </c:pt>
                <c:pt idx="477">
                  <c:v>3.134E-2</c:v>
                </c:pt>
                <c:pt idx="478">
                  <c:v>3.1390000000000001E-2</c:v>
                </c:pt>
                <c:pt idx="479">
                  <c:v>3.1449999999999999E-2</c:v>
                </c:pt>
                <c:pt idx="480">
                  <c:v>3.1489999999999997E-2</c:v>
                </c:pt>
                <c:pt idx="481">
                  <c:v>3.1539999999999999E-2</c:v>
                </c:pt>
                <c:pt idx="482">
                  <c:v>3.1600000000000003E-2</c:v>
                </c:pt>
                <c:pt idx="483">
                  <c:v>3.1699999999999999E-2</c:v>
                </c:pt>
                <c:pt idx="484">
                  <c:v>3.1800000000000002E-2</c:v>
                </c:pt>
                <c:pt idx="485">
                  <c:v>3.1850000000000003E-2</c:v>
                </c:pt>
                <c:pt idx="486">
                  <c:v>3.1899999999999998E-2</c:v>
                </c:pt>
                <c:pt idx="487">
                  <c:v>3.1960000000000002E-2</c:v>
                </c:pt>
                <c:pt idx="488">
                  <c:v>3.2000000000000001E-2</c:v>
                </c:pt>
                <c:pt idx="489">
                  <c:v>3.2059999999999998E-2</c:v>
                </c:pt>
                <c:pt idx="490">
                  <c:v>3.2140000000000002E-2</c:v>
                </c:pt>
                <c:pt idx="491">
                  <c:v>3.2259999999999997E-2</c:v>
                </c:pt>
                <c:pt idx="492">
                  <c:v>3.2309999999999998E-2</c:v>
                </c:pt>
                <c:pt idx="493">
                  <c:v>3.2370000000000003E-2</c:v>
                </c:pt>
                <c:pt idx="494">
                  <c:v>3.2419999999999997E-2</c:v>
                </c:pt>
                <c:pt idx="495">
                  <c:v>3.2460000000000003E-2</c:v>
                </c:pt>
                <c:pt idx="496">
                  <c:v>3.2509999999999997E-2</c:v>
                </c:pt>
                <c:pt idx="497">
                  <c:v>3.261E-2</c:v>
                </c:pt>
                <c:pt idx="498">
                  <c:v>3.27E-2</c:v>
                </c:pt>
                <c:pt idx="499">
                  <c:v>3.2770000000000001E-2</c:v>
                </c:pt>
                <c:pt idx="500">
                  <c:v>3.2820000000000002E-2</c:v>
                </c:pt>
                <c:pt idx="501">
                  <c:v>3.288E-2</c:v>
                </c:pt>
                <c:pt idx="502">
                  <c:v>3.2930000000000001E-2</c:v>
                </c:pt>
                <c:pt idx="503">
                  <c:v>3.2980000000000002E-2</c:v>
                </c:pt>
                <c:pt idx="504">
                  <c:v>3.3059999999999999E-2</c:v>
                </c:pt>
                <c:pt idx="505">
                  <c:v>3.3169999999999998E-2</c:v>
                </c:pt>
                <c:pt idx="506">
                  <c:v>3.3239999999999999E-2</c:v>
                </c:pt>
                <c:pt idx="507">
                  <c:v>3.3279999999999997E-2</c:v>
                </c:pt>
                <c:pt idx="508">
                  <c:v>3.3300000000000003E-2</c:v>
                </c:pt>
                <c:pt idx="509">
                  <c:v>3.3329999999999999E-2</c:v>
                </c:pt>
                <c:pt idx="510">
                  <c:v>3.3349999999999998E-2</c:v>
                </c:pt>
                <c:pt idx="511">
                  <c:v>3.3369999999999997E-2</c:v>
                </c:pt>
                <c:pt idx="512">
                  <c:v>3.338E-2</c:v>
                </c:pt>
                <c:pt idx="513">
                  <c:v>3.3399999999999999E-2</c:v>
                </c:pt>
                <c:pt idx="514">
                  <c:v>3.3399999999999999E-2</c:v>
                </c:pt>
                <c:pt idx="515">
                  <c:v>3.3410000000000002E-2</c:v>
                </c:pt>
                <c:pt idx="516">
                  <c:v>3.3419999999999998E-2</c:v>
                </c:pt>
                <c:pt idx="517">
                  <c:v>3.3430000000000001E-2</c:v>
                </c:pt>
                <c:pt idx="518">
                  <c:v>3.3439999999999998E-2</c:v>
                </c:pt>
                <c:pt idx="519">
                  <c:v>3.3450000000000001E-2</c:v>
                </c:pt>
                <c:pt idx="520">
                  <c:v>3.3459999999999997E-2</c:v>
                </c:pt>
                <c:pt idx="521">
                  <c:v>3.347E-2</c:v>
                </c:pt>
                <c:pt idx="522">
                  <c:v>3.3480000000000003E-2</c:v>
                </c:pt>
                <c:pt idx="523">
                  <c:v>3.3489999999999999E-2</c:v>
                </c:pt>
                <c:pt idx="524">
                  <c:v>3.3500000000000002E-2</c:v>
                </c:pt>
                <c:pt idx="525">
                  <c:v>3.3509999999999998E-2</c:v>
                </c:pt>
              </c:numCache>
            </c:numRef>
          </c:xVal>
          <c:yVal>
            <c:numRef>
              <c:f>'AP result'!$D$4:$D$1016</c:f>
              <c:numCache>
                <c:formatCode>General</c:formatCode>
                <c:ptCount val="1013"/>
                <c:pt idx="0">
                  <c:v>-1.584E-2</c:v>
                </c:pt>
                <c:pt idx="1">
                  <c:v>-1.7420000000000001E-2</c:v>
                </c:pt>
                <c:pt idx="2">
                  <c:v>-8.2699999999999996E-3</c:v>
                </c:pt>
                <c:pt idx="3">
                  <c:v>3.4799999999999998E-2</c:v>
                </c:pt>
                <c:pt idx="4">
                  <c:v>8.1100000000000005E-2</c:v>
                </c:pt>
                <c:pt idx="5">
                  <c:v>0.14377999999999999</c:v>
                </c:pt>
                <c:pt idx="6">
                  <c:v>0.22595000000000001</c:v>
                </c:pt>
                <c:pt idx="7">
                  <c:v>0.24554000000000001</c:v>
                </c:pt>
                <c:pt idx="8">
                  <c:v>0.26412000000000002</c:v>
                </c:pt>
                <c:pt idx="9">
                  <c:v>0.28336</c:v>
                </c:pt>
                <c:pt idx="10">
                  <c:v>0.30462</c:v>
                </c:pt>
                <c:pt idx="11">
                  <c:v>0.33527000000000001</c:v>
                </c:pt>
                <c:pt idx="12">
                  <c:v>0.38413999999999998</c:v>
                </c:pt>
                <c:pt idx="13">
                  <c:v>0.41803000000000001</c:v>
                </c:pt>
                <c:pt idx="14">
                  <c:v>0.42412</c:v>
                </c:pt>
                <c:pt idx="15">
                  <c:v>0.44918000000000002</c:v>
                </c:pt>
                <c:pt idx="16">
                  <c:v>0.46589999999999998</c:v>
                </c:pt>
                <c:pt idx="17">
                  <c:v>0.48064000000000001</c:v>
                </c:pt>
                <c:pt idx="18">
                  <c:v>0.50585999999999998</c:v>
                </c:pt>
                <c:pt idx="19">
                  <c:v>0.55547999999999997</c:v>
                </c:pt>
                <c:pt idx="20">
                  <c:v>0.60058999999999996</c:v>
                </c:pt>
                <c:pt idx="21">
                  <c:v>0.61158000000000001</c:v>
                </c:pt>
                <c:pt idx="22">
                  <c:v>0.62461999999999995</c:v>
                </c:pt>
                <c:pt idx="23">
                  <c:v>0.63683000000000001</c:v>
                </c:pt>
                <c:pt idx="24">
                  <c:v>0.65529000000000004</c:v>
                </c:pt>
                <c:pt idx="25">
                  <c:v>0.68723000000000001</c:v>
                </c:pt>
                <c:pt idx="26">
                  <c:v>0.74070000000000003</c:v>
                </c:pt>
                <c:pt idx="27">
                  <c:v>0.78471999999999997</c:v>
                </c:pt>
                <c:pt idx="28">
                  <c:v>0.79652999999999996</c:v>
                </c:pt>
                <c:pt idx="29">
                  <c:v>0.81605000000000005</c:v>
                </c:pt>
                <c:pt idx="30">
                  <c:v>0.83748</c:v>
                </c:pt>
                <c:pt idx="31">
                  <c:v>0.85802999999999996</c:v>
                </c:pt>
                <c:pt idx="32">
                  <c:v>0.88371</c:v>
                </c:pt>
                <c:pt idx="33">
                  <c:v>0.92967</c:v>
                </c:pt>
                <c:pt idx="34">
                  <c:v>0.99875999999999998</c:v>
                </c:pt>
                <c:pt idx="35">
                  <c:v>1.0174799999999999</c:v>
                </c:pt>
                <c:pt idx="36">
                  <c:v>1.03705</c:v>
                </c:pt>
                <c:pt idx="37">
                  <c:v>1.0580499999999999</c:v>
                </c:pt>
                <c:pt idx="38">
                  <c:v>1.0735300000000001</c:v>
                </c:pt>
                <c:pt idx="39">
                  <c:v>1.1022099999999999</c:v>
                </c:pt>
                <c:pt idx="40">
                  <c:v>1.1560900000000001</c:v>
                </c:pt>
                <c:pt idx="41">
                  <c:v>1.21648</c:v>
                </c:pt>
                <c:pt idx="42">
                  <c:v>1.2348600000000001</c:v>
                </c:pt>
                <c:pt idx="43">
                  <c:v>1.25257</c:v>
                </c:pt>
                <c:pt idx="44">
                  <c:v>1.27684</c:v>
                </c:pt>
                <c:pt idx="45">
                  <c:v>1.29521</c:v>
                </c:pt>
                <c:pt idx="46">
                  <c:v>1.3185199999999999</c:v>
                </c:pt>
                <c:pt idx="47">
                  <c:v>1.3626400000000001</c:v>
                </c:pt>
                <c:pt idx="48">
                  <c:v>1.42746</c:v>
                </c:pt>
                <c:pt idx="49">
                  <c:v>1.4616800000000001</c:v>
                </c:pt>
                <c:pt idx="50">
                  <c:v>1.47333</c:v>
                </c:pt>
                <c:pt idx="51">
                  <c:v>1.4853400000000001</c:v>
                </c:pt>
                <c:pt idx="52">
                  <c:v>1.4975400000000001</c:v>
                </c:pt>
                <c:pt idx="53">
                  <c:v>1.51315</c:v>
                </c:pt>
                <c:pt idx="54">
                  <c:v>1.5531600000000001</c:v>
                </c:pt>
                <c:pt idx="55">
                  <c:v>1.6125400000000001</c:v>
                </c:pt>
                <c:pt idx="56">
                  <c:v>1.64788</c:v>
                </c:pt>
                <c:pt idx="57">
                  <c:v>1.6558600000000001</c:v>
                </c:pt>
                <c:pt idx="58">
                  <c:v>1.68482</c:v>
                </c:pt>
                <c:pt idx="59">
                  <c:v>1.7010000000000001</c:v>
                </c:pt>
                <c:pt idx="60">
                  <c:v>1.72034</c:v>
                </c:pt>
                <c:pt idx="61">
                  <c:v>1.76207</c:v>
                </c:pt>
                <c:pt idx="62">
                  <c:v>1.8315399999999999</c:v>
                </c:pt>
                <c:pt idx="63">
                  <c:v>1.8903300000000001</c:v>
                </c:pt>
                <c:pt idx="64">
                  <c:v>1.90265</c:v>
                </c:pt>
                <c:pt idx="65">
                  <c:v>1.9158200000000001</c:v>
                </c:pt>
                <c:pt idx="66">
                  <c:v>1.9296500000000001</c:v>
                </c:pt>
                <c:pt idx="67">
                  <c:v>1.9488700000000001</c:v>
                </c:pt>
                <c:pt idx="68">
                  <c:v>1.9884200000000001</c:v>
                </c:pt>
                <c:pt idx="69">
                  <c:v>2.0567500000000001</c:v>
                </c:pt>
                <c:pt idx="70">
                  <c:v>2.09701</c:v>
                </c:pt>
                <c:pt idx="71">
                  <c:v>2.09998</c:v>
                </c:pt>
                <c:pt idx="72">
                  <c:v>2.1254599999999999</c:v>
                </c:pt>
                <c:pt idx="73">
                  <c:v>2.1488499999999999</c:v>
                </c:pt>
                <c:pt idx="74">
                  <c:v>2.16797</c:v>
                </c:pt>
                <c:pt idx="75">
                  <c:v>2.2011099999999999</c:v>
                </c:pt>
                <c:pt idx="76">
                  <c:v>2.25895</c:v>
                </c:pt>
                <c:pt idx="77">
                  <c:v>2.3502200000000002</c:v>
                </c:pt>
                <c:pt idx="78">
                  <c:v>2.3611900000000001</c:v>
                </c:pt>
                <c:pt idx="79">
                  <c:v>2.3773</c:v>
                </c:pt>
                <c:pt idx="80">
                  <c:v>2.3971499999999999</c:v>
                </c:pt>
                <c:pt idx="81">
                  <c:v>2.4203700000000001</c:v>
                </c:pt>
                <c:pt idx="82">
                  <c:v>2.4615100000000001</c:v>
                </c:pt>
                <c:pt idx="83">
                  <c:v>2.53714</c:v>
                </c:pt>
                <c:pt idx="84">
                  <c:v>2.6188600000000002</c:v>
                </c:pt>
                <c:pt idx="85">
                  <c:v>2.6456</c:v>
                </c:pt>
                <c:pt idx="86">
                  <c:v>2.6743000000000001</c:v>
                </c:pt>
                <c:pt idx="87">
                  <c:v>2.7126000000000001</c:v>
                </c:pt>
                <c:pt idx="88">
                  <c:v>2.7398400000000001</c:v>
                </c:pt>
                <c:pt idx="89">
                  <c:v>2.78138</c:v>
                </c:pt>
                <c:pt idx="90">
                  <c:v>2.8502800000000001</c:v>
                </c:pt>
                <c:pt idx="91">
                  <c:v>2.9560300000000002</c:v>
                </c:pt>
                <c:pt idx="92">
                  <c:v>3.00339</c:v>
                </c:pt>
                <c:pt idx="93">
                  <c:v>3.0369600000000001</c:v>
                </c:pt>
                <c:pt idx="94">
                  <c:v>3.0630000000000002</c:v>
                </c:pt>
                <c:pt idx="95">
                  <c:v>3.0881500000000002</c:v>
                </c:pt>
                <c:pt idx="96">
                  <c:v>3.12988</c:v>
                </c:pt>
                <c:pt idx="97">
                  <c:v>3.2061999999999999</c:v>
                </c:pt>
                <c:pt idx="98">
                  <c:v>3.3064300000000002</c:v>
                </c:pt>
                <c:pt idx="99">
                  <c:v>3.3626900000000002</c:v>
                </c:pt>
                <c:pt idx="100">
                  <c:v>3.3829699999999998</c:v>
                </c:pt>
                <c:pt idx="101">
                  <c:v>3.4212099999999999</c:v>
                </c:pt>
                <c:pt idx="102">
                  <c:v>3.4529100000000001</c:v>
                </c:pt>
                <c:pt idx="103">
                  <c:v>3.4906899999999998</c:v>
                </c:pt>
                <c:pt idx="104">
                  <c:v>3.5546199999999999</c:v>
                </c:pt>
                <c:pt idx="105">
                  <c:v>3.6670099999999999</c:v>
                </c:pt>
                <c:pt idx="106">
                  <c:v>3.7574200000000002</c:v>
                </c:pt>
                <c:pt idx="107">
                  <c:v>3.7778999999999998</c:v>
                </c:pt>
                <c:pt idx="108">
                  <c:v>3.8096299999999998</c:v>
                </c:pt>
                <c:pt idx="109">
                  <c:v>3.8382800000000001</c:v>
                </c:pt>
                <c:pt idx="110">
                  <c:v>3.86903</c:v>
                </c:pt>
                <c:pt idx="111">
                  <c:v>3.9390900000000002</c:v>
                </c:pt>
                <c:pt idx="112">
                  <c:v>4.0502799999999999</c:v>
                </c:pt>
                <c:pt idx="113">
                  <c:v>4.1280999999999999</c:v>
                </c:pt>
                <c:pt idx="114">
                  <c:v>4.1456</c:v>
                </c:pt>
                <c:pt idx="115">
                  <c:v>4.1966000000000001</c:v>
                </c:pt>
                <c:pt idx="116">
                  <c:v>4.2291800000000004</c:v>
                </c:pt>
                <c:pt idx="117">
                  <c:v>4.2650199999999998</c:v>
                </c:pt>
                <c:pt idx="118">
                  <c:v>4.32409</c:v>
                </c:pt>
                <c:pt idx="119">
                  <c:v>4.4191500000000001</c:v>
                </c:pt>
                <c:pt idx="120">
                  <c:v>4.5475099999999999</c:v>
                </c:pt>
                <c:pt idx="121">
                  <c:v>4.5576299999999996</c:v>
                </c:pt>
                <c:pt idx="122">
                  <c:v>4.5925500000000001</c:v>
                </c:pt>
                <c:pt idx="123">
                  <c:v>4.6137600000000001</c:v>
                </c:pt>
                <c:pt idx="124">
                  <c:v>4.6476100000000002</c:v>
                </c:pt>
                <c:pt idx="125">
                  <c:v>4.7019099999999998</c:v>
                </c:pt>
                <c:pt idx="126">
                  <c:v>4.8152400000000002</c:v>
                </c:pt>
                <c:pt idx="127">
                  <c:v>4.9329700000000001</c:v>
                </c:pt>
                <c:pt idx="128">
                  <c:v>4.9516200000000001</c:v>
                </c:pt>
                <c:pt idx="129">
                  <c:v>4.98902</c:v>
                </c:pt>
                <c:pt idx="130">
                  <c:v>5.0458699999999999</c:v>
                </c:pt>
                <c:pt idx="131">
                  <c:v>5.0753300000000001</c:v>
                </c:pt>
                <c:pt idx="132">
                  <c:v>5.1221500000000004</c:v>
                </c:pt>
                <c:pt idx="133">
                  <c:v>5.2085600000000003</c:v>
                </c:pt>
                <c:pt idx="134">
                  <c:v>5.3463399999999996</c:v>
                </c:pt>
                <c:pt idx="135">
                  <c:v>5.4015500000000003</c:v>
                </c:pt>
                <c:pt idx="136">
                  <c:v>5.4363299999999999</c:v>
                </c:pt>
                <c:pt idx="137">
                  <c:v>5.4626900000000003</c:v>
                </c:pt>
                <c:pt idx="138">
                  <c:v>5.4886200000000001</c:v>
                </c:pt>
                <c:pt idx="139">
                  <c:v>5.5368899999999996</c:v>
                </c:pt>
                <c:pt idx="140">
                  <c:v>5.6381699999999997</c:v>
                </c:pt>
                <c:pt idx="141">
                  <c:v>5.76051</c:v>
                </c:pt>
                <c:pt idx="142">
                  <c:v>5.8121700000000001</c:v>
                </c:pt>
                <c:pt idx="143">
                  <c:v>5.8389899999999999</c:v>
                </c:pt>
                <c:pt idx="144">
                  <c:v>5.8894099999999998</c:v>
                </c:pt>
                <c:pt idx="145">
                  <c:v>5.92347</c:v>
                </c:pt>
                <c:pt idx="146">
                  <c:v>5.9695900000000002</c:v>
                </c:pt>
                <c:pt idx="147">
                  <c:v>6.0514200000000002</c:v>
                </c:pt>
                <c:pt idx="148">
                  <c:v>6.1918199999999999</c:v>
                </c:pt>
                <c:pt idx="149">
                  <c:v>6.2879100000000001</c:v>
                </c:pt>
                <c:pt idx="150">
                  <c:v>6.3195800000000002</c:v>
                </c:pt>
                <c:pt idx="151">
                  <c:v>6.3574599999999997</c:v>
                </c:pt>
                <c:pt idx="152">
                  <c:v>6.3887999999999998</c:v>
                </c:pt>
                <c:pt idx="153">
                  <c:v>6.4376499999999997</c:v>
                </c:pt>
                <c:pt idx="154">
                  <c:v>6.5284199999999997</c:v>
                </c:pt>
                <c:pt idx="155">
                  <c:v>6.6626000000000003</c:v>
                </c:pt>
                <c:pt idx="156">
                  <c:v>6.74777</c:v>
                </c:pt>
                <c:pt idx="157">
                  <c:v>6.7660200000000001</c:v>
                </c:pt>
                <c:pt idx="158">
                  <c:v>6.8141499999999997</c:v>
                </c:pt>
                <c:pt idx="159">
                  <c:v>6.85025</c:v>
                </c:pt>
                <c:pt idx="160">
                  <c:v>6.8778699999999997</c:v>
                </c:pt>
                <c:pt idx="161">
                  <c:v>6.9163800000000002</c:v>
                </c:pt>
                <c:pt idx="162">
                  <c:v>7.0232299999999999</c:v>
                </c:pt>
                <c:pt idx="163">
                  <c:v>7.1487299999999996</c:v>
                </c:pt>
                <c:pt idx="164">
                  <c:v>7.1495499999999996</c:v>
                </c:pt>
                <c:pt idx="165">
                  <c:v>7.1744000000000003</c:v>
                </c:pt>
                <c:pt idx="166">
                  <c:v>7.2000599999999997</c:v>
                </c:pt>
                <c:pt idx="167">
                  <c:v>7.1976399999999998</c:v>
                </c:pt>
                <c:pt idx="168">
                  <c:v>7.2235899999999997</c:v>
                </c:pt>
                <c:pt idx="169">
                  <c:v>7.3169500000000003</c:v>
                </c:pt>
                <c:pt idx="170">
                  <c:v>7.4193100000000003</c:v>
                </c:pt>
                <c:pt idx="171">
                  <c:v>7.4257400000000002</c:v>
                </c:pt>
                <c:pt idx="172">
                  <c:v>7.4536499999999997</c:v>
                </c:pt>
                <c:pt idx="173">
                  <c:v>7.4923099999999998</c:v>
                </c:pt>
                <c:pt idx="174">
                  <c:v>7.4987599999999999</c:v>
                </c:pt>
                <c:pt idx="175">
                  <c:v>7.5540200000000004</c:v>
                </c:pt>
                <c:pt idx="176">
                  <c:v>7.6539200000000003</c:v>
                </c:pt>
                <c:pt idx="177">
                  <c:v>7.8136200000000002</c:v>
                </c:pt>
                <c:pt idx="178">
                  <c:v>7.8394700000000004</c:v>
                </c:pt>
                <c:pt idx="179">
                  <c:v>7.8779399999999997</c:v>
                </c:pt>
                <c:pt idx="180">
                  <c:v>7.9142700000000001</c:v>
                </c:pt>
                <c:pt idx="181">
                  <c:v>7.9572399999999996</c:v>
                </c:pt>
                <c:pt idx="182">
                  <c:v>8.0257299999999994</c:v>
                </c:pt>
                <c:pt idx="183">
                  <c:v>8.1592699999999994</c:v>
                </c:pt>
                <c:pt idx="184">
                  <c:v>8.3131299999999992</c:v>
                </c:pt>
                <c:pt idx="185">
                  <c:v>8.3782300000000003</c:v>
                </c:pt>
                <c:pt idx="186">
                  <c:v>8.4052500000000006</c:v>
                </c:pt>
                <c:pt idx="187">
                  <c:v>8.4610500000000002</c:v>
                </c:pt>
                <c:pt idx="188">
                  <c:v>8.4970099999999995</c:v>
                </c:pt>
                <c:pt idx="189">
                  <c:v>8.5448299999999993</c:v>
                </c:pt>
                <c:pt idx="190">
                  <c:v>8.6489100000000008</c:v>
                </c:pt>
                <c:pt idx="191">
                  <c:v>8.83521</c:v>
                </c:pt>
                <c:pt idx="192">
                  <c:v>8.9227900000000009</c:v>
                </c:pt>
                <c:pt idx="193">
                  <c:v>8.9257399999999993</c:v>
                </c:pt>
                <c:pt idx="194">
                  <c:v>8.9502799999999993</c:v>
                </c:pt>
                <c:pt idx="195">
                  <c:v>8.9688700000000008</c:v>
                </c:pt>
                <c:pt idx="196">
                  <c:v>8.9982199999999999</c:v>
                </c:pt>
                <c:pt idx="197">
                  <c:v>9.0861599999999996</c:v>
                </c:pt>
                <c:pt idx="198">
                  <c:v>9.2056199999999997</c:v>
                </c:pt>
                <c:pt idx="199">
                  <c:v>9.2880199999999995</c:v>
                </c:pt>
                <c:pt idx="200">
                  <c:v>9.2990600000000008</c:v>
                </c:pt>
                <c:pt idx="201">
                  <c:v>9.3305699999999998</c:v>
                </c:pt>
                <c:pt idx="202">
                  <c:v>9.35656</c:v>
                </c:pt>
                <c:pt idx="203">
                  <c:v>9.3822799999999997</c:v>
                </c:pt>
                <c:pt idx="204">
                  <c:v>9.4429300000000005</c:v>
                </c:pt>
                <c:pt idx="205">
                  <c:v>9.5620600000000007</c:v>
                </c:pt>
                <c:pt idx="206">
                  <c:v>9.6720799999999993</c:v>
                </c:pt>
                <c:pt idx="207">
                  <c:v>9.6730099999999997</c:v>
                </c:pt>
                <c:pt idx="208">
                  <c:v>9.62608</c:v>
                </c:pt>
                <c:pt idx="209">
                  <c:v>9.6027000000000005</c:v>
                </c:pt>
                <c:pt idx="210">
                  <c:v>9.6261500000000009</c:v>
                </c:pt>
                <c:pt idx="211">
                  <c:v>9.6853599999999993</c:v>
                </c:pt>
                <c:pt idx="212">
                  <c:v>9.7869499999999992</c:v>
                </c:pt>
                <c:pt idx="213">
                  <c:v>9.87913</c:v>
                </c:pt>
                <c:pt idx="214">
                  <c:v>9.8682400000000001</c:v>
                </c:pt>
                <c:pt idx="215">
                  <c:v>9.9358699999999995</c:v>
                </c:pt>
                <c:pt idx="216">
                  <c:v>10.003869999999999</c:v>
                </c:pt>
                <c:pt idx="217">
                  <c:v>10.04843</c:v>
                </c:pt>
                <c:pt idx="218">
                  <c:v>10.15193</c:v>
                </c:pt>
                <c:pt idx="219">
                  <c:v>10.31883</c:v>
                </c:pt>
                <c:pt idx="220">
                  <c:v>10.52833</c:v>
                </c:pt>
                <c:pt idx="221">
                  <c:v>10.59517</c:v>
                </c:pt>
                <c:pt idx="222">
                  <c:v>10.66582</c:v>
                </c:pt>
                <c:pt idx="223">
                  <c:v>10.72152</c:v>
                </c:pt>
                <c:pt idx="224">
                  <c:v>10.79317</c:v>
                </c:pt>
                <c:pt idx="225">
                  <c:v>10.9077</c:v>
                </c:pt>
                <c:pt idx="226">
                  <c:v>11.099489999999999</c:v>
                </c:pt>
                <c:pt idx="227">
                  <c:v>11.32239</c:v>
                </c:pt>
                <c:pt idx="228">
                  <c:v>11.37961</c:v>
                </c:pt>
                <c:pt idx="229">
                  <c:v>11.45327</c:v>
                </c:pt>
                <c:pt idx="230">
                  <c:v>11.54519</c:v>
                </c:pt>
                <c:pt idx="231">
                  <c:v>11.596209999999999</c:v>
                </c:pt>
                <c:pt idx="232">
                  <c:v>11.67244</c:v>
                </c:pt>
                <c:pt idx="233">
                  <c:v>11.811199999999999</c:v>
                </c:pt>
                <c:pt idx="234">
                  <c:v>12.07551</c:v>
                </c:pt>
                <c:pt idx="235">
                  <c:v>12.148849999999999</c:v>
                </c:pt>
                <c:pt idx="236">
                  <c:v>12.20811</c:v>
                </c:pt>
                <c:pt idx="237">
                  <c:v>12.26967</c:v>
                </c:pt>
                <c:pt idx="238">
                  <c:v>12.327249999999999</c:v>
                </c:pt>
                <c:pt idx="239">
                  <c:v>12.42525</c:v>
                </c:pt>
                <c:pt idx="240">
                  <c:v>12.60812</c:v>
                </c:pt>
                <c:pt idx="241">
                  <c:v>12.81597</c:v>
                </c:pt>
                <c:pt idx="242">
                  <c:v>12.91783</c:v>
                </c:pt>
                <c:pt idx="243">
                  <c:v>12.976039999999999</c:v>
                </c:pt>
                <c:pt idx="244">
                  <c:v>13.08572</c:v>
                </c:pt>
                <c:pt idx="245">
                  <c:v>13.15925</c:v>
                </c:pt>
                <c:pt idx="246">
                  <c:v>13.23972</c:v>
                </c:pt>
                <c:pt idx="247">
                  <c:v>13.390650000000001</c:v>
                </c:pt>
                <c:pt idx="248">
                  <c:v>13.655329999999999</c:v>
                </c:pt>
                <c:pt idx="249">
                  <c:v>13.81409</c:v>
                </c:pt>
                <c:pt idx="250">
                  <c:v>13.871869999999999</c:v>
                </c:pt>
                <c:pt idx="251">
                  <c:v>13.9504</c:v>
                </c:pt>
                <c:pt idx="252">
                  <c:v>14.0154</c:v>
                </c:pt>
                <c:pt idx="253">
                  <c:v>14.10913</c:v>
                </c:pt>
                <c:pt idx="254">
                  <c:v>14.28889</c:v>
                </c:pt>
                <c:pt idx="255">
                  <c:v>14.557689999999999</c:v>
                </c:pt>
                <c:pt idx="256">
                  <c:v>14.738799999999999</c:v>
                </c:pt>
                <c:pt idx="257">
                  <c:v>14.810510000000001</c:v>
                </c:pt>
                <c:pt idx="258">
                  <c:v>14.939769999999999</c:v>
                </c:pt>
                <c:pt idx="259">
                  <c:v>15.030290000000001</c:v>
                </c:pt>
                <c:pt idx="260">
                  <c:v>15.117800000000001</c:v>
                </c:pt>
                <c:pt idx="261">
                  <c:v>15.27257</c:v>
                </c:pt>
                <c:pt idx="262">
                  <c:v>15.531940000000001</c:v>
                </c:pt>
                <c:pt idx="263">
                  <c:v>15.77877</c:v>
                </c:pt>
                <c:pt idx="264">
                  <c:v>15.846500000000001</c:v>
                </c:pt>
                <c:pt idx="265">
                  <c:v>15.933619999999999</c:v>
                </c:pt>
                <c:pt idx="266">
                  <c:v>15.947900000000001</c:v>
                </c:pt>
                <c:pt idx="267">
                  <c:v>16.020130000000002</c:v>
                </c:pt>
                <c:pt idx="268">
                  <c:v>16.168479999999999</c:v>
                </c:pt>
                <c:pt idx="269">
                  <c:v>16.402049999999999</c:v>
                </c:pt>
                <c:pt idx="270">
                  <c:v>16.648160000000001</c:v>
                </c:pt>
                <c:pt idx="271">
                  <c:v>16.698730000000001</c:v>
                </c:pt>
                <c:pt idx="272">
                  <c:v>16.808509999999998</c:v>
                </c:pt>
                <c:pt idx="273">
                  <c:v>16.902339999999999</c:v>
                </c:pt>
                <c:pt idx="274">
                  <c:v>17.003450000000001</c:v>
                </c:pt>
                <c:pt idx="275">
                  <c:v>17.136430000000001</c:v>
                </c:pt>
                <c:pt idx="276">
                  <c:v>17.368729999999999</c:v>
                </c:pt>
                <c:pt idx="277">
                  <c:v>17.730440000000002</c:v>
                </c:pt>
                <c:pt idx="278">
                  <c:v>17.783180000000002</c:v>
                </c:pt>
                <c:pt idx="279">
                  <c:v>17.864450000000001</c:v>
                </c:pt>
                <c:pt idx="280">
                  <c:v>17.943850000000001</c:v>
                </c:pt>
                <c:pt idx="281">
                  <c:v>18.024439999999998</c:v>
                </c:pt>
                <c:pt idx="282">
                  <c:v>18.165379999999999</c:v>
                </c:pt>
                <c:pt idx="283">
                  <c:v>18.431429999999999</c:v>
                </c:pt>
                <c:pt idx="284">
                  <c:v>18.688210000000002</c:v>
                </c:pt>
                <c:pt idx="285">
                  <c:v>18.789680000000001</c:v>
                </c:pt>
                <c:pt idx="286">
                  <c:v>18.8903</c:v>
                </c:pt>
                <c:pt idx="287">
                  <c:v>19.026340000000001</c:v>
                </c:pt>
                <c:pt idx="288">
                  <c:v>19.105920000000001</c:v>
                </c:pt>
                <c:pt idx="289">
                  <c:v>19.23678</c:v>
                </c:pt>
                <c:pt idx="290">
                  <c:v>19.456250000000001</c:v>
                </c:pt>
                <c:pt idx="291">
                  <c:v>19.804020000000001</c:v>
                </c:pt>
                <c:pt idx="292">
                  <c:v>19.949770000000001</c:v>
                </c:pt>
                <c:pt idx="293">
                  <c:v>20.052350000000001</c:v>
                </c:pt>
                <c:pt idx="294">
                  <c:v>20.154070000000001</c:v>
                </c:pt>
                <c:pt idx="295">
                  <c:v>20.24352</c:v>
                </c:pt>
                <c:pt idx="296">
                  <c:v>20.383510000000001</c:v>
                </c:pt>
                <c:pt idx="297">
                  <c:v>20.623480000000001</c:v>
                </c:pt>
                <c:pt idx="298">
                  <c:v>20.912089999999999</c:v>
                </c:pt>
                <c:pt idx="299">
                  <c:v>21.089269999999999</c:v>
                </c:pt>
                <c:pt idx="300">
                  <c:v>21.175219999999999</c:v>
                </c:pt>
                <c:pt idx="301">
                  <c:v>21.311959999999999</c:v>
                </c:pt>
                <c:pt idx="302">
                  <c:v>21.400359999999999</c:v>
                </c:pt>
                <c:pt idx="303">
                  <c:v>21.511679999999998</c:v>
                </c:pt>
                <c:pt idx="304">
                  <c:v>21.677959999999999</c:v>
                </c:pt>
                <c:pt idx="305">
                  <c:v>22.008949999999999</c:v>
                </c:pt>
                <c:pt idx="306">
                  <c:v>22.24736</c:v>
                </c:pt>
                <c:pt idx="307">
                  <c:v>22.348479999999999</c:v>
                </c:pt>
                <c:pt idx="308">
                  <c:v>22.461539999999999</c:v>
                </c:pt>
                <c:pt idx="309">
                  <c:v>22.54682</c:v>
                </c:pt>
                <c:pt idx="310">
                  <c:v>22.65635</c:v>
                </c:pt>
                <c:pt idx="311">
                  <c:v>22.87322</c:v>
                </c:pt>
                <c:pt idx="312">
                  <c:v>23.174530000000001</c:v>
                </c:pt>
                <c:pt idx="313">
                  <c:v>23.4285</c:v>
                </c:pt>
                <c:pt idx="314">
                  <c:v>23.513339999999999</c:v>
                </c:pt>
                <c:pt idx="315">
                  <c:v>23.65748</c:v>
                </c:pt>
                <c:pt idx="316">
                  <c:v>23.775289999999998</c:v>
                </c:pt>
                <c:pt idx="317">
                  <c:v>23.866849999999999</c:v>
                </c:pt>
                <c:pt idx="318">
                  <c:v>24.014199999999999</c:v>
                </c:pt>
                <c:pt idx="319">
                  <c:v>24.303879999999999</c:v>
                </c:pt>
                <c:pt idx="320">
                  <c:v>24.624849999999999</c:v>
                </c:pt>
                <c:pt idx="321">
                  <c:v>24.701560000000001</c:v>
                </c:pt>
                <c:pt idx="322">
                  <c:v>24.801130000000001</c:v>
                </c:pt>
                <c:pt idx="323">
                  <c:v>24.866160000000001</c:v>
                </c:pt>
                <c:pt idx="324">
                  <c:v>24.935220000000001</c:v>
                </c:pt>
                <c:pt idx="325">
                  <c:v>25.10324</c:v>
                </c:pt>
                <c:pt idx="326">
                  <c:v>25.391179999999999</c:v>
                </c:pt>
                <c:pt idx="327">
                  <c:v>25.626650000000001</c:v>
                </c:pt>
                <c:pt idx="328">
                  <c:v>25.68281</c:v>
                </c:pt>
                <c:pt idx="329">
                  <c:v>25.803650000000001</c:v>
                </c:pt>
                <c:pt idx="330">
                  <c:v>25.91864</c:v>
                </c:pt>
                <c:pt idx="331">
                  <c:v>26.019680000000001</c:v>
                </c:pt>
                <c:pt idx="332">
                  <c:v>26.154520000000002</c:v>
                </c:pt>
                <c:pt idx="333">
                  <c:v>26.405639999999998</c:v>
                </c:pt>
                <c:pt idx="334">
                  <c:v>26.82048</c:v>
                </c:pt>
                <c:pt idx="335">
                  <c:v>26.917000000000002</c:v>
                </c:pt>
                <c:pt idx="336">
                  <c:v>27.01539</c:v>
                </c:pt>
                <c:pt idx="337">
                  <c:v>27.09853</c:v>
                </c:pt>
                <c:pt idx="338">
                  <c:v>27.183769999999999</c:v>
                </c:pt>
                <c:pt idx="339">
                  <c:v>27.314139999999998</c:v>
                </c:pt>
                <c:pt idx="340">
                  <c:v>27.590779999999999</c:v>
                </c:pt>
                <c:pt idx="341">
                  <c:v>27.9072</c:v>
                </c:pt>
                <c:pt idx="342">
                  <c:v>28.04663</c:v>
                </c:pt>
                <c:pt idx="343">
                  <c:v>28.133120000000002</c:v>
                </c:pt>
                <c:pt idx="344">
                  <c:v>28.244530000000001</c:v>
                </c:pt>
                <c:pt idx="345">
                  <c:v>28.30818</c:v>
                </c:pt>
                <c:pt idx="346">
                  <c:v>28.401309999999999</c:v>
                </c:pt>
                <c:pt idx="347">
                  <c:v>28.583570000000002</c:v>
                </c:pt>
                <c:pt idx="348">
                  <c:v>28.901260000000001</c:v>
                </c:pt>
                <c:pt idx="349">
                  <c:v>29.112850000000002</c:v>
                </c:pt>
                <c:pt idx="350">
                  <c:v>29.192270000000001</c:v>
                </c:pt>
                <c:pt idx="351">
                  <c:v>29.275590000000001</c:v>
                </c:pt>
                <c:pt idx="352">
                  <c:v>29.357489999999999</c:v>
                </c:pt>
                <c:pt idx="353">
                  <c:v>29.459160000000001</c:v>
                </c:pt>
                <c:pt idx="354">
                  <c:v>29.69942</c:v>
                </c:pt>
                <c:pt idx="355">
                  <c:v>30.053260000000002</c:v>
                </c:pt>
                <c:pt idx="356">
                  <c:v>30.276039999999998</c:v>
                </c:pt>
                <c:pt idx="357">
                  <c:v>30.367660000000001</c:v>
                </c:pt>
                <c:pt idx="358">
                  <c:v>30.53041</c:v>
                </c:pt>
                <c:pt idx="359">
                  <c:v>30.650179999999999</c:v>
                </c:pt>
                <c:pt idx="360">
                  <c:v>30.764150000000001</c:v>
                </c:pt>
                <c:pt idx="361">
                  <c:v>30.96283</c:v>
                </c:pt>
                <c:pt idx="362">
                  <c:v>31.326090000000001</c:v>
                </c:pt>
                <c:pt idx="363">
                  <c:v>31.631</c:v>
                </c:pt>
                <c:pt idx="364">
                  <c:v>31.715959999999999</c:v>
                </c:pt>
                <c:pt idx="365">
                  <c:v>31.822379999999999</c:v>
                </c:pt>
                <c:pt idx="366">
                  <c:v>31.8781</c:v>
                </c:pt>
                <c:pt idx="367">
                  <c:v>31.95514</c:v>
                </c:pt>
                <c:pt idx="368">
                  <c:v>32.155830000000002</c:v>
                </c:pt>
                <c:pt idx="369">
                  <c:v>32.503410000000002</c:v>
                </c:pt>
                <c:pt idx="370">
                  <c:v>32.776150000000001</c:v>
                </c:pt>
                <c:pt idx="371">
                  <c:v>32.86045</c:v>
                </c:pt>
                <c:pt idx="372">
                  <c:v>33.005679999999998</c:v>
                </c:pt>
                <c:pt idx="373">
                  <c:v>33.133330000000001</c:v>
                </c:pt>
                <c:pt idx="374">
                  <c:v>33.235320000000002</c:v>
                </c:pt>
                <c:pt idx="375">
                  <c:v>33.413870000000003</c:v>
                </c:pt>
                <c:pt idx="376">
                  <c:v>33.71602</c:v>
                </c:pt>
                <c:pt idx="377">
                  <c:v>34.149850000000001</c:v>
                </c:pt>
                <c:pt idx="378">
                  <c:v>34.230550000000001</c:v>
                </c:pt>
                <c:pt idx="379">
                  <c:v>34.349449999999997</c:v>
                </c:pt>
                <c:pt idx="380">
                  <c:v>34.449559999999998</c:v>
                </c:pt>
                <c:pt idx="381">
                  <c:v>34.536720000000003</c:v>
                </c:pt>
                <c:pt idx="382">
                  <c:v>34.700890000000001</c:v>
                </c:pt>
                <c:pt idx="383">
                  <c:v>35.0306</c:v>
                </c:pt>
                <c:pt idx="384">
                  <c:v>35.378700000000002</c:v>
                </c:pt>
                <c:pt idx="385">
                  <c:v>35.484050000000003</c:v>
                </c:pt>
                <c:pt idx="386">
                  <c:v>35.584539999999997</c:v>
                </c:pt>
                <c:pt idx="387">
                  <c:v>35.738109999999999</c:v>
                </c:pt>
                <c:pt idx="388">
                  <c:v>35.824820000000003</c:v>
                </c:pt>
                <c:pt idx="389">
                  <c:v>35.955959999999997</c:v>
                </c:pt>
                <c:pt idx="390">
                  <c:v>35.743369999999999</c:v>
                </c:pt>
                <c:pt idx="391">
                  <c:v>36.069310000000002</c:v>
                </c:pt>
                <c:pt idx="392">
                  <c:v>36.191540000000003</c:v>
                </c:pt>
                <c:pt idx="393">
                  <c:v>36.307340000000003</c:v>
                </c:pt>
                <c:pt idx="394">
                  <c:v>36.393549999999998</c:v>
                </c:pt>
                <c:pt idx="395">
                  <c:v>36.474449999999997</c:v>
                </c:pt>
                <c:pt idx="396">
                  <c:v>36.582450000000001</c:v>
                </c:pt>
                <c:pt idx="397">
                  <c:v>36.837299999999999</c:v>
                </c:pt>
                <c:pt idx="398">
                  <c:v>37.201889999999999</c:v>
                </c:pt>
                <c:pt idx="399">
                  <c:v>37.381030000000003</c:v>
                </c:pt>
                <c:pt idx="400">
                  <c:v>37.478009999999998</c:v>
                </c:pt>
                <c:pt idx="401">
                  <c:v>37.639310000000002</c:v>
                </c:pt>
                <c:pt idx="402">
                  <c:v>37.738489999999999</c:v>
                </c:pt>
                <c:pt idx="403">
                  <c:v>37.854039999999998</c:v>
                </c:pt>
                <c:pt idx="404">
                  <c:v>38.058039999999998</c:v>
                </c:pt>
                <c:pt idx="405">
                  <c:v>38.42624</c:v>
                </c:pt>
                <c:pt idx="406">
                  <c:v>38.707419999999999</c:v>
                </c:pt>
                <c:pt idx="407">
                  <c:v>38.816070000000003</c:v>
                </c:pt>
                <c:pt idx="408">
                  <c:v>38.92736</c:v>
                </c:pt>
                <c:pt idx="409">
                  <c:v>39.026400000000002</c:v>
                </c:pt>
                <c:pt idx="410">
                  <c:v>39.127090000000003</c:v>
                </c:pt>
                <c:pt idx="411">
                  <c:v>39.348669999999998</c:v>
                </c:pt>
                <c:pt idx="412">
                  <c:v>39.69802</c:v>
                </c:pt>
                <c:pt idx="413">
                  <c:v>39.935090000000002</c:v>
                </c:pt>
                <c:pt idx="414">
                  <c:v>39.955350000000003</c:v>
                </c:pt>
                <c:pt idx="415">
                  <c:v>40.09019</c:v>
                </c:pt>
                <c:pt idx="416">
                  <c:v>40.182879999999997</c:v>
                </c:pt>
                <c:pt idx="417">
                  <c:v>40.289369999999998</c:v>
                </c:pt>
                <c:pt idx="418">
                  <c:v>40.467059999999996</c:v>
                </c:pt>
                <c:pt idx="419">
                  <c:v>40.751739999999998</c:v>
                </c:pt>
                <c:pt idx="420">
                  <c:v>41.166969999999999</c:v>
                </c:pt>
                <c:pt idx="421">
                  <c:v>41.208919999999999</c:v>
                </c:pt>
                <c:pt idx="422">
                  <c:v>41.311399999999999</c:v>
                </c:pt>
                <c:pt idx="423">
                  <c:v>41.352519999999998</c:v>
                </c:pt>
                <c:pt idx="424">
                  <c:v>41.42445</c:v>
                </c:pt>
                <c:pt idx="425">
                  <c:v>41.553789999999999</c:v>
                </c:pt>
                <c:pt idx="426">
                  <c:v>41.847200000000001</c:v>
                </c:pt>
                <c:pt idx="427">
                  <c:v>42.190269999999998</c:v>
                </c:pt>
                <c:pt idx="428">
                  <c:v>42.221640000000001</c:v>
                </c:pt>
                <c:pt idx="429">
                  <c:v>42.293709999999997</c:v>
                </c:pt>
                <c:pt idx="430">
                  <c:v>42.38599</c:v>
                </c:pt>
                <c:pt idx="431">
                  <c:v>42.41057</c:v>
                </c:pt>
                <c:pt idx="432">
                  <c:v>42.481259999999999</c:v>
                </c:pt>
                <c:pt idx="433">
                  <c:v>42.648330000000001</c:v>
                </c:pt>
                <c:pt idx="434">
                  <c:v>42.942920000000001</c:v>
                </c:pt>
                <c:pt idx="435">
                  <c:v>42.996690000000001</c:v>
                </c:pt>
                <c:pt idx="436">
                  <c:v>43.013019999999997</c:v>
                </c:pt>
                <c:pt idx="437">
                  <c:v>42.993690000000001</c:v>
                </c:pt>
                <c:pt idx="438">
                  <c:v>42.979689999999998</c:v>
                </c:pt>
                <c:pt idx="439">
                  <c:v>43.044730000000001</c:v>
                </c:pt>
                <c:pt idx="440">
                  <c:v>43.268439999999998</c:v>
                </c:pt>
                <c:pt idx="441">
                  <c:v>43.569569999999999</c:v>
                </c:pt>
                <c:pt idx="442">
                  <c:v>43.655850000000001</c:v>
                </c:pt>
                <c:pt idx="443">
                  <c:v>43.684959999999997</c:v>
                </c:pt>
                <c:pt idx="444">
                  <c:v>43.801679999999998</c:v>
                </c:pt>
                <c:pt idx="445">
                  <c:v>43.851799999999997</c:v>
                </c:pt>
                <c:pt idx="446">
                  <c:v>43.910649999999997</c:v>
                </c:pt>
                <c:pt idx="447">
                  <c:v>44.087960000000002</c:v>
                </c:pt>
                <c:pt idx="448">
                  <c:v>44.442100000000003</c:v>
                </c:pt>
                <c:pt idx="449">
                  <c:v>44.662109999999998</c:v>
                </c:pt>
                <c:pt idx="450">
                  <c:v>44.723660000000002</c:v>
                </c:pt>
                <c:pt idx="451">
                  <c:v>44.815049999999999</c:v>
                </c:pt>
                <c:pt idx="452">
                  <c:v>44.861710000000002</c:v>
                </c:pt>
                <c:pt idx="453">
                  <c:v>44.908670000000001</c:v>
                </c:pt>
                <c:pt idx="454">
                  <c:v>45.106949999999998</c:v>
                </c:pt>
                <c:pt idx="455">
                  <c:v>45.425960000000003</c:v>
                </c:pt>
                <c:pt idx="456">
                  <c:v>45.607979999999998</c:v>
                </c:pt>
                <c:pt idx="457">
                  <c:v>45.632129999999997</c:v>
                </c:pt>
                <c:pt idx="458">
                  <c:v>45.735939999999999</c:v>
                </c:pt>
                <c:pt idx="459">
                  <c:v>45.788049999999998</c:v>
                </c:pt>
                <c:pt idx="460">
                  <c:v>45.84995</c:v>
                </c:pt>
                <c:pt idx="461">
                  <c:v>45.986310000000003</c:v>
                </c:pt>
                <c:pt idx="462">
                  <c:v>46.262549999999997</c:v>
                </c:pt>
                <c:pt idx="463">
                  <c:v>46.620959999999997</c:v>
                </c:pt>
                <c:pt idx="464">
                  <c:v>46.610370000000003</c:v>
                </c:pt>
                <c:pt idx="465">
                  <c:v>46.648290000000003</c:v>
                </c:pt>
                <c:pt idx="466">
                  <c:v>46.663409999999999</c:v>
                </c:pt>
                <c:pt idx="467">
                  <c:v>46.691659999999999</c:v>
                </c:pt>
                <c:pt idx="468">
                  <c:v>46.82611</c:v>
                </c:pt>
                <c:pt idx="469">
                  <c:v>47.097259999999999</c:v>
                </c:pt>
                <c:pt idx="470">
                  <c:v>47.349029999999999</c:v>
                </c:pt>
                <c:pt idx="471">
                  <c:v>47.333649999999999</c:v>
                </c:pt>
                <c:pt idx="472">
                  <c:v>47.391109999999998</c:v>
                </c:pt>
                <c:pt idx="473">
                  <c:v>47.44614</c:v>
                </c:pt>
                <c:pt idx="474">
                  <c:v>47.427059999999997</c:v>
                </c:pt>
                <c:pt idx="475">
                  <c:v>47.4863</c:v>
                </c:pt>
                <c:pt idx="476">
                  <c:v>47.66245</c:v>
                </c:pt>
                <c:pt idx="477">
                  <c:v>47.960749999999997</c:v>
                </c:pt>
                <c:pt idx="478">
                  <c:v>47.91874</c:v>
                </c:pt>
                <c:pt idx="479">
                  <c:v>47.929459999999999</c:v>
                </c:pt>
                <c:pt idx="480">
                  <c:v>47.890340000000002</c:v>
                </c:pt>
                <c:pt idx="481">
                  <c:v>47.842849999999999</c:v>
                </c:pt>
                <c:pt idx="482">
                  <c:v>47.822389999999999</c:v>
                </c:pt>
                <c:pt idx="483">
                  <c:v>47.91592</c:v>
                </c:pt>
                <c:pt idx="484">
                  <c:v>48.084060000000001</c:v>
                </c:pt>
                <c:pt idx="485">
                  <c:v>47.917079999999999</c:v>
                </c:pt>
                <c:pt idx="486">
                  <c:v>47.692729999999997</c:v>
                </c:pt>
                <c:pt idx="487">
                  <c:v>47.576920000000001</c:v>
                </c:pt>
                <c:pt idx="488">
                  <c:v>47.457039999999999</c:v>
                </c:pt>
                <c:pt idx="489">
                  <c:v>47.393819999999998</c:v>
                </c:pt>
                <c:pt idx="490">
                  <c:v>47.453769999999999</c:v>
                </c:pt>
                <c:pt idx="491">
                  <c:v>47.676560000000002</c:v>
                </c:pt>
                <c:pt idx="492">
                  <c:v>47.677840000000003</c:v>
                </c:pt>
                <c:pt idx="493">
                  <c:v>47.581539999999997</c:v>
                </c:pt>
                <c:pt idx="494">
                  <c:v>47.436120000000003</c:v>
                </c:pt>
                <c:pt idx="495">
                  <c:v>47.320520000000002</c:v>
                </c:pt>
                <c:pt idx="496">
                  <c:v>47.249420000000001</c:v>
                </c:pt>
                <c:pt idx="497">
                  <c:v>47.319879999999998</c:v>
                </c:pt>
                <c:pt idx="498">
                  <c:v>47.439</c:v>
                </c:pt>
                <c:pt idx="499">
                  <c:v>47.373289999999997</c:v>
                </c:pt>
                <c:pt idx="500">
                  <c:v>47.178069999999998</c:v>
                </c:pt>
                <c:pt idx="501">
                  <c:v>47.005139999999997</c:v>
                </c:pt>
                <c:pt idx="502">
                  <c:v>46.70008</c:v>
                </c:pt>
                <c:pt idx="503">
                  <c:v>46.351900000000001</c:v>
                </c:pt>
                <c:pt idx="504">
                  <c:v>45.939140000000002</c:v>
                </c:pt>
                <c:pt idx="505">
                  <c:v>45.668979999999998</c:v>
                </c:pt>
                <c:pt idx="506">
                  <c:v>45.121420000000001</c:v>
                </c:pt>
                <c:pt idx="507">
                  <c:v>44.413020000000003</c:v>
                </c:pt>
                <c:pt idx="508">
                  <c:v>43.701929999999997</c:v>
                </c:pt>
                <c:pt idx="509">
                  <c:v>42.981490000000001</c:v>
                </c:pt>
                <c:pt idx="510">
                  <c:v>42.261020000000002</c:v>
                </c:pt>
                <c:pt idx="511">
                  <c:v>41.531770000000002</c:v>
                </c:pt>
                <c:pt idx="512">
                  <c:v>40.797649999999997</c:v>
                </c:pt>
                <c:pt idx="513">
                  <c:v>40.06465</c:v>
                </c:pt>
                <c:pt idx="514">
                  <c:v>39.356259999999999</c:v>
                </c:pt>
                <c:pt idx="515">
                  <c:v>38.582850000000001</c:v>
                </c:pt>
                <c:pt idx="516">
                  <c:v>37.724020000000003</c:v>
                </c:pt>
                <c:pt idx="517">
                  <c:v>36.89564</c:v>
                </c:pt>
                <c:pt idx="518">
                  <c:v>35.710749999999997</c:v>
                </c:pt>
                <c:pt idx="519">
                  <c:v>34.26614</c:v>
                </c:pt>
                <c:pt idx="520">
                  <c:v>32.644199999999998</c:v>
                </c:pt>
                <c:pt idx="521">
                  <c:v>30.885919999999999</c:v>
                </c:pt>
                <c:pt idx="522">
                  <c:v>29.030259999999998</c:v>
                </c:pt>
                <c:pt idx="523">
                  <c:v>27.12565</c:v>
                </c:pt>
                <c:pt idx="524">
                  <c:v>25.211880000000001</c:v>
                </c:pt>
                <c:pt idx="525">
                  <c:v>23.31559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3120-4B85-804F-8B6BE4969F63}"/>
            </c:ext>
          </c:extLst>
        </c:ser>
        <c:ser>
          <c:idx val="2"/>
          <c:order val="2"/>
          <c:tx>
            <c:strRef>
              <c:f>'AP result'!$F$2:$F$3</c:f>
              <c:strCache>
                <c:ptCount val="2"/>
                <c:pt idx="0">
                  <c:v>Sample 3 stress</c:v>
                </c:pt>
                <c:pt idx="1">
                  <c:v>(MPa)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xVal>
            <c:numRef>
              <c:f>'AP result'!$E$4:$E$1016</c:f>
              <c:numCache>
                <c:formatCode>General</c:formatCode>
                <c:ptCount val="1013"/>
                <c:pt idx="0">
                  <c:v>0</c:v>
                </c:pt>
                <c:pt idx="1">
                  <c:v>4.0000000000000003E-5</c:v>
                </c:pt>
                <c:pt idx="2">
                  <c:v>1.2999999999999999E-4</c:v>
                </c:pt>
                <c:pt idx="3">
                  <c:v>2.2000000000000001E-4</c:v>
                </c:pt>
                <c:pt idx="4">
                  <c:v>2.7E-4</c:v>
                </c:pt>
                <c:pt idx="5">
                  <c:v>3.3E-4</c:v>
                </c:pt>
                <c:pt idx="6">
                  <c:v>3.8000000000000002E-4</c:v>
                </c:pt>
                <c:pt idx="7">
                  <c:v>4.2999999999999999E-4</c:v>
                </c:pt>
                <c:pt idx="8">
                  <c:v>4.8999999999999998E-4</c:v>
                </c:pt>
                <c:pt idx="9">
                  <c:v>5.9000000000000003E-4</c:v>
                </c:pt>
                <c:pt idx="10">
                  <c:v>6.9999999999999999E-4</c:v>
                </c:pt>
                <c:pt idx="11">
                  <c:v>7.5000000000000002E-4</c:v>
                </c:pt>
                <c:pt idx="12">
                  <c:v>8.0000000000000004E-4</c:v>
                </c:pt>
                <c:pt idx="13">
                  <c:v>8.4000000000000003E-4</c:v>
                </c:pt>
                <c:pt idx="14">
                  <c:v>8.8999999999999995E-4</c:v>
                </c:pt>
                <c:pt idx="15">
                  <c:v>9.6000000000000002E-4</c:v>
                </c:pt>
                <c:pt idx="16">
                  <c:v>1.06E-3</c:v>
                </c:pt>
                <c:pt idx="17">
                  <c:v>1.15E-3</c:v>
                </c:pt>
                <c:pt idx="18">
                  <c:v>1.1999999999999999E-3</c:v>
                </c:pt>
                <c:pt idx="19">
                  <c:v>1.25E-3</c:v>
                </c:pt>
                <c:pt idx="20">
                  <c:v>1.2999999999999999E-3</c:v>
                </c:pt>
                <c:pt idx="21">
                  <c:v>1.3500000000000001E-3</c:v>
                </c:pt>
                <c:pt idx="22">
                  <c:v>1.41E-3</c:v>
                </c:pt>
                <c:pt idx="23">
                  <c:v>1.5E-3</c:v>
                </c:pt>
                <c:pt idx="24">
                  <c:v>1.6199999999999999E-3</c:v>
                </c:pt>
                <c:pt idx="25">
                  <c:v>1.67E-3</c:v>
                </c:pt>
                <c:pt idx="26">
                  <c:v>1.72E-3</c:v>
                </c:pt>
                <c:pt idx="27">
                  <c:v>1.7600000000000001E-3</c:v>
                </c:pt>
                <c:pt idx="28">
                  <c:v>1.81E-3</c:v>
                </c:pt>
                <c:pt idx="29">
                  <c:v>1.8699999999999999E-3</c:v>
                </c:pt>
                <c:pt idx="30">
                  <c:v>1.9599999999999999E-3</c:v>
                </c:pt>
                <c:pt idx="31">
                  <c:v>2.0699999999999998E-3</c:v>
                </c:pt>
                <c:pt idx="32">
                  <c:v>2.1199999999999999E-3</c:v>
                </c:pt>
                <c:pt idx="33">
                  <c:v>2.1800000000000001E-3</c:v>
                </c:pt>
                <c:pt idx="34">
                  <c:v>2.2300000000000002E-3</c:v>
                </c:pt>
                <c:pt idx="35">
                  <c:v>2.2799999999999999E-3</c:v>
                </c:pt>
                <c:pt idx="36">
                  <c:v>2.33E-3</c:v>
                </c:pt>
                <c:pt idx="37">
                  <c:v>2.4099999999999998E-3</c:v>
                </c:pt>
                <c:pt idx="38">
                  <c:v>2.5200000000000001E-3</c:v>
                </c:pt>
                <c:pt idx="39">
                  <c:v>2.5899999999999999E-3</c:v>
                </c:pt>
                <c:pt idx="40">
                  <c:v>2.65E-3</c:v>
                </c:pt>
                <c:pt idx="41">
                  <c:v>2.6900000000000001E-3</c:v>
                </c:pt>
                <c:pt idx="42">
                  <c:v>2.7399999999999998E-3</c:v>
                </c:pt>
                <c:pt idx="43">
                  <c:v>2.7899999999999999E-3</c:v>
                </c:pt>
                <c:pt idx="44">
                  <c:v>2.8700000000000002E-3</c:v>
                </c:pt>
                <c:pt idx="45">
                  <c:v>2.98E-3</c:v>
                </c:pt>
                <c:pt idx="46">
                  <c:v>3.0500000000000002E-3</c:v>
                </c:pt>
                <c:pt idx="47">
                  <c:v>3.0999999999999999E-3</c:v>
                </c:pt>
                <c:pt idx="48">
                  <c:v>3.15E-3</c:v>
                </c:pt>
                <c:pt idx="49">
                  <c:v>3.2000000000000002E-3</c:v>
                </c:pt>
                <c:pt idx="50">
                  <c:v>3.2499999999999999E-3</c:v>
                </c:pt>
                <c:pt idx="51">
                  <c:v>3.32E-3</c:v>
                </c:pt>
                <c:pt idx="52">
                  <c:v>3.4299999999999999E-3</c:v>
                </c:pt>
                <c:pt idx="53">
                  <c:v>3.5200000000000001E-3</c:v>
                </c:pt>
                <c:pt idx="54">
                  <c:v>3.5699999999999998E-3</c:v>
                </c:pt>
                <c:pt idx="55">
                  <c:v>3.62E-3</c:v>
                </c:pt>
                <c:pt idx="56">
                  <c:v>3.6600000000000001E-3</c:v>
                </c:pt>
                <c:pt idx="57">
                  <c:v>3.7100000000000002E-3</c:v>
                </c:pt>
                <c:pt idx="58">
                  <c:v>3.7799999999999999E-3</c:v>
                </c:pt>
                <c:pt idx="59">
                  <c:v>3.8800000000000002E-3</c:v>
                </c:pt>
                <c:pt idx="60">
                  <c:v>3.9699999999999996E-3</c:v>
                </c:pt>
                <c:pt idx="61">
                  <c:v>4.0200000000000001E-3</c:v>
                </c:pt>
                <c:pt idx="62">
                  <c:v>4.0699999999999998E-3</c:v>
                </c:pt>
                <c:pt idx="63">
                  <c:v>4.1200000000000004E-3</c:v>
                </c:pt>
                <c:pt idx="64">
                  <c:v>4.1700000000000001E-3</c:v>
                </c:pt>
                <c:pt idx="65">
                  <c:v>4.2399999999999998E-3</c:v>
                </c:pt>
                <c:pt idx="66">
                  <c:v>4.3200000000000001E-3</c:v>
                </c:pt>
                <c:pt idx="67">
                  <c:v>4.4400000000000004E-3</c:v>
                </c:pt>
                <c:pt idx="68">
                  <c:v>4.4900000000000001E-3</c:v>
                </c:pt>
                <c:pt idx="69">
                  <c:v>4.5399999999999998E-3</c:v>
                </c:pt>
                <c:pt idx="70">
                  <c:v>4.5900000000000003E-3</c:v>
                </c:pt>
                <c:pt idx="71">
                  <c:v>4.6299999999999996E-3</c:v>
                </c:pt>
                <c:pt idx="72">
                  <c:v>4.6899999999999997E-3</c:v>
                </c:pt>
                <c:pt idx="73">
                  <c:v>4.79E-3</c:v>
                </c:pt>
                <c:pt idx="74">
                  <c:v>4.8999999999999998E-3</c:v>
                </c:pt>
                <c:pt idx="75">
                  <c:v>4.9399999999999999E-3</c:v>
                </c:pt>
                <c:pt idx="76">
                  <c:v>5.0000000000000001E-3</c:v>
                </c:pt>
                <c:pt idx="77">
                  <c:v>5.0499999999999998E-3</c:v>
                </c:pt>
                <c:pt idx="78">
                  <c:v>5.1000000000000004E-3</c:v>
                </c:pt>
                <c:pt idx="79">
                  <c:v>5.1500000000000001E-3</c:v>
                </c:pt>
                <c:pt idx="80">
                  <c:v>5.2399999999999999E-3</c:v>
                </c:pt>
                <c:pt idx="81">
                  <c:v>5.3499999999999997E-3</c:v>
                </c:pt>
                <c:pt idx="82">
                  <c:v>5.4099999999999999E-3</c:v>
                </c:pt>
                <c:pt idx="83">
                  <c:v>5.4599999999999996E-3</c:v>
                </c:pt>
                <c:pt idx="84">
                  <c:v>5.5100000000000001E-3</c:v>
                </c:pt>
                <c:pt idx="85">
                  <c:v>5.5599999999999998E-3</c:v>
                </c:pt>
                <c:pt idx="86">
                  <c:v>5.6100000000000004E-3</c:v>
                </c:pt>
                <c:pt idx="87">
                  <c:v>5.7000000000000002E-3</c:v>
                </c:pt>
                <c:pt idx="88">
                  <c:v>5.7999999999999996E-3</c:v>
                </c:pt>
                <c:pt idx="89">
                  <c:v>5.8700000000000002E-3</c:v>
                </c:pt>
                <c:pt idx="90">
                  <c:v>5.9199999999999999E-3</c:v>
                </c:pt>
                <c:pt idx="91">
                  <c:v>5.9699999999999996E-3</c:v>
                </c:pt>
                <c:pt idx="92">
                  <c:v>6.0200000000000002E-3</c:v>
                </c:pt>
                <c:pt idx="93">
                  <c:v>6.0699999999999999E-3</c:v>
                </c:pt>
                <c:pt idx="94">
                  <c:v>6.1399999999999996E-3</c:v>
                </c:pt>
                <c:pt idx="95">
                  <c:v>6.2500000000000003E-3</c:v>
                </c:pt>
                <c:pt idx="96">
                  <c:v>6.3400000000000001E-3</c:v>
                </c:pt>
                <c:pt idx="97">
                  <c:v>6.3899999999999998E-3</c:v>
                </c:pt>
                <c:pt idx="98">
                  <c:v>6.4400000000000004E-3</c:v>
                </c:pt>
                <c:pt idx="99">
                  <c:v>6.4799999999999996E-3</c:v>
                </c:pt>
                <c:pt idx="100">
                  <c:v>6.5300000000000002E-3</c:v>
                </c:pt>
                <c:pt idx="101">
                  <c:v>6.6E-3</c:v>
                </c:pt>
                <c:pt idx="102">
                  <c:v>6.7099999999999998E-3</c:v>
                </c:pt>
                <c:pt idx="103">
                  <c:v>6.79E-3</c:v>
                </c:pt>
                <c:pt idx="104">
                  <c:v>6.8399999999999997E-3</c:v>
                </c:pt>
                <c:pt idx="105">
                  <c:v>6.8900000000000003E-3</c:v>
                </c:pt>
                <c:pt idx="106">
                  <c:v>6.9499999999999996E-3</c:v>
                </c:pt>
                <c:pt idx="107">
                  <c:v>6.9899999999999997E-3</c:v>
                </c:pt>
                <c:pt idx="108">
                  <c:v>7.0600000000000003E-3</c:v>
                </c:pt>
                <c:pt idx="109">
                  <c:v>7.1599999999999997E-3</c:v>
                </c:pt>
                <c:pt idx="110">
                  <c:v>7.26E-3</c:v>
                </c:pt>
                <c:pt idx="111">
                  <c:v>7.3099999999999997E-3</c:v>
                </c:pt>
                <c:pt idx="112">
                  <c:v>7.3600000000000002E-3</c:v>
                </c:pt>
                <c:pt idx="113">
                  <c:v>7.4000000000000003E-3</c:v>
                </c:pt>
                <c:pt idx="114">
                  <c:v>7.45E-3</c:v>
                </c:pt>
                <c:pt idx="115">
                  <c:v>7.5100000000000002E-3</c:v>
                </c:pt>
                <c:pt idx="116">
                  <c:v>7.6099999999999996E-3</c:v>
                </c:pt>
                <c:pt idx="117">
                  <c:v>7.7200000000000003E-3</c:v>
                </c:pt>
                <c:pt idx="118">
                  <c:v>7.7600000000000004E-3</c:v>
                </c:pt>
                <c:pt idx="119">
                  <c:v>7.8100000000000001E-3</c:v>
                </c:pt>
                <c:pt idx="120">
                  <c:v>7.8700000000000003E-3</c:v>
                </c:pt>
                <c:pt idx="121">
                  <c:v>7.9100000000000004E-3</c:v>
                </c:pt>
                <c:pt idx="122">
                  <c:v>7.9799999999999992E-3</c:v>
                </c:pt>
                <c:pt idx="123">
                  <c:v>8.0599999999999995E-3</c:v>
                </c:pt>
                <c:pt idx="124">
                  <c:v>8.1700000000000002E-3</c:v>
                </c:pt>
                <c:pt idx="125">
                  <c:v>8.2299999999999995E-3</c:v>
                </c:pt>
                <c:pt idx="126">
                  <c:v>8.2799999999999992E-3</c:v>
                </c:pt>
                <c:pt idx="127">
                  <c:v>8.3300000000000006E-3</c:v>
                </c:pt>
                <c:pt idx="128">
                  <c:v>8.3800000000000003E-3</c:v>
                </c:pt>
                <c:pt idx="129">
                  <c:v>8.4399999999999996E-3</c:v>
                </c:pt>
                <c:pt idx="130">
                  <c:v>8.5299999999999994E-3</c:v>
                </c:pt>
                <c:pt idx="131">
                  <c:v>8.6400000000000001E-3</c:v>
                </c:pt>
                <c:pt idx="132">
                  <c:v>8.6899999999999998E-3</c:v>
                </c:pt>
                <c:pt idx="133">
                  <c:v>8.7399999999999995E-3</c:v>
                </c:pt>
                <c:pt idx="134">
                  <c:v>8.7899999999999992E-3</c:v>
                </c:pt>
                <c:pt idx="135">
                  <c:v>8.8400000000000006E-3</c:v>
                </c:pt>
                <c:pt idx="136">
                  <c:v>8.8900000000000003E-3</c:v>
                </c:pt>
                <c:pt idx="137">
                  <c:v>8.9700000000000005E-3</c:v>
                </c:pt>
                <c:pt idx="138">
                  <c:v>9.0900000000000009E-3</c:v>
                </c:pt>
                <c:pt idx="139">
                  <c:v>9.1599999999999997E-3</c:v>
                </c:pt>
                <c:pt idx="140">
                  <c:v>9.1999999999999998E-3</c:v>
                </c:pt>
                <c:pt idx="141">
                  <c:v>9.2499999999999995E-3</c:v>
                </c:pt>
                <c:pt idx="142">
                  <c:v>9.2999999999999992E-3</c:v>
                </c:pt>
                <c:pt idx="143">
                  <c:v>9.3500000000000007E-3</c:v>
                </c:pt>
                <c:pt idx="144">
                  <c:v>9.4400000000000005E-3</c:v>
                </c:pt>
                <c:pt idx="145">
                  <c:v>9.5399999999999999E-3</c:v>
                </c:pt>
                <c:pt idx="146">
                  <c:v>9.6100000000000005E-3</c:v>
                </c:pt>
                <c:pt idx="147">
                  <c:v>9.6600000000000002E-3</c:v>
                </c:pt>
                <c:pt idx="148">
                  <c:v>9.7099999999999999E-3</c:v>
                </c:pt>
                <c:pt idx="149">
                  <c:v>9.7599999999999996E-3</c:v>
                </c:pt>
                <c:pt idx="150">
                  <c:v>9.8099999999999993E-3</c:v>
                </c:pt>
                <c:pt idx="151">
                  <c:v>9.8799999999999999E-3</c:v>
                </c:pt>
                <c:pt idx="152">
                  <c:v>9.9900000000000006E-3</c:v>
                </c:pt>
                <c:pt idx="153">
                  <c:v>1.008E-2</c:v>
                </c:pt>
                <c:pt idx="154">
                  <c:v>1.013E-2</c:v>
                </c:pt>
                <c:pt idx="155">
                  <c:v>1.018E-2</c:v>
                </c:pt>
                <c:pt idx="156">
                  <c:v>1.022E-2</c:v>
                </c:pt>
                <c:pt idx="157">
                  <c:v>1.027E-2</c:v>
                </c:pt>
                <c:pt idx="158">
                  <c:v>1.034E-2</c:v>
                </c:pt>
                <c:pt idx="159">
                  <c:v>1.0449999999999999E-2</c:v>
                </c:pt>
                <c:pt idx="160">
                  <c:v>1.0529999999999999E-2</c:v>
                </c:pt>
                <c:pt idx="161">
                  <c:v>1.0580000000000001E-2</c:v>
                </c:pt>
                <c:pt idx="162">
                  <c:v>1.0630000000000001E-2</c:v>
                </c:pt>
                <c:pt idx="163">
                  <c:v>1.069E-2</c:v>
                </c:pt>
                <c:pt idx="164">
                  <c:v>1.073E-2</c:v>
                </c:pt>
                <c:pt idx="165">
                  <c:v>1.0800000000000001E-2</c:v>
                </c:pt>
                <c:pt idx="166">
                  <c:v>1.09E-2</c:v>
                </c:pt>
                <c:pt idx="167">
                  <c:v>1.0999999999999999E-2</c:v>
                </c:pt>
                <c:pt idx="168">
                  <c:v>1.1050000000000001E-2</c:v>
                </c:pt>
                <c:pt idx="169">
                  <c:v>1.11E-2</c:v>
                </c:pt>
                <c:pt idx="170">
                  <c:v>1.115E-2</c:v>
                </c:pt>
                <c:pt idx="171">
                  <c:v>1.119E-2</c:v>
                </c:pt>
                <c:pt idx="172">
                  <c:v>1.125E-2</c:v>
                </c:pt>
                <c:pt idx="173">
                  <c:v>1.1350000000000001E-2</c:v>
                </c:pt>
                <c:pt idx="174">
                  <c:v>1.146E-2</c:v>
                </c:pt>
                <c:pt idx="175">
                  <c:v>1.15E-2</c:v>
                </c:pt>
                <c:pt idx="176">
                  <c:v>1.1560000000000001E-2</c:v>
                </c:pt>
                <c:pt idx="177">
                  <c:v>1.1610000000000001E-2</c:v>
                </c:pt>
                <c:pt idx="178">
                  <c:v>1.166E-2</c:v>
                </c:pt>
                <c:pt idx="179">
                  <c:v>1.172E-2</c:v>
                </c:pt>
                <c:pt idx="180">
                  <c:v>1.18E-2</c:v>
                </c:pt>
                <c:pt idx="181">
                  <c:v>1.192E-2</c:v>
                </c:pt>
                <c:pt idx="182">
                  <c:v>1.197E-2</c:v>
                </c:pt>
                <c:pt idx="183">
                  <c:v>1.2019999999999999E-2</c:v>
                </c:pt>
                <c:pt idx="184">
                  <c:v>1.2070000000000001E-2</c:v>
                </c:pt>
                <c:pt idx="185">
                  <c:v>1.2120000000000001E-2</c:v>
                </c:pt>
                <c:pt idx="186">
                  <c:v>1.218E-2</c:v>
                </c:pt>
                <c:pt idx="187">
                  <c:v>1.227E-2</c:v>
                </c:pt>
                <c:pt idx="188">
                  <c:v>1.2370000000000001E-2</c:v>
                </c:pt>
                <c:pt idx="189">
                  <c:v>1.243E-2</c:v>
                </c:pt>
                <c:pt idx="190">
                  <c:v>1.248E-2</c:v>
                </c:pt>
                <c:pt idx="191">
                  <c:v>1.2529999999999999E-2</c:v>
                </c:pt>
                <c:pt idx="192">
                  <c:v>1.2579999999999999E-2</c:v>
                </c:pt>
                <c:pt idx="193">
                  <c:v>1.2630000000000001E-2</c:v>
                </c:pt>
                <c:pt idx="194">
                  <c:v>1.2710000000000001E-2</c:v>
                </c:pt>
                <c:pt idx="195">
                  <c:v>1.282E-2</c:v>
                </c:pt>
                <c:pt idx="196">
                  <c:v>1.29E-2</c:v>
                </c:pt>
                <c:pt idx="197">
                  <c:v>1.295E-2</c:v>
                </c:pt>
                <c:pt idx="198">
                  <c:v>1.299E-2</c:v>
                </c:pt>
                <c:pt idx="199">
                  <c:v>1.304E-2</c:v>
                </c:pt>
                <c:pt idx="200">
                  <c:v>1.3089999999999999E-2</c:v>
                </c:pt>
                <c:pt idx="201">
                  <c:v>1.3169999999999999E-2</c:v>
                </c:pt>
                <c:pt idx="202">
                  <c:v>1.328E-2</c:v>
                </c:pt>
                <c:pt idx="203">
                  <c:v>1.3350000000000001E-2</c:v>
                </c:pt>
                <c:pt idx="204">
                  <c:v>1.34E-2</c:v>
                </c:pt>
                <c:pt idx="205">
                  <c:v>1.345E-2</c:v>
                </c:pt>
                <c:pt idx="206">
                  <c:v>1.35E-2</c:v>
                </c:pt>
                <c:pt idx="207">
                  <c:v>1.355E-2</c:v>
                </c:pt>
                <c:pt idx="208">
                  <c:v>1.362E-2</c:v>
                </c:pt>
                <c:pt idx="209">
                  <c:v>1.3729999999999999E-2</c:v>
                </c:pt>
                <c:pt idx="210">
                  <c:v>1.3820000000000001E-2</c:v>
                </c:pt>
                <c:pt idx="211">
                  <c:v>1.387E-2</c:v>
                </c:pt>
                <c:pt idx="212">
                  <c:v>1.392E-2</c:v>
                </c:pt>
                <c:pt idx="213">
                  <c:v>1.396E-2</c:v>
                </c:pt>
                <c:pt idx="214">
                  <c:v>1.401E-2</c:v>
                </c:pt>
                <c:pt idx="215">
                  <c:v>1.4080000000000001E-2</c:v>
                </c:pt>
                <c:pt idx="216">
                  <c:v>1.418E-2</c:v>
                </c:pt>
                <c:pt idx="217">
                  <c:v>1.4279999999999999E-2</c:v>
                </c:pt>
                <c:pt idx="218">
                  <c:v>1.4319999999999999E-2</c:v>
                </c:pt>
                <c:pt idx="219">
                  <c:v>1.438E-2</c:v>
                </c:pt>
                <c:pt idx="220">
                  <c:v>1.443E-2</c:v>
                </c:pt>
                <c:pt idx="221">
                  <c:v>1.447E-2</c:v>
                </c:pt>
                <c:pt idx="222">
                  <c:v>1.4540000000000001E-2</c:v>
                </c:pt>
                <c:pt idx="223">
                  <c:v>1.4630000000000001E-2</c:v>
                </c:pt>
                <c:pt idx="224">
                  <c:v>1.474E-2</c:v>
                </c:pt>
                <c:pt idx="225">
                  <c:v>1.4789999999999999E-2</c:v>
                </c:pt>
                <c:pt idx="226">
                  <c:v>1.4840000000000001E-2</c:v>
                </c:pt>
                <c:pt idx="227">
                  <c:v>1.489E-2</c:v>
                </c:pt>
                <c:pt idx="228">
                  <c:v>1.4930000000000001E-2</c:v>
                </c:pt>
                <c:pt idx="229">
                  <c:v>1.4999999999999999E-2</c:v>
                </c:pt>
                <c:pt idx="230">
                  <c:v>1.5089999999999999E-2</c:v>
                </c:pt>
                <c:pt idx="231">
                  <c:v>1.52E-2</c:v>
                </c:pt>
                <c:pt idx="232">
                  <c:v>1.524E-2</c:v>
                </c:pt>
                <c:pt idx="233">
                  <c:v>1.5299999999999999E-2</c:v>
                </c:pt>
                <c:pt idx="234">
                  <c:v>1.5350000000000001E-2</c:v>
                </c:pt>
                <c:pt idx="235">
                  <c:v>1.54E-2</c:v>
                </c:pt>
                <c:pt idx="236">
                  <c:v>1.546E-2</c:v>
                </c:pt>
                <c:pt idx="237">
                  <c:v>1.554E-2</c:v>
                </c:pt>
                <c:pt idx="238">
                  <c:v>1.566E-2</c:v>
                </c:pt>
                <c:pt idx="239">
                  <c:v>1.5720000000000001E-2</c:v>
                </c:pt>
                <c:pt idx="240">
                  <c:v>1.5769999999999999E-2</c:v>
                </c:pt>
                <c:pt idx="241">
                  <c:v>1.5810000000000001E-2</c:v>
                </c:pt>
                <c:pt idx="242">
                  <c:v>1.5859999999999999E-2</c:v>
                </c:pt>
                <c:pt idx="243">
                  <c:v>1.5910000000000001E-2</c:v>
                </c:pt>
                <c:pt idx="244">
                  <c:v>1.6E-2</c:v>
                </c:pt>
                <c:pt idx="245">
                  <c:v>1.61E-2</c:v>
                </c:pt>
                <c:pt idx="246">
                  <c:v>1.617E-2</c:v>
                </c:pt>
                <c:pt idx="247">
                  <c:v>1.6219999999999998E-2</c:v>
                </c:pt>
                <c:pt idx="248">
                  <c:v>1.627E-2</c:v>
                </c:pt>
                <c:pt idx="249">
                  <c:v>1.6320000000000001E-2</c:v>
                </c:pt>
                <c:pt idx="250">
                  <c:v>1.6369999999999999E-2</c:v>
                </c:pt>
                <c:pt idx="251">
                  <c:v>1.6449999999999999E-2</c:v>
                </c:pt>
                <c:pt idx="252">
                  <c:v>1.6559999999999998E-2</c:v>
                </c:pt>
                <c:pt idx="253">
                  <c:v>1.6639999999999999E-2</c:v>
                </c:pt>
                <c:pt idx="254">
                  <c:v>1.669E-2</c:v>
                </c:pt>
                <c:pt idx="255">
                  <c:v>1.6740000000000001E-2</c:v>
                </c:pt>
                <c:pt idx="256">
                  <c:v>1.678E-2</c:v>
                </c:pt>
                <c:pt idx="257">
                  <c:v>1.6840000000000001E-2</c:v>
                </c:pt>
                <c:pt idx="258">
                  <c:v>1.6910000000000001E-2</c:v>
                </c:pt>
                <c:pt idx="259">
                  <c:v>1.7010000000000001E-2</c:v>
                </c:pt>
                <c:pt idx="260">
                  <c:v>1.7100000000000001E-2</c:v>
                </c:pt>
                <c:pt idx="261">
                  <c:v>1.7139999999999999E-2</c:v>
                </c:pt>
                <c:pt idx="262">
                  <c:v>1.719E-2</c:v>
                </c:pt>
                <c:pt idx="263">
                  <c:v>1.7250000000000001E-2</c:v>
                </c:pt>
                <c:pt idx="264">
                  <c:v>1.729E-2</c:v>
                </c:pt>
                <c:pt idx="265">
                  <c:v>1.736E-2</c:v>
                </c:pt>
                <c:pt idx="266">
                  <c:v>1.746E-2</c:v>
                </c:pt>
                <c:pt idx="267">
                  <c:v>1.7559999999999999E-2</c:v>
                </c:pt>
                <c:pt idx="268">
                  <c:v>1.7610000000000001E-2</c:v>
                </c:pt>
                <c:pt idx="269">
                  <c:v>1.7659999999999999E-2</c:v>
                </c:pt>
                <c:pt idx="270">
                  <c:v>1.771E-2</c:v>
                </c:pt>
                <c:pt idx="271">
                  <c:v>1.7760000000000001E-2</c:v>
                </c:pt>
                <c:pt idx="272">
                  <c:v>1.7819999999999999E-2</c:v>
                </c:pt>
                <c:pt idx="273">
                  <c:v>1.7919999999999998E-2</c:v>
                </c:pt>
                <c:pt idx="274">
                  <c:v>1.8010000000000002E-2</c:v>
                </c:pt>
                <c:pt idx="275">
                  <c:v>1.806E-2</c:v>
                </c:pt>
                <c:pt idx="276">
                  <c:v>1.8120000000000001E-2</c:v>
                </c:pt>
                <c:pt idx="277">
                  <c:v>1.8169999999999999E-2</c:v>
                </c:pt>
                <c:pt idx="278">
                  <c:v>1.822E-2</c:v>
                </c:pt>
                <c:pt idx="279">
                  <c:v>1.8280000000000001E-2</c:v>
                </c:pt>
                <c:pt idx="280">
                  <c:v>1.8360000000000001E-2</c:v>
                </c:pt>
                <c:pt idx="281">
                  <c:v>1.848E-2</c:v>
                </c:pt>
                <c:pt idx="282">
                  <c:v>1.8540000000000001E-2</c:v>
                </c:pt>
                <c:pt idx="283">
                  <c:v>1.8579999999999999E-2</c:v>
                </c:pt>
                <c:pt idx="284">
                  <c:v>1.8630000000000001E-2</c:v>
                </c:pt>
                <c:pt idx="285">
                  <c:v>1.8679999999999999E-2</c:v>
                </c:pt>
                <c:pt idx="286">
                  <c:v>1.874E-2</c:v>
                </c:pt>
                <c:pt idx="287">
                  <c:v>1.883E-2</c:v>
                </c:pt>
                <c:pt idx="288">
                  <c:v>1.8929999999999999E-2</c:v>
                </c:pt>
                <c:pt idx="289">
                  <c:v>1.899E-2</c:v>
                </c:pt>
                <c:pt idx="290">
                  <c:v>1.9040000000000001E-2</c:v>
                </c:pt>
                <c:pt idx="291">
                  <c:v>1.9089999999999999E-2</c:v>
                </c:pt>
                <c:pt idx="292">
                  <c:v>1.9140000000000001E-2</c:v>
                </c:pt>
                <c:pt idx="293">
                  <c:v>1.9199999999999998E-2</c:v>
                </c:pt>
                <c:pt idx="294">
                  <c:v>1.9269999999999999E-2</c:v>
                </c:pt>
                <c:pt idx="295">
                  <c:v>1.9380000000000001E-2</c:v>
                </c:pt>
                <c:pt idx="296">
                  <c:v>1.9449999999999999E-2</c:v>
                </c:pt>
                <c:pt idx="297">
                  <c:v>1.951E-2</c:v>
                </c:pt>
                <c:pt idx="298">
                  <c:v>1.9560000000000001E-2</c:v>
                </c:pt>
                <c:pt idx="299">
                  <c:v>1.9599999999999999E-2</c:v>
                </c:pt>
                <c:pt idx="300">
                  <c:v>1.966E-2</c:v>
                </c:pt>
                <c:pt idx="301">
                  <c:v>1.9730000000000001E-2</c:v>
                </c:pt>
                <c:pt idx="302">
                  <c:v>1.984E-2</c:v>
                </c:pt>
                <c:pt idx="303">
                  <c:v>1.9910000000000001E-2</c:v>
                </c:pt>
                <c:pt idx="304">
                  <c:v>1.9959999999999999E-2</c:v>
                </c:pt>
                <c:pt idx="305">
                  <c:v>2.002E-2</c:v>
                </c:pt>
                <c:pt idx="306">
                  <c:v>2.0070000000000001E-2</c:v>
                </c:pt>
                <c:pt idx="307">
                  <c:v>2.0109999999999999E-2</c:v>
                </c:pt>
                <c:pt idx="308">
                  <c:v>2.018E-2</c:v>
                </c:pt>
                <c:pt idx="309">
                  <c:v>2.0279999999999999E-2</c:v>
                </c:pt>
                <c:pt idx="310">
                  <c:v>2.0379999999999999E-2</c:v>
                </c:pt>
                <c:pt idx="311">
                  <c:v>2.043E-2</c:v>
                </c:pt>
                <c:pt idx="312">
                  <c:v>2.0480000000000002E-2</c:v>
                </c:pt>
                <c:pt idx="313">
                  <c:v>2.053E-2</c:v>
                </c:pt>
                <c:pt idx="314">
                  <c:v>2.0580000000000001E-2</c:v>
                </c:pt>
                <c:pt idx="315">
                  <c:v>2.0639999999999999E-2</c:v>
                </c:pt>
                <c:pt idx="316">
                  <c:v>2.0750000000000001E-2</c:v>
                </c:pt>
                <c:pt idx="317">
                  <c:v>2.0840000000000001E-2</c:v>
                </c:pt>
                <c:pt idx="318">
                  <c:v>2.0879999999999999E-2</c:v>
                </c:pt>
                <c:pt idx="319">
                  <c:v>2.094E-2</c:v>
                </c:pt>
                <c:pt idx="320">
                  <c:v>2.0990000000000002E-2</c:v>
                </c:pt>
                <c:pt idx="321">
                  <c:v>2.104E-2</c:v>
                </c:pt>
                <c:pt idx="322">
                  <c:v>2.1100000000000001E-2</c:v>
                </c:pt>
                <c:pt idx="323">
                  <c:v>2.1190000000000001E-2</c:v>
                </c:pt>
                <c:pt idx="324">
                  <c:v>2.1299999999999999E-2</c:v>
                </c:pt>
                <c:pt idx="325">
                  <c:v>2.1360000000000001E-2</c:v>
                </c:pt>
                <c:pt idx="326">
                  <c:v>2.1409999999999998E-2</c:v>
                </c:pt>
                <c:pt idx="327">
                  <c:v>2.145E-2</c:v>
                </c:pt>
                <c:pt idx="328">
                  <c:v>2.1499999999999998E-2</c:v>
                </c:pt>
                <c:pt idx="329">
                  <c:v>2.1559999999999999E-2</c:v>
                </c:pt>
                <c:pt idx="330">
                  <c:v>2.1649999999999999E-2</c:v>
                </c:pt>
                <c:pt idx="331">
                  <c:v>2.1760000000000002E-2</c:v>
                </c:pt>
                <c:pt idx="332">
                  <c:v>2.181E-2</c:v>
                </c:pt>
                <c:pt idx="333">
                  <c:v>2.1860000000000001E-2</c:v>
                </c:pt>
                <c:pt idx="334">
                  <c:v>2.1919999999999999E-2</c:v>
                </c:pt>
                <c:pt idx="335">
                  <c:v>2.196E-2</c:v>
                </c:pt>
                <c:pt idx="336">
                  <c:v>2.2020000000000001E-2</c:v>
                </c:pt>
                <c:pt idx="337">
                  <c:v>2.2089999999999999E-2</c:v>
                </c:pt>
                <c:pt idx="338">
                  <c:v>2.2200000000000001E-2</c:v>
                </c:pt>
                <c:pt idx="339">
                  <c:v>2.2280000000000001E-2</c:v>
                </c:pt>
                <c:pt idx="340">
                  <c:v>2.2329999999999999E-2</c:v>
                </c:pt>
                <c:pt idx="341">
                  <c:v>2.2380000000000001E-2</c:v>
                </c:pt>
                <c:pt idx="342">
                  <c:v>2.2419999999999999E-2</c:v>
                </c:pt>
                <c:pt idx="343">
                  <c:v>2.248E-2</c:v>
                </c:pt>
                <c:pt idx="344">
                  <c:v>2.256E-2</c:v>
                </c:pt>
                <c:pt idx="345">
                  <c:v>2.266E-2</c:v>
                </c:pt>
                <c:pt idx="346">
                  <c:v>2.274E-2</c:v>
                </c:pt>
                <c:pt idx="347">
                  <c:v>2.2780000000000002E-2</c:v>
                </c:pt>
                <c:pt idx="348">
                  <c:v>2.2839999999999999E-2</c:v>
                </c:pt>
                <c:pt idx="349">
                  <c:v>2.2890000000000001E-2</c:v>
                </c:pt>
                <c:pt idx="350">
                  <c:v>2.2939999999999999E-2</c:v>
                </c:pt>
                <c:pt idx="351">
                  <c:v>2.3E-2</c:v>
                </c:pt>
                <c:pt idx="352">
                  <c:v>2.3109999999999999E-2</c:v>
                </c:pt>
                <c:pt idx="353">
                  <c:v>2.3199999999999998E-2</c:v>
                </c:pt>
                <c:pt idx="354">
                  <c:v>2.325E-2</c:v>
                </c:pt>
                <c:pt idx="355">
                  <c:v>2.3300000000000001E-2</c:v>
                </c:pt>
                <c:pt idx="356">
                  <c:v>2.3349999999999999E-2</c:v>
                </c:pt>
                <c:pt idx="357">
                  <c:v>2.3400000000000001E-2</c:v>
                </c:pt>
                <c:pt idx="358">
                  <c:v>2.3470000000000001E-2</c:v>
                </c:pt>
                <c:pt idx="359">
                  <c:v>2.3570000000000001E-2</c:v>
                </c:pt>
                <c:pt idx="360">
                  <c:v>2.366E-2</c:v>
                </c:pt>
                <c:pt idx="361">
                  <c:v>2.3699999999999999E-2</c:v>
                </c:pt>
                <c:pt idx="362">
                  <c:v>2.376E-2</c:v>
                </c:pt>
                <c:pt idx="363">
                  <c:v>2.3810000000000001E-2</c:v>
                </c:pt>
                <c:pt idx="364">
                  <c:v>2.3859999999999999E-2</c:v>
                </c:pt>
                <c:pt idx="365">
                  <c:v>2.392E-2</c:v>
                </c:pt>
                <c:pt idx="366">
                  <c:v>2.401E-2</c:v>
                </c:pt>
                <c:pt idx="367">
                  <c:v>2.4129999999999999E-2</c:v>
                </c:pt>
                <c:pt idx="368">
                  <c:v>2.418E-2</c:v>
                </c:pt>
                <c:pt idx="369">
                  <c:v>2.4230000000000002E-2</c:v>
                </c:pt>
                <c:pt idx="370">
                  <c:v>2.427E-2</c:v>
                </c:pt>
                <c:pt idx="371">
                  <c:v>2.4320000000000001E-2</c:v>
                </c:pt>
                <c:pt idx="372">
                  <c:v>2.4379999999999999E-2</c:v>
                </c:pt>
                <c:pt idx="373">
                  <c:v>2.4469999999999999E-2</c:v>
                </c:pt>
                <c:pt idx="374">
                  <c:v>2.4580000000000001E-2</c:v>
                </c:pt>
                <c:pt idx="375">
                  <c:v>2.4629999999999999E-2</c:v>
                </c:pt>
                <c:pt idx="376">
                  <c:v>2.4680000000000001E-2</c:v>
                </c:pt>
                <c:pt idx="377">
                  <c:v>2.4729999999999999E-2</c:v>
                </c:pt>
                <c:pt idx="378">
                  <c:v>2.478E-2</c:v>
                </c:pt>
                <c:pt idx="379">
                  <c:v>2.4840000000000001E-2</c:v>
                </c:pt>
                <c:pt idx="380">
                  <c:v>2.4920000000000001E-2</c:v>
                </c:pt>
                <c:pt idx="381">
                  <c:v>2.504E-2</c:v>
                </c:pt>
                <c:pt idx="382">
                  <c:v>2.5090000000000001E-2</c:v>
                </c:pt>
                <c:pt idx="383">
                  <c:v>2.5139999999999999E-2</c:v>
                </c:pt>
                <c:pt idx="384">
                  <c:v>2.5159999999999998E-2</c:v>
                </c:pt>
                <c:pt idx="385">
                  <c:v>2.52E-2</c:v>
                </c:pt>
                <c:pt idx="386">
                  <c:v>2.5239999999999999E-2</c:v>
                </c:pt>
                <c:pt idx="387">
                  <c:v>2.53E-2</c:v>
                </c:pt>
                <c:pt idx="388">
                  <c:v>2.5389999999999999E-2</c:v>
                </c:pt>
                <c:pt idx="389">
                  <c:v>2.5489999999999999E-2</c:v>
                </c:pt>
                <c:pt idx="390">
                  <c:v>2.5559999999999999E-2</c:v>
                </c:pt>
                <c:pt idx="391">
                  <c:v>2.5600000000000001E-2</c:v>
                </c:pt>
                <c:pt idx="392">
                  <c:v>2.5659999999999999E-2</c:v>
                </c:pt>
                <c:pt idx="393">
                  <c:v>2.571E-2</c:v>
                </c:pt>
                <c:pt idx="394">
                  <c:v>2.5760000000000002E-2</c:v>
                </c:pt>
                <c:pt idx="395">
                  <c:v>2.5829999999999999E-2</c:v>
                </c:pt>
                <c:pt idx="396">
                  <c:v>2.5940000000000001E-2</c:v>
                </c:pt>
                <c:pt idx="397">
                  <c:v>2.6020000000000001E-2</c:v>
                </c:pt>
                <c:pt idx="398">
                  <c:v>2.6069999999999999E-2</c:v>
                </c:pt>
                <c:pt idx="399">
                  <c:v>2.6120000000000001E-2</c:v>
                </c:pt>
                <c:pt idx="400">
                  <c:v>2.6169999999999999E-2</c:v>
                </c:pt>
                <c:pt idx="401">
                  <c:v>2.622E-2</c:v>
                </c:pt>
                <c:pt idx="402">
                  <c:v>2.6290000000000001E-2</c:v>
                </c:pt>
                <c:pt idx="403">
                  <c:v>2.64E-2</c:v>
                </c:pt>
                <c:pt idx="404">
                  <c:v>2.648E-2</c:v>
                </c:pt>
                <c:pt idx="405">
                  <c:v>2.6519999999999998E-2</c:v>
                </c:pt>
                <c:pt idx="406">
                  <c:v>2.6579999999999999E-2</c:v>
                </c:pt>
                <c:pt idx="407">
                  <c:v>2.6630000000000001E-2</c:v>
                </c:pt>
                <c:pt idx="408">
                  <c:v>2.6679999999999999E-2</c:v>
                </c:pt>
                <c:pt idx="409">
                  <c:v>2.6749999999999999E-2</c:v>
                </c:pt>
                <c:pt idx="410">
                  <c:v>2.6849999999999999E-2</c:v>
                </c:pt>
                <c:pt idx="411">
                  <c:v>2.6950000000000002E-2</c:v>
                </c:pt>
                <c:pt idx="412">
                  <c:v>2.7E-2</c:v>
                </c:pt>
                <c:pt idx="413">
                  <c:v>2.7050000000000001E-2</c:v>
                </c:pt>
                <c:pt idx="414">
                  <c:v>2.7089999999999999E-2</c:v>
                </c:pt>
                <c:pt idx="415">
                  <c:v>2.7140000000000001E-2</c:v>
                </c:pt>
                <c:pt idx="416">
                  <c:v>2.7199999999999998E-2</c:v>
                </c:pt>
                <c:pt idx="417">
                  <c:v>2.7310000000000001E-2</c:v>
                </c:pt>
                <c:pt idx="418">
                  <c:v>2.741E-2</c:v>
                </c:pt>
                <c:pt idx="419">
                  <c:v>2.7449999999999999E-2</c:v>
                </c:pt>
                <c:pt idx="420">
                  <c:v>2.75E-2</c:v>
                </c:pt>
                <c:pt idx="421">
                  <c:v>2.7560000000000001E-2</c:v>
                </c:pt>
                <c:pt idx="422">
                  <c:v>2.76E-2</c:v>
                </c:pt>
                <c:pt idx="423">
                  <c:v>2.7660000000000001E-2</c:v>
                </c:pt>
                <c:pt idx="424">
                  <c:v>2.776E-2</c:v>
                </c:pt>
                <c:pt idx="425">
                  <c:v>2.7859999999999999E-2</c:v>
                </c:pt>
                <c:pt idx="426">
                  <c:v>2.792E-2</c:v>
                </c:pt>
                <c:pt idx="427">
                  <c:v>2.7969999999999998E-2</c:v>
                </c:pt>
                <c:pt idx="428">
                  <c:v>2.802E-2</c:v>
                </c:pt>
                <c:pt idx="429">
                  <c:v>2.8060000000000002E-2</c:v>
                </c:pt>
                <c:pt idx="430">
                  <c:v>2.8119999999999999E-2</c:v>
                </c:pt>
                <c:pt idx="431">
                  <c:v>2.8209999999999999E-2</c:v>
                </c:pt>
                <c:pt idx="432">
                  <c:v>2.8320000000000001E-2</c:v>
                </c:pt>
                <c:pt idx="433">
                  <c:v>2.8369999999999999E-2</c:v>
                </c:pt>
                <c:pt idx="434">
                  <c:v>2.8420000000000001E-2</c:v>
                </c:pt>
                <c:pt idx="435">
                  <c:v>2.8479999999999998E-2</c:v>
                </c:pt>
                <c:pt idx="436">
                  <c:v>2.852E-2</c:v>
                </c:pt>
                <c:pt idx="437">
                  <c:v>2.8580000000000001E-2</c:v>
                </c:pt>
                <c:pt idx="438">
                  <c:v>2.8660000000000001E-2</c:v>
                </c:pt>
                <c:pt idx="439">
                  <c:v>2.878E-2</c:v>
                </c:pt>
                <c:pt idx="440">
                  <c:v>2.8840000000000001E-2</c:v>
                </c:pt>
                <c:pt idx="441">
                  <c:v>2.8889999999999999E-2</c:v>
                </c:pt>
                <c:pt idx="442">
                  <c:v>2.894E-2</c:v>
                </c:pt>
                <c:pt idx="443">
                  <c:v>2.8989999999999998E-2</c:v>
                </c:pt>
                <c:pt idx="444">
                  <c:v>2.904E-2</c:v>
                </c:pt>
                <c:pt idx="445">
                  <c:v>2.913E-2</c:v>
                </c:pt>
                <c:pt idx="446">
                  <c:v>2.9229999999999999E-2</c:v>
                </c:pt>
                <c:pt idx="447">
                  <c:v>2.929E-2</c:v>
                </c:pt>
                <c:pt idx="448">
                  <c:v>2.9340000000000001E-2</c:v>
                </c:pt>
                <c:pt idx="449">
                  <c:v>2.9399999999999999E-2</c:v>
                </c:pt>
                <c:pt idx="450">
                  <c:v>2.945E-2</c:v>
                </c:pt>
                <c:pt idx="451">
                  <c:v>2.9499999999999998E-2</c:v>
                </c:pt>
                <c:pt idx="452">
                  <c:v>2.9579999999999999E-2</c:v>
                </c:pt>
                <c:pt idx="453">
                  <c:v>2.9690000000000001E-2</c:v>
                </c:pt>
                <c:pt idx="454">
                  <c:v>2.9760000000000002E-2</c:v>
                </c:pt>
                <c:pt idx="455">
                  <c:v>2.981E-2</c:v>
                </c:pt>
                <c:pt idx="456">
                  <c:v>2.9870000000000001E-2</c:v>
                </c:pt>
                <c:pt idx="457">
                  <c:v>2.9909999999999999E-2</c:v>
                </c:pt>
                <c:pt idx="458">
                  <c:v>2.9960000000000001E-2</c:v>
                </c:pt>
                <c:pt idx="459">
                  <c:v>3.0030000000000001E-2</c:v>
                </c:pt>
                <c:pt idx="460">
                  <c:v>3.014E-2</c:v>
                </c:pt>
                <c:pt idx="461">
                  <c:v>3.022E-2</c:v>
                </c:pt>
                <c:pt idx="462">
                  <c:v>3.0269999999999998E-2</c:v>
                </c:pt>
                <c:pt idx="463">
                  <c:v>3.032E-2</c:v>
                </c:pt>
                <c:pt idx="464">
                  <c:v>3.0370000000000001E-2</c:v>
                </c:pt>
                <c:pt idx="465">
                  <c:v>3.0419999999999999E-2</c:v>
                </c:pt>
                <c:pt idx="466">
                  <c:v>3.049E-2</c:v>
                </c:pt>
                <c:pt idx="467">
                  <c:v>3.0589999999999999E-2</c:v>
                </c:pt>
                <c:pt idx="468">
                  <c:v>3.0689999999999999E-2</c:v>
                </c:pt>
                <c:pt idx="469">
                  <c:v>3.073E-2</c:v>
                </c:pt>
                <c:pt idx="470">
                  <c:v>3.0790000000000001E-2</c:v>
                </c:pt>
                <c:pt idx="471">
                  <c:v>3.083E-2</c:v>
                </c:pt>
                <c:pt idx="472">
                  <c:v>3.0880000000000001E-2</c:v>
                </c:pt>
                <c:pt idx="473">
                  <c:v>3.0939999999999999E-2</c:v>
                </c:pt>
                <c:pt idx="474">
                  <c:v>3.1040000000000002E-2</c:v>
                </c:pt>
                <c:pt idx="475">
                  <c:v>3.1140000000000001E-2</c:v>
                </c:pt>
                <c:pt idx="476">
                  <c:v>3.1189999999999999E-2</c:v>
                </c:pt>
                <c:pt idx="477">
                  <c:v>3.125E-2</c:v>
                </c:pt>
                <c:pt idx="478">
                  <c:v>3.1289999999999998E-2</c:v>
                </c:pt>
                <c:pt idx="479">
                  <c:v>3.134E-2</c:v>
                </c:pt>
                <c:pt idx="480">
                  <c:v>3.1399999999999997E-2</c:v>
                </c:pt>
                <c:pt idx="481">
                  <c:v>3.1489999999999997E-2</c:v>
                </c:pt>
                <c:pt idx="482">
                  <c:v>3.1609999999999999E-2</c:v>
                </c:pt>
                <c:pt idx="483">
                  <c:v>3.1660000000000001E-2</c:v>
                </c:pt>
                <c:pt idx="484">
                  <c:v>3.1710000000000002E-2</c:v>
                </c:pt>
                <c:pt idx="485">
                  <c:v>3.1759999999999997E-2</c:v>
                </c:pt>
                <c:pt idx="486">
                  <c:v>3.1800000000000002E-2</c:v>
                </c:pt>
                <c:pt idx="487">
                  <c:v>3.1859999999999999E-2</c:v>
                </c:pt>
                <c:pt idx="488">
                  <c:v>3.1949999999999999E-2</c:v>
                </c:pt>
                <c:pt idx="489">
                  <c:v>3.2059999999999998E-2</c:v>
                </c:pt>
                <c:pt idx="490">
                  <c:v>3.211E-2</c:v>
                </c:pt>
                <c:pt idx="491">
                  <c:v>3.2169999999999997E-2</c:v>
                </c:pt>
                <c:pt idx="492">
                  <c:v>3.2219999999999999E-2</c:v>
                </c:pt>
                <c:pt idx="493">
                  <c:v>3.227E-2</c:v>
                </c:pt>
                <c:pt idx="494">
                  <c:v>3.2320000000000002E-2</c:v>
                </c:pt>
                <c:pt idx="495">
                  <c:v>3.2399999999999998E-2</c:v>
                </c:pt>
                <c:pt idx="496">
                  <c:v>3.252E-2</c:v>
                </c:pt>
                <c:pt idx="497">
                  <c:v>3.2579999999999998E-2</c:v>
                </c:pt>
                <c:pt idx="498">
                  <c:v>3.2629999999999999E-2</c:v>
                </c:pt>
                <c:pt idx="499">
                  <c:v>3.2680000000000001E-2</c:v>
                </c:pt>
                <c:pt idx="500">
                  <c:v>3.2730000000000002E-2</c:v>
                </c:pt>
                <c:pt idx="501">
                  <c:v>3.2779999999999997E-2</c:v>
                </c:pt>
                <c:pt idx="502">
                  <c:v>3.286E-2</c:v>
                </c:pt>
                <c:pt idx="503">
                  <c:v>3.2969999999999999E-2</c:v>
                </c:pt>
                <c:pt idx="504">
                  <c:v>3.304E-2</c:v>
                </c:pt>
                <c:pt idx="505">
                  <c:v>3.3090000000000001E-2</c:v>
                </c:pt>
                <c:pt idx="506">
                  <c:v>3.3140000000000003E-2</c:v>
                </c:pt>
                <c:pt idx="507">
                  <c:v>3.3189999999999997E-2</c:v>
                </c:pt>
                <c:pt idx="508">
                  <c:v>3.3239999999999999E-2</c:v>
                </c:pt>
                <c:pt idx="509">
                  <c:v>3.3309999999999999E-2</c:v>
                </c:pt>
                <c:pt idx="510">
                  <c:v>3.3419999999999998E-2</c:v>
                </c:pt>
                <c:pt idx="511">
                  <c:v>3.3509999999999998E-2</c:v>
                </c:pt>
                <c:pt idx="512">
                  <c:v>3.3550000000000003E-2</c:v>
                </c:pt>
                <c:pt idx="513">
                  <c:v>3.3610000000000001E-2</c:v>
                </c:pt>
                <c:pt idx="514">
                  <c:v>3.3649999999999999E-2</c:v>
                </c:pt>
                <c:pt idx="515">
                  <c:v>3.3700000000000001E-2</c:v>
                </c:pt>
                <c:pt idx="516">
                  <c:v>3.3770000000000001E-2</c:v>
                </c:pt>
                <c:pt idx="517">
                  <c:v>3.388E-2</c:v>
                </c:pt>
                <c:pt idx="518">
                  <c:v>3.3959999999999997E-2</c:v>
                </c:pt>
                <c:pt idx="519">
                  <c:v>3.4009999999999999E-2</c:v>
                </c:pt>
                <c:pt idx="520">
                  <c:v>3.406E-2</c:v>
                </c:pt>
                <c:pt idx="521">
                  <c:v>3.4110000000000001E-2</c:v>
                </c:pt>
                <c:pt idx="522">
                  <c:v>3.4160000000000003E-2</c:v>
                </c:pt>
                <c:pt idx="523">
                  <c:v>3.422E-2</c:v>
                </c:pt>
                <c:pt idx="524">
                  <c:v>3.4320000000000003E-2</c:v>
                </c:pt>
                <c:pt idx="525">
                  <c:v>3.4430000000000002E-2</c:v>
                </c:pt>
                <c:pt idx="526">
                  <c:v>3.4479999999999997E-2</c:v>
                </c:pt>
                <c:pt idx="527">
                  <c:v>3.4529999999999998E-2</c:v>
                </c:pt>
                <c:pt idx="528">
                  <c:v>3.4569999999999997E-2</c:v>
                </c:pt>
                <c:pt idx="529">
                  <c:v>3.4619999999999998E-2</c:v>
                </c:pt>
                <c:pt idx="530">
                  <c:v>3.4689999999999999E-2</c:v>
                </c:pt>
                <c:pt idx="531">
                  <c:v>3.4779999999999998E-2</c:v>
                </c:pt>
                <c:pt idx="532">
                  <c:v>3.4880000000000001E-2</c:v>
                </c:pt>
                <c:pt idx="533">
                  <c:v>3.4930000000000003E-2</c:v>
                </c:pt>
                <c:pt idx="534">
                  <c:v>3.499E-2</c:v>
                </c:pt>
                <c:pt idx="535">
                  <c:v>3.5040000000000002E-2</c:v>
                </c:pt>
                <c:pt idx="536">
                  <c:v>3.508E-2</c:v>
                </c:pt>
                <c:pt idx="537">
                  <c:v>3.5139999999999998E-2</c:v>
                </c:pt>
                <c:pt idx="538">
                  <c:v>3.5229999999999997E-2</c:v>
                </c:pt>
                <c:pt idx="539">
                  <c:v>3.5349999999999999E-2</c:v>
                </c:pt>
                <c:pt idx="540">
                  <c:v>3.5400000000000001E-2</c:v>
                </c:pt>
                <c:pt idx="541">
                  <c:v>3.5450000000000002E-2</c:v>
                </c:pt>
                <c:pt idx="542">
                  <c:v>3.5499999999999997E-2</c:v>
                </c:pt>
                <c:pt idx="543">
                  <c:v>3.5549999999999998E-2</c:v>
                </c:pt>
                <c:pt idx="544">
                  <c:v>3.56E-2</c:v>
                </c:pt>
                <c:pt idx="545">
                  <c:v>3.569E-2</c:v>
                </c:pt>
                <c:pt idx="546">
                  <c:v>3.5790000000000002E-2</c:v>
                </c:pt>
                <c:pt idx="547">
                  <c:v>3.5860000000000003E-2</c:v>
                </c:pt>
                <c:pt idx="548">
                  <c:v>3.5909999999999997E-2</c:v>
                </c:pt>
                <c:pt idx="549">
                  <c:v>3.5959999999999999E-2</c:v>
                </c:pt>
                <c:pt idx="550">
                  <c:v>3.601E-2</c:v>
                </c:pt>
                <c:pt idx="551">
                  <c:v>3.6060000000000002E-2</c:v>
                </c:pt>
                <c:pt idx="552">
                  <c:v>3.6130000000000002E-2</c:v>
                </c:pt>
                <c:pt idx="553">
                  <c:v>3.6249999999999998E-2</c:v>
                </c:pt>
                <c:pt idx="554">
                  <c:v>3.6330000000000001E-2</c:v>
                </c:pt>
                <c:pt idx="555">
                  <c:v>3.6380000000000003E-2</c:v>
                </c:pt>
                <c:pt idx="556">
                  <c:v>3.6429999999999997E-2</c:v>
                </c:pt>
                <c:pt idx="557">
                  <c:v>3.6470000000000002E-2</c:v>
                </c:pt>
                <c:pt idx="558">
                  <c:v>3.6519999999999997E-2</c:v>
                </c:pt>
                <c:pt idx="559">
                  <c:v>3.6600000000000001E-2</c:v>
                </c:pt>
                <c:pt idx="560">
                  <c:v>3.6700000000000003E-2</c:v>
                </c:pt>
                <c:pt idx="561">
                  <c:v>3.678E-2</c:v>
                </c:pt>
                <c:pt idx="562">
                  <c:v>3.6830000000000002E-2</c:v>
                </c:pt>
                <c:pt idx="563">
                  <c:v>3.6880000000000003E-2</c:v>
                </c:pt>
                <c:pt idx="564">
                  <c:v>3.6929999999999998E-2</c:v>
                </c:pt>
                <c:pt idx="565">
                  <c:v>3.6979999999999999E-2</c:v>
                </c:pt>
                <c:pt idx="566">
                  <c:v>3.705E-2</c:v>
                </c:pt>
                <c:pt idx="567">
                  <c:v>3.7150000000000002E-2</c:v>
                </c:pt>
                <c:pt idx="568">
                  <c:v>3.7249999999999998E-2</c:v>
                </c:pt>
                <c:pt idx="569">
                  <c:v>3.73E-2</c:v>
                </c:pt>
                <c:pt idx="570">
                  <c:v>3.7350000000000001E-2</c:v>
                </c:pt>
                <c:pt idx="571">
                  <c:v>3.739E-2</c:v>
                </c:pt>
                <c:pt idx="572">
                  <c:v>3.7440000000000001E-2</c:v>
                </c:pt>
                <c:pt idx="573">
                  <c:v>3.7510000000000002E-2</c:v>
                </c:pt>
                <c:pt idx="574">
                  <c:v>3.7609999999999998E-2</c:v>
                </c:pt>
                <c:pt idx="575">
                  <c:v>3.7699999999999997E-2</c:v>
                </c:pt>
                <c:pt idx="576">
                  <c:v>3.7749999999999999E-2</c:v>
                </c:pt>
                <c:pt idx="577">
                  <c:v>3.7810000000000003E-2</c:v>
                </c:pt>
                <c:pt idx="578">
                  <c:v>3.7859999999999998E-2</c:v>
                </c:pt>
                <c:pt idx="579">
                  <c:v>3.7900000000000003E-2</c:v>
                </c:pt>
                <c:pt idx="580">
                  <c:v>3.7960000000000001E-2</c:v>
                </c:pt>
                <c:pt idx="581">
                  <c:v>3.805E-2</c:v>
                </c:pt>
                <c:pt idx="582">
                  <c:v>3.8170000000000003E-2</c:v>
                </c:pt>
                <c:pt idx="583">
                  <c:v>3.8219999999999997E-2</c:v>
                </c:pt>
                <c:pt idx="584">
                  <c:v>3.8269999999999998E-2</c:v>
                </c:pt>
                <c:pt idx="585">
                  <c:v>3.832E-2</c:v>
                </c:pt>
                <c:pt idx="586">
                  <c:v>3.8370000000000001E-2</c:v>
                </c:pt>
                <c:pt idx="587">
                  <c:v>3.8420000000000003E-2</c:v>
                </c:pt>
                <c:pt idx="588">
                  <c:v>3.8510000000000003E-2</c:v>
                </c:pt>
                <c:pt idx="589">
                  <c:v>3.8620000000000002E-2</c:v>
                </c:pt>
                <c:pt idx="590">
                  <c:v>3.8679999999999999E-2</c:v>
                </c:pt>
                <c:pt idx="591">
                  <c:v>3.8730000000000001E-2</c:v>
                </c:pt>
                <c:pt idx="592">
                  <c:v>3.8780000000000002E-2</c:v>
                </c:pt>
                <c:pt idx="593">
                  <c:v>3.8830000000000003E-2</c:v>
                </c:pt>
                <c:pt idx="594">
                  <c:v>3.8879999999999998E-2</c:v>
                </c:pt>
                <c:pt idx="595">
                  <c:v>3.8960000000000002E-2</c:v>
                </c:pt>
                <c:pt idx="596">
                  <c:v>3.9070000000000001E-2</c:v>
                </c:pt>
                <c:pt idx="597">
                  <c:v>3.9140000000000001E-2</c:v>
                </c:pt>
                <c:pt idx="598">
                  <c:v>3.9199999999999999E-2</c:v>
                </c:pt>
                <c:pt idx="599">
                  <c:v>3.9239999999999997E-2</c:v>
                </c:pt>
                <c:pt idx="600">
                  <c:v>3.9289999999999999E-2</c:v>
                </c:pt>
                <c:pt idx="601">
                  <c:v>3.934E-2</c:v>
                </c:pt>
                <c:pt idx="602">
                  <c:v>3.9419999999999997E-2</c:v>
                </c:pt>
                <c:pt idx="603">
                  <c:v>3.9530000000000003E-2</c:v>
                </c:pt>
                <c:pt idx="604">
                  <c:v>3.9600000000000003E-2</c:v>
                </c:pt>
                <c:pt idx="605">
                  <c:v>3.9649999999999998E-2</c:v>
                </c:pt>
                <c:pt idx="606">
                  <c:v>3.9699999999999999E-2</c:v>
                </c:pt>
                <c:pt idx="607">
                  <c:v>3.9750000000000001E-2</c:v>
                </c:pt>
                <c:pt idx="608">
                  <c:v>3.9800000000000002E-2</c:v>
                </c:pt>
                <c:pt idx="609">
                  <c:v>3.9870000000000003E-2</c:v>
                </c:pt>
                <c:pt idx="610">
                  <c:v>3.9980000000000002E-2</c:v>
                </c:pt>
                <c:pt idx="611">
                  <c:v>4.0070000000000001E-2</c:v>
                </c:pt>
                <c:pt idx="612">
                  <c:v>4.0120000000000003E-2</c:v>
                </c:pt>
                <c:pt idx="613">
                  <c:v>4.0169999999999997E-2</c:v>
                </c:pt>
                <c:pt idx="614">
                  <c:v>4.0219999999999999E-2</c:v>
                </c:pt>
                <c:pt idx="615">
                  <c:v>4.027E-2</c:v>
                </c:pt>
                <c:pt idx="616">
                  <c:v>4.0329999999999998E-2</c:v>
                </c:pt>
                <c:pt idx="617">
                  <c:v>4.0430000000000001E-2</c:v>
                </c:pt>
                <c:pt idx="618">
                  <c:v>4.052E-2</c:v>
                </c:pt>
                <c:pt idx="619">
                  <c:v>4.0570000000000002E-2</c:v>
                </c:pt>
                <c:pt idx="620">
                  <c:v>4.0629999999999999E-2</c:v>
                </c:pt>
                <c:pt idx="621">
                  <c:v>4.0680000000000001E-2</c:v>
                </c:pt>
                <c:pt idx="622">
                  <c:v>4.0719999999999999E-2</c:v>
                </c:pt>
                <c:pt idx="623">
                  <c:v>4.079E-2</c:v>
                </c:pt>
                <c:pt idx="624">
                  <c:v>4.088E-2</c:v>
                </c:pt>
                <c:pt idx="625">
                  <c:v>4.0989999999999999E-2</c:v>
                </c:pt>
                <c:pt idx="626">
                  <c:v>4.104E-2</c:v>
                </c:pt>
                <c:pt idx="627">
                  <c:v>4.1090000000000002E-2</c:v>
                </c:pt>
                <c:pt idx="628">
                  <c:v>4.1140000000000003E-2</c:v>
                </c:pt>
                <c:pt idx="629">
                  <c:v>4.1189999999999997E-2</c:v>
                </c:pt>
                <c:pt idx="630">
                  <c:v>4.1250000000000002E-2</c:v>
                </c:pt>
                <c:pt idx="631">
                  <c:v>4.1340000000000002E-2</c:v>
                </c:pt>
                <c:pt idx="632">
                  <c:v>4.1450000000000001E-2</c:v>
                </c:pt>
                <c:pt idx="633">
                  <c:v>4.1500000000000002E-2</c:v>
                </c:pt>
                <c:pt idx="634">
                  <c:v>4.1549999999999997E-2</c:v>
                </c:pt>
                <c:pt idx="635">
                  <c:v>4.1599999999999998E-2</c:v>
                </c:pt>
                <c:pt idx="636">
                  <c:v>4.165E-2</c:v>
                </c:pt>
                <c:pt idx="637">
                  <c:v>4.1700000000000001E-2</c:v>
                </c:pt>
                <c:pt idx="638">
                  <c:v>4.1779999999999998E-2</c:v>
                </c:pt>
                <c:pt idx="639">
                  <c:v>4.1889999999999997E-2</c:v>
                </c:pt>
                <c:pt idx="640">
                  <c:v>4.1959999999999997E-2</c:v>
                </c:pt>
                <c:pt idx="641">
                  <c:v>4.2020000000000002E-2</c:v>
                </c:pt>
                <c:pt idx="642">
                  <c:v>4.206E-2</c:v>
                </c:pt>
                <c:pt idx="643">
                  <c:v>4.2110000000000002E-2</c:v>
                </c:pt>
                <c:pt idx="644">
                  <c:v>4.2169999999999999E-2</c:v>
                </c:pt>
                <c:pt idx="645">
                  <c:v>4.2250000000000003E-2</c:v>
                </c:pt>
                <c:pt idx="646">
                  <c:v>4.2349999999999999E-2</c:v>
                </c:pt>
                <c:pt idx="647">
                  <c:v>4.2419999999999999E-2</c:v>
                </c:pt>
                <c:pt idx="648">
                  <c:v>4.2470000000000001E-2</c:v>
                </c:pt>
                <c:pt idx="649">
                  <c:v>4.2520000000000002E-2</c:v>
                </c:pt>
                <c:pt idx="650">
                  <c:v>4.2569999999999997E-2</c:v>
                </c:pt>
                <c:pt idx="651">
                  <c:v>4.2619999999999998E-2</c:v>
                </c:pt>
                <c:pt idx="652">
                  <c:v>4.2689999999999999E-2</c:v>
                </c:pt>
                <c:pt idx="653">
                  <c:v>4.2799999999999998E-2</c:v>
                </c:pt>
                <c:pt idx="654">
                  <c:v>4.2889999999999998E-2</c:v>
                </c:pt>
                <c:pt idx="655">
                  <c:v>4.2939999999999999E-2</c:v>
                </c:pt>
                <c:pt idx="656">
                  <c:v>4.299E-2</c:v>
                </c:pt>
                <c:pt idx="657">
                  <c:v>4.3040000000000002E-2</c:v>
                </c:pt>
                <c:pt idx="658">
                  <c:v>4.308E-2</c:v>
                </c:pt>
                <c:pt idx="659">
                  <c:v>4.3150000000000001E-2</c:v>
                </c:pt>
                <c:pt idx="660">
                  <c:v>4.326E-2</c:v>
                </c:pt>
                <c:pt idx="661">
                  <c:v>4.335E-2</c:v>
                </c:pt>
                <c:pt idx="662">
                  <c:v>4.3389999999999998E-2</c:v>
                </c:pt>
                <c:pt idx="663">
                  <c:v>4.3439999999999999E-2</c:v>
                </c:pt>
                <c:pt idx="664">
                  <c:v>4.3499999999999997E-2</c:v>
                </c:pt>
                <c:pt idx="665">
                  <c:v>4.3549999999999998E-2</c:v>
                </c:pt>
                <c:pt idx="666">
                  <c:v>4.3610000000000003E-2</c:v>
                </c:pt>
                <c:pt idx="667">
                  <c:v>4.3700000000000003E-2</c:v>
                </c:pt>
                <c:pt idx="668">
                  <c:v>4.3819999999999998E-2</c:v>
                </c:pt>
                <c:pt idx="669">
                  <c:v>4.3860000000000003E-2</c:v>
                </c:pt>
                <c:pt idx="670">
                  <c:v>4.3909999999999998E-2</c:v>
                </c:pt>
                <c:pt idx="671">
                  <c:v>4.3959999999999999E-2</c:v>
                </c:pt>
                <c:pt idx="672">
                  <c:v>4.4010000000000001E-2</c:v>
                </c:pt>
                <c:pt idx="673">
                  <c:v>4.4060000000000002E-2</c:v>
                </c:pt>
                <c:pt idx="674">
                  <c:v>4.4159999999999998E-2</c:v>
                </c:pt>
                <c:pt idx="675">
                  <c:v>4.4269999999999997E-2</c:v>
                </c:pt>
                <c:pt idx="676">
                  <c:v>4.4319999999999998E-2</c:v>
                </c:pt>
                <c:pt idx="677">
                  <c:v>4.437E-2</c:v>
                </c:pt>
                <c:pt idx="678">
                  <c:v>4.4420000000000001E-2</c:v>
                </c:pt>
                <c:pt idx="679">
                  <c:v>4.4470000000000003E-2</c:v>
                </c:pt>
                <c:pt idx="680">
                  <c:v>4.453E-2</c:v>
                </c:pt>
                <c:pt idx="681">
                  <c:v>4.4609999999999997E-2</c:v>
                </c:pt>
                <c:pt idx="682">
                  <c:v>4.4720000000000003E-2</c:v>
                </c:pt>
                <c:pt idx="683">
                  <c:v>4.478E-2</c:v>
                </c:pt>
                <c:pt idx="684">
                  <c:v>4.4839999999999998E-2</c:v>
                </c:pt>
                <c:pt idx="685">
                  <c:v>4.4880000000000003E-2</c:v>
                </c:pt>
                <c:pt idx="686">
                  <c:v>4.4929999999999998E-2</c:v>
                </c:pt>
                <c:pt idx="687">
                  <c:v>4.4990000000000002E-2</c:v>
                </c:pt>
                <c:pt idx="688">
                  <c:v>4.5069999999999999E-2</c:v>
                </c:pt>
                <c:pt idx="689">
                  <c:v>4.5179999999999998E-2</c:v>
                </c:pt>
                <c:pt idx="690">
                  <c:v>4.5240000000000002E-2</c:v>
                </c:pt>
                <c:pt idx="691">
                  <c:v>4.5289999999999997E-2</c:v>
                </c:pt>
                <c:pt idx="692">
                  <c:v>4.5339999999999998E-2</c:v>
                </c:pt>
                <c:pt idx="693">
                  <c:v>4.539E-2</c:v>
                </c:pt>
                <c:pt idx="694">
                  <c:v>4.5440000000000001E-2</c:v>
                </c:pt>
                <c:pt idx="695">
                  <c:v>4.5519999999999998E-2</c:v>
                </c:pt>
                <c:pt idx="696">
                  <c:v>4.5629999999999997E-2</c:v>
                </c:pt>
                <c:pt idx="697">
                  <c:v>4.5710000000000001E-2</c:v>
                </c:pt>
                <c:pt idx="698">
                  <c:v>4.5760000000000002E-2</c:v>
                </c:pt>
                <c:pt idx="699">
                  <c:v>4.5809999999999997E-2</c:v>
                </c:pt>
                <c:pt idx="700">
                  <c:v>4.5850000000000002E-2</c:v>
                </c:pt>
                <c:pt idx="701">
                  <c:v>4.5900000000000003E-2</c:v>
                </c:pt>
                <c:pt idx="702">
                  <c:v>4.598E-2</c:v>
                </c:pt>
                <c:pt idx="703">
                  <c:v>4.6080000000000003E-2</c:v>
                </c:pt>
                <c:pt idx="704">
                  <c:v>4.616E-2</c:v>
                </c:pt>
                <c:pt idx="705">
                  <c:v>4.6210000000000001E-2</c:v>
                </c:pt>
                <c:pt idx="706">
                  <c:v>4.6269999999999999E-2</c:v>
                </c:pt>
                <c:pt idx="707">
                  <c:v>4.632E-2</c:v>
                </c:pt>
                <c:pt idx="708">
                  <c:v>4.6370000000000001E-2</c:v>
                </c:pt>
                <c:pt idx="709">
                  <c:v>4.6429999999999999E-2</c:v>
                </c:pt>
                <c:pt idx="710">
                  <c:v>4.6539999999999998E-2</c:v>
                </c:pt>
                <c:pt idx="711">
                  <c:v>4.6629999999999998E-2</c:v>
                </c:pt>
                <c:pt idx="712">
                  <c:v>4.6679999999999999E-2</c:v>
                </c:pt>
                <c:pt idx="713">
                  <c:v>4.6730000000000001E-2</c:v>
                </c:pt>
                <c:pt idx="714">
                  <c:v>4.6780000000000002E-2</c:v>
                </c:pt>
                <c:pt idx="715">
                  <c:v>4.6820000000000001E-2</c:v>
                </c:pt>
                <c:pt idx="716">
                  <c:v>4.6890000000000001E-2</c:v>
                </c:pt>
                <c:pt idx="717">
                  <c:v>4.6989999999999997E-2</c:v>
                </c:pt>
                <c:pt idx="718">
                  <c:v>4.709E-2</c:v>
                </c:pt>
                <c:pt idx="719">
                  <c:v>4.7140000000000001E-2</c:v>
                </c:pt>
                <c:pt idx="720">
                  <c:v>4.7190000000000003E-2</c:v>
                </c:pt>
                <c:pt idx="721">
                  <c:v>4.7239999999999997E-2</c:v>
                </c:pt>
                <c:pt idx="722">
                  <c:v>4.7289999999999999E-2</c:v>
                </c:pt>
                <c:pt idx="723">
                  <c:v>4.7350000000000003E-2</c:v>
                </c:pt>
                <c:pt idx="724">
                  <c:v>4.7440000000000003E-2</c:v>
                </c:pt>
                <c:pt idx="725">
                  <c:v>4.7550000000000002E-2</c:v>
                </c:pt>
                <c:pt idx="726">
                  <c:v>4.7600000000000003E-2</c:v>
                </c:pt>
                <c:pt idx="727">
                  <c:v>4.7660000000000001E-2</c:v>
                </c:pt>
                <c:pt idx="728">
                  <c:v>4.7699999999999999E-2</c:v>
                </c:pt>
                <c:pt idx="729">
                  <c:v>4.7750000000000001E-2</c:v>
                </c:pt>
                <c:pt idx="730">
                  <c:v>4.7809999999999998E-2</c:v>
                </c:pt>
                <c:pt idx="731">
                  <c:v>4.7899999999999998E-2</c:v>
                </c:pt>
                <c:pt idx="732">
                  <c:v>4.8009999999999997E-2</c:v>
                </c:pt>
                <c:pt idx="733">
                  <c:v>4.8059999999999999E-2</c:v>
                </c:pt>
                <c:pt idx="734">
                  <c:v>4.811E-2</c:v>
                </c:pt>
                <c:pt idx="735">
                  <c:v>4.8160000000000001E-2</c:v>
                </c:pt>
                <c:pt idx="736">
                  <c:v>4.8210000000000003E-2</c:v>
                </c:pt>
                <c:pt idx="737">
                  <c:v>4.827E-2</c:v>
                </c:pt>
                <c:pt idx="738">
                  <c:v>4.8340000000000001E-2</c:v>
                </c:pt>
                <c:pt idx="739">
                  <c:v>4.8460000000000003E-2</c:v>
                </c:pt>
                <c:pt idx="740">
                  <c:v>4.8529999999999997E-2</c:v>
                </c:pt>
                <c:pt idx="741">
                  <c:v>4.8579999999999998E-2</c:v>
                </c:pt>
                <c:pt idx="742">
                  <c:v>4.863E-2</c:v>
                </c:pt>
                <c:pt idx="743">
                  <c:v>4.8669999999999998E-2</c:v>
                </c:pt>
                <c:pt idx="744">
                  <c:v>4.8730000000000002E-2</c:v>
                </c:pt>
                <c:pt idx="745">
                  <c:v>4.8809999999999999E-2</c:v>
                </c:pt>
                <c:pt idx="746">
                  <c:v>4.8910000000000002E-2</c:v>
                </c:pt>
                <c:pt idx="747">
                  <c:v>4.8980000000000003E-2</c:v>
                </c:pt>
                <c:pt idx="748">
                  <c:v>4.9029999999999997E-2</c:v>
                </c:pt>
                <c:pt idx="749">
                  <c:v>4.9079999999999999E-2</c:v>
                </c:pt>
                <c:pt idx="750">
                  <c:v>4.913E-2</c:v>
                </c:pt>
                <c:pt idx="751">
                  <c:v>4.9180000000000001E-2</c:v>
                </c:pt>
                <c:pt idx="752">
                  <c:v>4.9259999999999998E-2</c:v>
                </c:pt>
                <c:pt idx="753">
                  <c:v>4.9369999999999997E-2</c:v>
                </c:pt>
                <c:pt idx="754">
                  <c:v>4.9450000000000001E-2</c:v>
                </c:pt>
                <c:pt idx="755">
                  <c:v>4.9500000000000002E-2</c:v>
                </c:pt>
                <c:pt idx="756">
                  <c:v>4.9549999999999997E-2</c:v>
                </c:pt>
                <c:pt idx="757">
                  <c:v>4.9599999999999998E-2</c:v>
                </c:pt>
                <c:pt idx="758">
                  <c:v>4.9639999999999997E-2</c:v>
                </c:pt>
                <c:pt idx="759">
                  <c:v>4.9709999999999997E-2</c:v>
                </c:pt>
                <c:pt idx="760">
                  <c:v>4.9820000000000003E-2</c:v>
                </c:pt>
                <c:pt idx="761">
                  <c:v>4.9910000000000003E-2</c:v>
                </c:pt>
                <c:pt idx="762">
                  <c:v>4.9950000000000001E-2</c:v>
                </c:pt>
                <c:pt idx="763">
                  <c:v>5.0009999999999999E-2</c:v>
                </c:pt>
                <c:pt idx="764">
                  <c:v>5.006E-2</c:v>
                </c:pt>
                <c:pt idx="765">
                  <c:v>5.0110000000000002E-2</c:v>
                </c:pt>
                <c:pt idx="766">
                  <c:v>5.0180000000000002E-2</c:v>
                </c:pt>
                <c:pt idx="767">
                  <c:v>5.0279999999999998E-2</c:v>
                </c:pt>
                <c:pt idx="768">
                  <c:v>5.0369999999999998E-2</c:v>
                </c:pt>
                <c:pt idx="769">
                  <c:v>5.042E-2</c:v>
                </c:pt>
                <c:pt idx="770">
                  <c:v>5.0470000000000001E-2</c:v>
                </c:pt>
                <c:pt idx="771">
                  <c:v>5.0520000000000002E-2</c:v>
                </c:pt>
                <c:pt idx="772">
                  <c:v>5.0569999999999997E-2</c:v>
                </c:pt>
                <c:pt idx="773">
                  <c:v>5.0630000000000001E-2</c:v>
                </c:pt>
                <c:pt idx="774">
                  <c:v>5.0729999999999997E-2</c:v>
                </c:pt>
                <c:pt idx="775">
                  <c:v>5.083E-2</c:v>
                </c:pt>
                <c:pt idx="776">
                  <c:v>5.0880000000000002E-2</c:v>
                </c:pt>
                <c:pt idx="777">
                  <c:v>5.0930000000000003E-2</c:v>
                </c:pt>
                <c:pt idx="778">
                  <c:v>5.0979999999999998E-2</c:v>
                </c:pt>
                <c:pt idx="779">
                  <c:v>5.1029999999999999E-2</c:v>
                </c:pt>
                <c:pt idx="780">
                  <c:v>5.1090000000000003E-2</c:v>
                </c:pt>
                <c:pt idx="781">
                  <c:v>5.117E-2</c:v>
                </c:pt>
                <c:pt idx="782">
                  <c:v>5.1299999999999998E-2</c:v>
                </c:pt>
                <c:pt idx="783">
                  <c:v>5.135E-2</c:v>
                </c:pt>
                <c:pt idx="784">
                  <c:v>5.1400000000000001E-2</c:v>
                </c:pt>
                <c:pt idx="785">
                  <c:v>5.144E-2</c:v>
                </c:pt>
                <c:pt idx="786">
                  <c:v>5.1490000000000001E-2</c:v>
                </c:pt>
                <c:pt idx="787">
                  <c:v>5.1549999999999999E-2</c:v>
                </c:pt>
                <c:pt idx="788">
                  <c:v>5.1639999999999998E-2</c:v>
                </c:pt>
                <c:pt idx="789">
                  <c:v>5.1740000000000001E-2</c:v>
                </c:pt>
                <c:pt idx="790">
                  <c:v>5.1799999999999999E-2</c:v>
                </c:pt>
                <c:pt idx="791">
                  <c:v>5.185E-2</c:v>
                </c:pt>
                <c:pt idx="792">
                  <c:v>5.1900000000000002E-2</c:v>
                </c:pt>
                <c:pt idx="793">
                  <c:v>5.1950000000000003E-2</c:v>
                </c:pt>
                <c:pt idx="794">
                  <c:v>5.2010000000000001E-2</c:v>
                </c:pt>
                <c:pt idx="795">
                  <c:v>5.2080000000000001E-2</c:v>
                </c:pt>
                <c:pt idx="796">
                  <c:v>5.2200000000000003E-2</c:v>
                </c:pt>
                <c:pt idx="797">
                  <c:v>5.2269999999999997E-2</c:v>
                </c:pt>
                <c:pt idx="798">
                  <c:v>5.2319999999999998E-2</c:v>
                </c:pt>
                <c:pt idx="799">
                  <c:v>5.237E-2</c:v>
                </c:pt>
                <c:pt idx="800">
                  <c:v>5.2409999999999998E-2</c:v>
                </c:pt>
                <c:pt idx="801">
                  <c:v>5.2470000000000003E-2</c:v>
                </c:pt>
                <c:pt idx="802">
                  <c:v>5.2540000000000003E-2</c:v>
                </c:pt>
                <c:pt idx="803">
                  <c:v>5.2650000000000002E-2</c:v>
                </c:pt>
                <c:pt idx="804">
                  <c:v>5.2720000000000003E-2</c:v>
                </c:pt>
                <c:pt idx="805">
                  <c:v>5.2769999999999997E-2</c:v>
                </c:pt>
                <c:pt idx="806">
                  <c:v>5.2830000000000002E-2</c:v>
                </c:pt>
                <c:pt idx="807">
                  <c:v>5.2880000000000003E-2</c:v>
                </c:pt>
                <c:pt idx="808">
                  <c:v>5.2920000000000002E-2</c:v>
                </c:pt>
                <c:pt idx="809">
                  <c:v>5.2999999999999999E-2</c:v>
                </c:pt>
                <c:pt idx="810">
                  <c:v>5.3100000000000001E-2</c:v>
                </c:pt>
                <c:pt idx="811">
                  <c:v>5.3190000000000001E-2</c:v>
                </c:pt>
                <c:pt idx="812">
                  <c:v>5.3240000000000003E-2</c:v>
                </c:pt>
                <c:pt idx="813">
                  <c:v>5.3289999999999997E-2</c:v>
                </c:pt>
                <c:pt idx="814">
                  <c:v>5.3339999999999999E-2</c:v>
                </c:pt>
                <c:pt idx="815">
                  <c:v>5.339E-2</c:v>
                </c:pt>
                <c:pt idx="816">
                  <c:v>5.3449999999999998E-2</c:v>
                </c:pt>
                <c:pt idx="817">
                  <c:v>5.3560000000000003E-2</c:v>
                </c:pt>
                <c:pt idx="818">
                  <c:v>5.3650000000000003E-2</c:v>
                </c:pt>
                <c:pt idx="819">
                  <c:v>5.3690000000000002E-2</c:v>
                </c:pt>
                <c:pt idx="820">
                  <c:v>5.3749999999999999E-2</c:v>
                </c:pt>
                <c:pt idx="821">
                  <c:v>5.3800000000000001E-2</c:v>
                </c:pt>
                <c:pt idx="822">
                  <c:v>5.3850000000000002E-2</c:v>
                </c:pt>
                <c:pt idx="823">
                  <c:v>5.391E-2</c:v>
                </c:pt>
                <c:pt idx="824">
                  <c:v>5.4010000000000002E-2</c:v>
                </c:pt>
                <c:pt idx="825">
                  <c:v>5.4109999999999998E-2</c:v>
                </c:pt>
                <c:pt idx="826">
                  <c:v>5.4170000000000003E-2</c:v>
                </c:pt>
                <c:pt idx="827">
                  <c:v>5.4219999999999997E-2</c:v>
                </c:pt>
                <c:pt idx="828">
                  <c:v>5.4260000000000003E-2</c:v>
                </c:pt>
                <c:pt idx="829">
                  <c:v>5.4309999999999997E-2</c:v>
                </c:pt>
                <c:pt idx="830">
                  <c:v>5.4370000000000002E-2</c:v>
                </c:pt>
                <c:pt idx="831">
                  <c:v>5.4469999999999998E-2</c:v>
                </c:pt>
                <c:pt idx="832">
                  <c:v>5.457E-2</c:v>
                </c:pt>
                <c:pt idx="833">
                  <c:v>5.4620000000000002E-2</c:v>
                </c:pt>
                <c:pt idx="834">
                  <c:v>5.4670000000000003E-2</c:v>
                </c:pt>
                <c:pt idx="835">
                  <c:v>5.4719999999999998E-2</c:v>
                </c:pt>
                <c:pt idx="836">
                  <c:v>5.4769999999999999E-2</c:v>
                </c:pt>
                <c:pt idx="837">
                  <c:v>5.4829999999999997E-2</c:v>
                </c:pt>
                <c:pt idx="838">
                  <c:v>5.491E-2</c:v>
                </c:pt>
                <c:pt idx="839">
                  <c:v>5.5030000000000003E-2</c:v>
                </c:pt>
                <c:pt idx="840">
                  <c:v>5.509E-2</c:v>
                </c:pt>
                <c:pt idx="841">
                  <c:v>5.5140000000000002E-2</c:v>
                </c:pt>
                <c:pt idx="842">
                  <c:v>5.5190000000000003E-2</c:v>
                </c:pt>
                <c:pt idx="843">
                  <c:v>5.5230000000000001E-2</c:v>
                </c:pt>
                <c:pt idx="844">
                  <c:v>5.5289999999999999E-2</c:v>
                </c:pt>
                <c:pt idx="845">
                  <c:v>5.5370000000000003E-2</c:v>
                </c:pt>
                <c:pt idx="846">
                  <c:v>5.5480000000000002E-2</c:v>
                </c:pt>
                <c:pt idx="847">
                  <c:v>5.5539999999999999E-2</c:v>
                </c:pt>
                <c:pt idx="848">
                  <c:v>5.5590000000000001E-2</c:v>
                </c:pt>
                <c:pt idx="849">
                  <c:v>5.5649999999999998E-2</c:v>
                </c:pt>
                <c:pt idx="850">
                  <c:v>5.5690000000000003E-2</c:v>
                </c:pt>
                <c:pt idx="851">
                  <c:v>5.5750000000000001E-2</c:v>
                </c:pt>
                <c:pt idx="852">
                  <c:v>5.5820000000000002E-2</c:v>
                </c:pt>
                <c:pt idx="853">
                  <c:v>5.5930000000000001E-2</c:v>
                </c:pt>
                <c:pt idx="854">
                  <c:v>5.6009999999999997E-2</c:v>
                </c:pt>
                <c:pt idx="855">
                  <c:v>5.6059999999999999E-2</c:v>
                </c:pt>
                <c:pt idx="856">
                  <c:v>5.611E-2</c:v>
                </c:pt>
                <c:pt idx="857">
                  <c:v>5.6160000000000002E-2</c:v>
                </c:pt>
                <c:pt idx="858">
                  <c:v>5.6210000000000003E-2</c:v>
                </c:pt>
                <c:pt idx="859">
                  <c:v>5.6279999999999997E-2</c:v>
                </c:pt>
                <c:pt idx="860">
                  <c:v>5.6390000000000003E-2</c:v>
                </c:pt>
                <c:pt idx="861">
                  <c:v>5.6469999999999999E-2</c:v>
                </c:pt>
                <c:pt idx="862">
                  <c:v>5.6509999999999998E-2</c:v>
                </c:pt>
                <c:pt idx="863">
                  <c:v>5.6570000000000002E-2</c:v>
                </c:pt>
                <c:pt idx="864">
                  <c:v>5.6619999999999997E-2</c:v>
                </c:pt>
                <c:pt idx="865">
                  <c:v>5.6660000000000002E-2</c:v>
                </c:pt>
                <c:pt idx="866">
                  <c:v>5.6730000000000003E-2</c:v>
                </c:pt>
                <c:pt idx="867">
                  <c:v>5.6829999999999999E-2</c:v>
                </c:pt>
                <c:pt idx="868">
                  <c:v>5.6930000000000001E-2</c:v>
                </c:pt>
                <c:pt idx="869">
                  <c:v>5.6980000000000003E-2</c:v>
                </c:pt>
                <c:pt idx="870">
                  <c:v>5.704E-2</c:v>
                </c:pt>
                <c:pt idx="871">
                  <c:v>5.7079999999999999E-2</c:v>
                </c:pt>
                <c:pt idx="872">
                  <c:v>5.713E-2</c:v>
                </c:pt>
                <c:pt idx="873">
                  <c:v>5.7189999999999998E-2</c:v>
                </c:pt>
                <c:pt idx="874">
                  <c:v>5.7290000000000001E-2</c:v>
                </c:pt>
                <c:pt idx="875">
                  <c:v>5.7389999999999997E-2</c:v>
                </c:pt>
                <c:pt idx="876">
                  <c:v>5.7430000000000002E-2</c:v>
                </c:pt>
                <c:pt idx="877">
                  <c:v>5.7489999999999999E-2</c:v>
                </c:pt>
                <c:pt idx="878">
                  <c:v>5.7540000000000001E-2</c:v>
                </c:pt>
                <c:pt idx="879">
                  <c:v>5.7590000000000002E-2</c:v>
                </c:pt>
                <c:pt idx="880">
                  <c:v>5.765E-2</c:v>
                </c:pt>
                <c:pt idx="881">
                  <c:v>5.774E-2</c:v>
                </c:pt>
                <c:pt idx="882">
                  <c:v>5.7860000000000002E-2</c:v>
                </c:pt>
                <c:pt idx="883">
                  <c:v>5.7910000000000003E-2</c:v>
                </c:pt>
                <c:pt idx="884">
                  <c:v>5.7959999999999998E-2</c:v>
                </c:pt>
                <c:pt idx="885">
                  <c:v>5.8000000000000003E-2</c:v>
                </c:pt>
                <c:pt idx="886">
                  <c:v>5.8049999999999997E-2</c:v>
                </c:pt>
                <c:pt idx="887">
                  <c:v>5.8110000000000002E-2</c:v>
                </c:pt>
                <c:pt idx="888">
                  <c:v>5.8200000000000002E-2</c:v>
                </c:pt>
                <c:pt idx="889">
                  <c:v>5.8299999999999998E-2</c:v>
                </c:pt>
                <c:pt idx="890">
                  <c:v>5.8360000000000002E-2</c:v>
                </c:pt>
                <c:pt idx="891">
                  <c:v>5.8409999999999997E-2</c:v>
                </c:pt>
                <c:pt idx="892">
                  <c:v>5.8470000000000001E-2</c:v>
                </c:pt>
                <c:pt idx="893">
                  <c:v>5.851E-2</c:v>
                </c:pt>
                <c:pt idx="894">
                  <c:v>5.8569999999999997E-2</c:v>
                </c:pt>
                <c:pt idx="895">
                  <c:v>5.8650000000000001E-2</c:v>
                </c:pt>
                <c:pt idx="896">
                  <c:v>5.876E-2</c:v>
                </c:pt>
                <c:pt idx="897">
                  <c:v>5.883E-2</c:v>
                </c:pt>
                <c:pt idx="898">
                  <c:v>5.8880000000000002E-2</c:v>
                </c:pt>
                <c:pt idx="899">
                  <c:v>5.8930000000000003E-2</c:v>
                </c:pt>
                <c:pt idx="900">
                  <c:v>5.8979999999999998E-2</c:v>
                </c:pt>
                <c:pt idx="901">
                  <c:v>5.9029999999999999E-2</c:v>
                </c:pt>
                <c:pt idx="902">
                  <c:v>5.91E-2</c:v>
                </c:pt>
                <c:pt idx="903">
                  <c:v>5.9209999999999999E-2</c:v>
                </c:pt>
                <c:pt idx="904">
                  <c:v>5.9290000000000002E-2</c:v>
                </c:pt>
                <c:pt idx="905">
                  <c:v>5.9330000000000001E-2</c:v>
                </c:pt>
                <c:pt idx="906">
                  <c:v>5.9389999999999998E-2</c:v>
                </c:pt>
                <c:pt idx="907">
                  <c:v>5.944E-2</c:v>
                </c:pt>
                <c:pt idx="908">
                  <c:v>5.9490000000000001E-2</c:v>
                </c:pt>
                <c:pt idx="909">
                  <c:v>5.9549999999999999E-2</c:v>
                </c:pt>
                <c:pt idx="910">
                  <c:v>5.9659999999999998E-2</c:v>
                </c:pt>
                <c:pt idx="911">
                  <c:v>5.9749999999999998E-2</c:v>
                </c:pt>
                <c:pt idx="912">
                  <c:v>5.9799999999999999E-2</c:v>
                </c:pt>
                <c:pt idx="913">
                  <c:v>5.985E-2</c:v>
                </c:pt>
                <c:pt idx="914">
                  <c:v>5.9900000000000002E-2</c:v>
                </c:pt>
                <c:pt idx="915">
                  <c:v>5.9950000000000003E-2</c:v>
                </c:pt>
                <c:pt idx="916">
                  <c:v>6.0019999999999997E-2</c:v>
                </c:pt>
                <c:pt idx="917">
                  <c:v>6.012E-2</c:v>
                </c:pt>
                <c:pt idx="918">
                  <c:v>6.021E-2</c:v>
                </c:pt>
                <c:pt idx="919">
                  <c:v>6.0249999999999998E-2</c:v>
                </c:pt>
                <c:pt idx="920">
                  <c:v>6.0310000000000002E-2</c:v>
                </c:pt>
                <c:pt idx="921">
                  <c:v>6.0359999999999997E-2</c:v>
                </c:pt>
                <c:pt idx="922">
                  <c:v>6.0409999999999998E-2</c:v>
                </c:pt>
                <c:pt idx="923">
                  <c:v>6.0470000000000003E-2</c:v>
                </c:pt>
                <c:pt idx="924">
                  <c:v>6.0560000000000003E-2</c:v>
                </c:pt>
                <c:pt idx="925">
                  <c:v>6.0679999999999998E-2</c:v>
                </c:pt>
                <c:pt idx="926">
                  <c:v>6.0729999999999999E-2</c:v>
                </c:pt>
                <c:pt idx="927">
                  <c:v>6.0780000000000001E-2</c:v>
                </c:pt>
                <c:pt idx="928">
                  <c:v>6.0819999999999999E-2</c:v>
                </c:pt>
                <c:pt idx="929">
                  <c:v>6.087E-2</c:v>
                </c:pt>
                <c:pt idx="930">
                  <c:v>6.0929999999999998E-2</c:v>
                </c:pt>
                <c:pt idx="931">
                  <c:v>6.1019999999999998E-2</c:v>
                </c:pt>
                <c:pt idx="932">
                  <c:v>6.1129999999999997E-2</c:v>
                </c:pt>
                <c:pt idx="933">
                  <c:v>6.1179999999999998E-2</c:v>
                </c:pt>
                <c:pt idx="934">
                  <c:v>6.123E-2</c:v>
                </c:pt>
                <c:pt idx="935">
                  <c:v>6.1289999999999997E-2</c:v>
                </c:pt>
                <c:pt idx="936">
                  <c:v>6.1330000000000003E-2</c:v>
                </c:pt>
                <c:pt idx="937">
                  <c:v>6.139E-2</c:v>
                </c:pt>
                <c:pt idx="938">
                  <c:v>6.1469999999999997E-2</c:v>
                </c:pt>
                <c:pt idx="939">
                  <c:v>6.1580000000000003E-2</c:v>
                </c:pt>
                <c:pt idx="940">
                  <c:v>6.1650000000000003E-2</c:v>
                </c:pt>
                <c:pt idx="941">
                  <c:v>6.1699999999999998E-2</c:v>
                </c:pt>
                <c:pt idx="942">
                  <c:v>6.1749999999999999E-2</c:v>
                </c:pt>
                <c:pt idx="943">
                  <c:v>6.1800000000000001E-2</c:v>
                </c:pt>
                <c:pt idx="944">
                  <c:v>6.1850000000000002E-2</c:v>
                </c:pt>
                <c:pt idx="945">
                  <c:v>6.1929999999999999E-2</c:v>
                </c:pt>
                <c:pt idx="946">
                  <c:v>6.2030000000000002E-2</c:v>
                </c:pt>
                <c:pt idx="947">
                  <c:v>6.2109999999999999E-2</c:v>
                </c:pt>
                <c:pt idx="948">
                  <c:v>6.2149999999999997E-2</c:v>
                </c:pt>
                <c:pt idx="949">
                  <c:v>6.2210000000000001E-2</c:v>
                </c:pt>
                <c:pt idx="950">
                  <c:v>6.2260000000000003E-2</c:v>
                </c:pt>
                <c:pt idx="951">
                  <c:v>6.2309999999999997E-2</c:v>
                </c:pt>
                <c:pt idx="952">
                  <c:v>6.2379999999999998E-2</c:v>
                </c:pt>
                <c:pt idx="953">
                  <c:v>6.2489999999999997E-2</c:v>
                </c:pt>
                <c:pt idx="954">
                  <c:v>6.2579999999999997E-2</c:v>
                </c:pt>
                <c:pt idx="955">
                  <c:v>6.2619999999999995E-2</c:v>
                </c:pt>
                <c:pt idx="956">
                  <c:v>6.2670000000000003E-2</c:v>
                </c:pt>
                <c:pt idx="957">
                  <c:v>6.2719999999999998E-2</c:v>
                </c:pt>
                <c:pt idx="958">
                  <c:v>6.2770000000000006E-2</c:v>
                </c:pt>
                <c:pt idx="959">
                  <c:v>6.2839999999999993E-2</c:v>
                </c:pt>
                <c:pt idx="960">
                  <c:v>6.2939999999999996E-2</c:v>
                </c:pt>
                <c:pt idx="961">
                  <c:v>6.3030000000000003E-2</c:v>
                </c:pt>
                <c:pt idx="962">
                  <c:v>6.3070000000000001E-2</c:v>
                </c:pt>
                <c:pt idx="963">
                  <c:v>6.3130000000000006E-2</c:v>
                </c:pt>
                <c:pt idx="964">
                  <c:v>6.318E-2</c:v>
                </c:pt>
                <c:pt idx="965">
                  <c:v>6.3229999999999995E-2</c:v>
                </c:pt>
                <c:pt idx="966">
                  <c:v>6.3289999999999999E-2</c:v>
                </c:pt>
                <c:pt idx="967">
                  <c:v>6.3390000000000002E-2</c:v>
                </c:pt>
                <c:pt idx="968">
                  <c:v>6.3500000000000001E-2</c:v>
                </c:pt>
                <c:pt idx="969">
                  <c:v>6.3549999999999995E-2</c:v>
                </c:pt>
                <c:pt idx="970">
                  <c:v>6.3600000000000004E-2</c:v>
                </c:pt>
                <c:pt idx="971">
                  <c:v>6.3640000000000002E-2</c:v>
                </c:pt>
                <c:pt idx="972">
                  <c:v>6.3689999999999997E-2</c:v>
                </c:pt>
                <c:pt idx="973">
                  <c:v>6.3750000000000001E-2</c:v>
                </c:pt>
                <c:pt idx="974">
                  <c:v>6.3850000000000004E-2</c:v>
                </c:pt>
                <c:pt idx="975">
                  <c:v>6.3950000000000007E-2</c:v>
                </c:pt>
                <c:pt idx="976">
                  <c:v>6.4000000000000001E-2</c:v>
                </c:pt>
                <c:pt idx="977">
                  <c:v>6.4049999999999996E-2</c:v>
                </c:pt>
                <c:pt idx="978">
                  <c:v>6.411E-2</c:v>
                </c:pt>
                <c:pt idx="979">
                  <c:v>6.4149999999999999E-2</c:v>
                </c:pt>
                <c:pt idx="980">
                  <c:v>6.4210000000000003E-2</c:v>
                </c:pt>
                <c:pt idx="981">
                  <c:v>6.4299999999999996E-2</c:v>
                </c:pt>
                <c:pt idx="982">
                  <c:v>6.4409999999999995E-2</c:v>
                </c:pt>
                <c:pt idx="983">
                  <c:v>6.447E-2</c:v>
                </c:pt>
                <c:pt idx="984">
                  <c:v>6.4519999999999994E-2</c:v>
                </c:pt>
                <c:pt idx="985">
                  <c:v>6.4570000000000002E-2</c:v>
                </c:pt>
                <c:pt idx="986">
                  <c:v>6.4610000000000001E-2</c:v>
                </c:pt>
                <c:pt idx="987">
                  <c:v>6.4670000000000005E-2</c:v>
                </c:pt>
                <c:pt idx="988">
                  <c:v>6.4759999999999998E-2</c:v>
                </c:pt>
                <c:pt idx="989">
                  <c:v>6.4860000000000001E-2</c:v>
                </c:pt>
                <c:pt idx="990">
                  <c:v>6.4930000000000002E-2</c:v>
                </c:pt>
                <c:pt idx="991">
                  <c:v>6.4979999999999996E-2</c:v>
                </c:pt>
                <c:pt idx="992">
                  <c:v>6.5030000000000004E-2</c:v>
                </c:pt>
                <c:pt idx="993">
                  <c:v>6.5079999999999999E-2</c:v>
                </c:pt>
                <c:pt idx="994">
                  <c:v>6.5129999999999993E-2</c:v>
                </c:pt>
                <c:pt idx="995">
                  <c:v>6.5199999999999994E-2</c:v>
                </c:pt>
                <c:pt idx="996">
                  <c:v>6.5310000000000007E-2</c:v>
                </c:pt>
                <c:pt idx="997">
                  <c:v>6.54E-2</c:v>
                </c:pt>
                <c:pt idx="998">
                  <c:v>6.5439999999999998E-2</c:v>
                </c:pt>
                <c:pt idx="999">
                  <c:v>6.5490000000000007E-2</c:v>
                </c:pt>
                <c:pt idx="1000">
                  <c:v>6.5540000000000001E-2</c:v>
                </c:pt>
                <c:pt idx="1001">
                  <c:v>6.5589999999999996E-2</c:v>
                </c:pt>
                <c:pt idx="1002">
                  <c:v>6.5670000000000006E-2</c:v>
                </c:pt>
                <c:pt idx="1003">
                  <c:v>6.5769999999999995E-2</c:v>
                </c:pt>
                <c:pt idx="1004">
                  <c:v>6.5850000000000006E-2</c:v>
                </c:pt>
                <c:pt idx="1005">
                  <c:v>6.59E-2</c:v>
                </c:pt>
                <c:pt idx="1006">
                  <c:v>6.5949999999999995E-2</c:v>
                </c:pt>
                <c:pt idx="1007">
                  <c:v>6.6000000000000003E-2</c:v>
                </c:pt>
                <c:pt idx="1008">
                  <c:v>6.6049999999999998E-2</c:v>
                </c:pt>
                <c:pt idx="1009">
                  <c:v>6.6119999999999998E-2</c:v>
                </c:pt>
                <c:pt idx="1010">
                  <c:v>6.6220000000000001E-2</c:v>
                </c:pt>
                <c:pt idx="1011">
                  <c:v>6.6320000000000004E-2</c:v>
                </c:pt>
                <c:pt idx="1012">
                  <c:v>6.633E-2</c:v>
                </c:pt>
              </c:numCache>
            </c:numRef>
          </c:xVal>
          <c:yVal>
            <c:numRef>
              <c:f>'AP result'!$F$4:$F$1016</c:f>
              <c:numCache>
                <c:formatCode>General</c:formatCode>
                <c:ptCount val="1013"/>
                <c:pt idx="0">
                  <c:v>-1.31E-3</c:v>
                </c:pt>
                <c:pt idx="1">
                  <c:v>2.1919999999999999E-2</c:v>
                </c:pt>
                <c:pt idx="2">
                  <c:v>0.11581</c:v>
                </c:pt>
                <c:pt idx="3">
                  <c:v>0.22302</c:v>
                </c:pt>
                <c:pt idx="4">
                  <c:v>0.29611999999999999</c:v>
                </c:pt>
                <c:pt idx="5">
                  <c:v>0.36096</c:v>
                </c:pt>
                <c:pt idx="6">
                  <c:v>0.42393999999999998</c:v>
                </c:pt>
                <c:pt idx="7">
                  <c:v>0.47441</c:v>
                </c:pt>
                <c:pt idx="8">
                  <c:v>0.54530999999999996</c:v>
                </c:pt>
                <c:pt idx="9">
                  <c:v>0.64258000000000004</c:v>
                </c:pt>
                <c:pt idx="10">
                  <c:v>0.76856000000000002</c:v>
                </c:pt>
                <c:pt idx="11">
                  <c:v>0.82111999999999996</c:v>
                </c:pt>
                <c:pt idx="12">
                  <c:v>0.87421000000000004</c:v>
                </c:pt>
                <c:pt idx="13">
                  <c:v>0.92178000000000004</c:v>
                </c:pt>
                <c:pt idx="14">
                  <c:v>0.96833000000000002</c:v>
                </c:pt>
                <c:pt idx="15">
                  <c:v>1.03227</c:v>
                </c:pt>
                <c:pt idx="16">
                  <c:v>1.13547</c:v>
                </c:pt>
                <c:pt idx="17">
                  <c:v>1.24013</c:v>
                </c:pt>
                <c:pt idx="18">
                  <c:v>1.2917000000000001</c:v>
                </c:pt>
                <c:pt idx="19">
                  <c:v>1.3449500000000001</c:v>
                </c:pt>
                <c:pt idx="20">
                  <c:v>1.4088799999999999</c:v>
                </c:pt>
                <c:pt idx="21">
                  <c:v>1.4543699999999999</c:v>
                </c:pt>
                <c:pt idx="22">
                  <c:v>1.5127200000000001</c:v>
                </c:pt>
                <c:pt idx="23">
                  <c:v>1.6023000000000001</c:v>
                </c:pt>
                <c:pt idx="24">
                  <c:v>1.7377400000000001</c:v>
                </c:pt>
                <c:pt idx="25">
                  <c:v>1.8081400000000001</c:v>
                </c:pt>
                <c:pt idx="26">
                  <c:v>1.8563499999999999</c:v>
                </c:pt>
                <c:pt idx="27">
                  <c:v>1.9033800000000001</c:v>
                </c:pt>
                <c:pt idx="28">
                  <c:v>1.9547399999999999</c:v>
                </c:pt>
                <c:pt idx="29">
                  <c:v>2.0148299999999999</c:v>
                </c:pt>
                <c:pt idx="30">
                  <c:v>2.1129899999999999</c:v>
                </c:pt>
                <c:pt idx="31">
                  <c:v>2.2425999999999999</c:v>
                </c:pt>
                <c:pt idx="32">
                  <c:v>2.3173499999999998</c:v>
                </c:pt>
                <c:pt idx="33">
                  <c:v>2.3609499999999999</c:v>
                </c:pt>
                <c:pt idx="34">
                  <c:v>2.4327800000000002</c:v>
                </c:pt>
                <c:pt idx="35">
                  <c:v>2.4857399999999998</c:v>
                </c:pt>
                <c:pt idx="36">
                  <c:v>2.5423200000000001</c:v>
                </c:pt>
                <c:pt idx="37">
                  <c:v>2.6269999999999998</c:v>
                </c:pt>
                <c:pt idx="38">
                  <c:v>2.7538</c:v>
                </c:pt>
                <c:pt idx="39">
                  <c:v>2.86572</c:v>
                </c:pt>
                <c:pt idx="40">
                  <c:v>2.9227799999999999</c:v>
                </c:pt>
                <c:pt idx="41">
                  <c:v>2.9739499999999999</c:v>
                </c:pt>
                <c:pt idx="42">
                  <c:v>3.0232700000000001</c:v>
                </c:pt>
                <c:pt idx="43">
                  <c:v>3.0806499999999999</c:v>
                </c:pt>
                <c:pt idx="44">
                  <c:v>3.17516</c:v>
                </c:pt>
                <c:pt idx="45">
                  <c:v>3.3030599999999999</c:v>
                </c:pt>
                <c:pt idx="46">
                  <c:v>3.4093200000000001</c:v>
                </c:pt>
                <c:pt idx="47">
                  <c:v>3.44909</c:v>
                </c:pt>
                <c:pt idx="48">
                  <c:v>3.5158900000000002</c:v>
                </c:pt>
                <c:pt idx="49">
                  <c:v>3.57213</c:v>
                </c:pt>
                <c:pt idx="50">
                  <c:v>3.6203099999999999</c:v>
                </c:pt>
                <c:pt idx="51">
                  <c:v>3.6945100000000002</c:v>
                </c:pt>
                <c:pt idx="52">
                  <c:v>3.8109899999999999</c:v>
                </c:pt>
                <c:pt idx="53">
                  <c:v>3.9457200000000001</c:v>
                </c:pt>
                <c:pt idx="54">
                  <c:v>3.98061</c:v>
                </c:pt>
                <c:pt idx="55">
                  <c:v>4.0174000000000003</c:v>
                </c:pt>
                <c:pt idx="56">
                  <c:v>4.0459399999999999</c:v>
                </c:pt>
                <c:pt idx="57">
                  <c:v>4.0766400000000003</c:v>
                </c:pt>
                <c:pt idx="58">
                  <c:v>4.1281999999999996</c:v>
                </c:pt>
                <c:pt idx="59">
                  <c:v>4.2218499999999999</c:v>
                </c:pt>
                <c:pt idx="60">
                  <c:v>4.2851800000000004</c:v>
                </c:pt>
                <c:pt idx="61">
                  <c:v>4.2418699999999996</c:v>
                </c:pt>
                <c:pt idx="62">
                  <c:v>4.2271900000000002</c:v>
                </c:pt>
                <c:pt idx="63">
                  <c:v>4.2242899999999999</c:v>
                </c:pt>
                <c:pt idx="64">
                  <c:v>4.2100999999999997</c:v>
                </c:pt>
                <c:pt idx="65">
                  <c:v>4.2254899999999997</c:v>
                </c:pt>
                <c:pt idx="66">
                  <c:v>4.2795100000000001</c:v>
                </c:pt>
                <c:pt idx="67">
                  <c:v>4.3982400000000004</c:v>
                </c:pt>
                <c:pt idx="68">
                  <c:v>4.4212699999999998</c:v>
                </c:pt>
                <c:pt idx="69">
                  <c:v>4.4375799999999996</c:v>
                </c:pt>
                <c:pt idx="70">
                  <c:v>4.4626299999999999</c:v>
                </c:pt>
                <c:pt idx="71">
                  <c:v>4.4898499999999997</c:v>
                </c:pt>
                <c:pt idx="72">
                  <c:v>4.54148</c:v>
                </c:pt>
                <c:pt idx="73">
                  <c:v>4.6443000000000003</c:v>
                </c:pt>
                <c:pt idx="74">
                  <c:v>4.7700500000000003</c:v>
                </c:pt>
                <c:pt idx="75">
                  <c:v>4.8142100000000001</c:v>
                </c:pt>
                <c:pt idx="76">
                  <c:v>4.8362600000000002</c:v>
                </c:pt>
                <c:pt idx="77">
                  <c:v>4.88924</c:v>
                </c:pt>
                <c:pt idx="78">
                  <c:v>4.91561</c:v>
                </c:pt>
                <c:pt idx="79">
                  <c:v>4.9599700000000002</c:v>
                </c:pt>
                <c:pt idx="80">
                  <c:v>5.0319900000000004</c:v>
                </c:pt>
                <c:pt idx="81">
                  <c:v>5.1521100000000004</c:v>
                </c:pt>
                <c:pt idx="82">
                  <c:v>5.2057599999999997</c:v>
                </c:pt>
                <c:pt idx="83">
                  <c:v>5.21821</c:v>
                </c:pt>
                <c:pt idx="84">
                  <c:v>5.2329999999999997</c:v>
                </c:pt>
                <c:pt idx="85">
                  <c:v>5.24613</c:v>
                </c:pt>
                <c:pt idx="86">
                  <c:v>5.28078</c:v>
                </c:pt>
                <c:pt idx="87">
                  <c:v>5.3519899999999998</c:v>
                </c:pt>
                <c:pt idx="88">
                  <c:v>5.4570499999999997</c:v>
                </c:pt>
                <c:pt idx="89">
                  <c:v>5.5244900000000001</c:v>
                </c:pt>
                <c:pt idx="90">
                  <c:v>5.5246199999999996</c:v>
                </c:pt>
                <c:pt idx="91">
                  <c:v>5.5633800000000004</c:v>
                </c:pt>
                <c:pt idx="92">
                  <c:v>5.5907400000000003</c:v>
                </c:pt>
                <c:pt idx="93">
                  <c:v>5.6107699999999996</c:v>
                </c:pt>
                <c:pt idx="94">
                  <c:v>5.6649900000000004</c:v>
                </c:pt>
                <c:pt idx="95">
                  <c:v>5.7721</c:v>
                </c:pt>
                <c:pt idx="96">
                  <c:v>5.87995</c:v>
                </c:pt>
                <c:pt idx="97">
                  <c:v>5.8922499999999998</c:v>
                </c:pt>
                <c:pt idx="98">
                  <c:v>5.9244399999999997</c:v>
                </c:pt>
                <c:pt idx="99">
                  <c:v>5.9482999999999997</c:v>
                </c:pt>
                <c:pt idx="100">
                  <c:v>5.9780600000000002</c:v>
                </c:pt>
                <c:pt idx="101">
                  <c:v>6.0521000000000003</c:v>
                </c:pt>
                <c:pt idx="102">
                  <c:v>6.1816199999999997</c:v>
                </c:pt>
                <c:pt idx="103">
                  <c:v>6.2779299999999996</c:v>
                </c:pt>
                <c:pt idx="104">
                  <c:v>6.3155999999999999</c:v>
                </c:pt>
                <c:pt idx="105">
                  <c:v>6.3652800000000003</c:v>
                </c:pt>
                <c:pt idx="106">
                  <c:v>6.4192299999999998</c:v>
                </c:pt>
                <c:pt idx="107">
                  <c:v>6.4577</c:v>
                </c:pt>
                <c:pt idx="108">
                  <c:v>6.5234100000000002</c:v>
                </c:pt>
                <c:pt idx="109">
                  <c:v>6.6420599999999999</c:v>
                </c:pt>
                <c:pt idx="110">
                  <c:v>6.8027499999999996</c:v>
                </c:pt>
                <c:pt idx="111">
                  <c:v>6.8403299999999998</c:v>
                </c:pt>
                <c:pt idx="112">
                  <c:v>6.8836300000000001</c:v>
                </c:pt>
                <c:pt idx="113">
                  <c:v>6.9231299999999996</c:v>
                </c:pt>
                <c:pt idx="114">
                  <c:v>6.9625199999999996</c:v>
                </c:pt>
                <c:pt idx="115">
                  <c:v>7.0270799999999998</c:v>
                </c:pt>
                <c:pt idx="116">
                  <c:v>7.15421</c:v>
                </c:pt>
                <c:pt idx="117">
                  <c:v>7.2991200000000003</c:v>
                </c:pt>
                <c:pt idx="118">
                  <c:v>7.3368799999999998</c:v>
                </c:pt>
                <c:pt idx="119">
                  <c:v>7.38002</c:v>
                </c:pt>
                <c:pt idx="120">
                  <c:v>7.4379099999999996</c:v>
                </c:pt>
                <c:pt idx="121">
                  <c:v>7.4662199999999999</c:v>
                </c:pt>
                <c:pt idx="122">
                  <c:v>7.5249899999999998</c:v>
                </c:pt>
                <c:pt idx="123">
                  <c:v>7.6247499999999997</c:v>
                </c:pt>
                <c:pt idx="124">
                  <c:v>7.7872199999999996</c:v>
                </c:pt>
                <c:pt idx="125">
                  <c:v>7.8497599999999998</c:v>
                </c:pt>
                <c:pt idx="126">
                  <c:v>7.8609299999999998</c:v>
                </c:pt>
                <c:pt idx="127">
                  <c:v>7.8772099999999998</c:v>
                </c:pt>
                <c:pt idx="128">
                  <c:v>7.8498200000000002</c:v>
                </c:pt>
                <c:pt idx="129">
                  <c:v>7.8665000000000003</c:v>
                </c:pt>
                <c:pt idx="130">
                  <c:v>7.9594100000000001</c:v>
                </c:pt>
                <c:pt idx="131">
                  <c:v>8.0745699999999996</c:v>
                </c:pt>
                <c:pt idx="132">
                  <c:v>8.1130600000000008</c:v>
                </c:pt>
                <c:pt idx="133">
                  <c:v>8.1073799999999991</c:v>
                </c:pt>
                <c:pt idx="134">
                  <c:v>8.1565899999999996</c:v>
                </c:pt>
                <c:pt idx="135">
                  <c:v>8.1710600000000007</c:v>
                </c:pt>
                <c:pt idx="136">
                  <c:v>8.1973299999999991</c:v>
                </c:pt>
                <c:pt idx="137">
                  <c:v>8.2486499999999996</c:v>
                </c:pt>
                <c:pt idx="138">
                  <c:v>8.3592899999999997</c:v>
                </c:pt>
                <c:pt idx="139">
                  <c:v>8.3852200000000003</c:v>
                </c:pt>
                <c:pt idx="140">
                  <c:v>8.3398900000000005</c:v>
                </c:pt>
                <c:pt idx="141">
                  <c:v>8.3462200000000006</c:v>
                </c:pt>
                <c:pt idx="142">
                  <c:v>8.3319899999999993</c:v>
                </c:pt>
                <c:pt idx="143">
                  <c:v>8.2979599999999998</c:v>
                </c:pt>
                <c:pt idx="144">
                  <c:v>8.3096999999999994</c:v>
                </c:pt>
                <c:pt idx="145">
                  <c:v>7.9108799999999997</c:v>
                </c:pt>
                <c:pt idx="146">
                  <c:v>7.2997399999999999</c:v>
                </c:pt>
                <c:pt idx="147">
                  <c:v>6.6447099999999999</c:v>
                </c:pt>
                <c:pt idx="148">
                  <c:v>6.3784599999999996</c:v>
                </c:pt>
                <c:pt idx="149">
                  <c:v>6.3139399999999997</c:v>
                </c:pt>
                <c:pt idx="150">
                  <c:v>6.2562600000000002</c:v>
                </c:pt>
                <c:pt idx="151">
                  <c:v>6.2480000000000002</c:v>
                </c:pt>
                <c:pt idx="152">
                  <c:v>6.3300299999999998</c:v>
                </c:pt>
                <c:pt idx="153">
                  <c:v>6.4151600000000002</c:v>
                </c:pt>
                <c:pt idx="154">
                  <c:v>6.4018499999999996</c:v>
                </c:pt>
                <c:pt idx="155">
                  <c:v>6.2973400000000002</c:v>
                </c:pt>
                <c:pt idx="156">
                  <c:v>6.2849000000000004</c:v>
                </c:pt>
                <c:pt idx="157">
                  <c:v>6.2650899999999998</c:v>
                </c:pt>
                <c:pt idx="158">
                  <c:v>6.2909600000000001</c:v>
                </c:pt>
                <c:pt idx="159">
                  <c:v>6.2742699999999996</c:v>
                </c:pt>
                <c:pt idx="160">
                  <c:v>6.3436500000000002</c:v>
                </c:pt>
                <c:pt idx="161">
                  <c:v>6.3423600000000002</c:v>
                </c:pt>
                <c:pt idx="162">
                  <c:v>6.3614300000000004</c:v>
                </c:pt>
                <c:pt idx="163">
                  <c:v>6.3898700000000002</c:v>
                </c:pt>
                <c:pt idx="164">
                  <c:v>6.40299</c:v>
                </c:pt>
                <c:pt idx="165">
                  <c:v>6.3532200000000003</c:v>
                </c:pt>
                <c:pt idx="166">
                  <c:v>6.4455299999999998</c:v>
                </c:pt>
                <c:pt idx="167">
                  <c:v>6.5880799999999997</c:v>
                </c:pt>
                <c:pt idx="168">
                  <c:v>6.5975099999999998</c:v>
                </c:pt>
                <c:pt idx="169">
                  <c:v>6.6278800000000002</c:v>
                </c:pt>
                <c:pt idx="170">
                  <c:v>6.6582400000000002</c:v>
                </c:pt>
                <c:pt idx="171">
                  <c:v>6.6876800000000003</c:v>
                </c:pt>
                <c:pt idx="172">
                  <c:v>6.7334500000000004</c:v>
                </c:pt>
                <c:pt idx="173">
                  <c:v>6.8380299999999998</c:v>
                </c:pt>
                <c:pt idx="174">
                  <c:v>6.9588200000000002</c:v>
                </c:pt>
                <c:pt idx="175">
                  <c:v>6.8671300000000004</c:v>
                </c:pt>
                <c:pt idx="176">
                  <c:v>6.8467399999999996</c:v>
                </c:pt>
                <c:pt idx="177">
                  <c:v>6.8678100000000004</c:v>
                </c:pt>
                <c:pt idx="178">
                  <c:v>6.8351199999999999</c:v>
                </c:pt>
                <c:pt idx="179">
                  <c:v>6.8514200000000001</c:v>
                </c:pt>
                <c:pt idx="180">
                  <c:v>6.9144899999999998</c:v>
                </c:pt>
                <c:pt idx="181">
                  <c:v>7.0359600000000002</c:v>
                </c:pt>
                <c:pt idx="182">
                  <c:v>6.9878200000000001</c:v>
                </c:pt>
                <c:pt idx="183">
                  <c:v>6.9758500000000003</c:v>
                </c:pt>
                <c:pt idx="184">
                  <c:v>6.9783400000000002</c:v>
                </c:pt>
                <c:pt idx="185">
                  <c:v>6.9877099999999999</c:v>
                </c:pt>
                <c:pt idx="186">
                  <c:v>7.0264499999999996</c:v>
                </c:pt>
                <c:pt idx="187">
                  <c:v>7.1269200000000001</c:v>
                </c:pt>
                <c:pt idx="188">
                  <c:v>7.2427000000000001</c:v>
                </c:pt>
                <c:pt idx="189">
                  <c:v>7.2701799999999999</c:v>
                </c:pt>
                <c:pt idx="190">
                  <c:v>7.24383</c:v>
                </c:pt>
                <c:pt idx="191">
                  <c:v>7.2497400000000001</c:v>
                </c:pt>
                <c:pt idx="192">
                  <c:v>7.1819800000000003</c:v>
                </c:pt>
                <c:pt idx="193">
                  <c:v>7.09361</c:v>
                </c:pt>
                <c:pt idx="194">
                  <c:v>7.1301899999999998</c:v>
                </c:pt>
                <c:pt idx="195">
                  <c:v>7.2367600000000003</c:v>
                </c:pt>
                <c:pt idx="196">
                  <c:v>7.2861000000000002</c:v>
                </c:pt>
                <c:pt idx="197">
                  <c:v>7.2276699999999998</c:v>
                </c:pt>
                <c:pt idx="198">
                  <c:v>7.2390299999999996</c:v>
                </c:pt>
                <c:pt idx="199">
                  <c:v>7.2447299999999997</c:v>
                </c:pt>
                <c:pt idx="200">
                  <c:v>7.2694000000000001</c:v>
                </c:pt>
                <c:pt idx="201">
                  <c:v>7.3580100000000002</c:v>
                </c:pt>
                <c:pt idx="202">
                  <c:v>7.4790999999999999</c:v>
                </c:pt>
                <c:pt idx="203">
                  <c:v>7.5591100000000004</c:v>
                </c:pt>
                <c:pt idx="204">
                  <c:v>7.5652699999999999</c:v>
                </c:pt>
                <c:pt idx="205">
                  <c:v>7.6085500000000001</c:v>
                </c:pt>
                <c:pt idx="206">
                  <c:v>7.6424399999999997</c:v>
                </c:pt>
                <c:pt idx="207">
                  <c:v>7.6709199999999997</c:v>
                </c:pt>
                <c:pt idx="208">
                  <c:v>7.7309400000000004</c:v>
                </c:pt>
                <c:pt idx="209">
                  <c:v>7.8279899999999998</c:v>
                </c:pt>
                <c:pt idx="210">
                  <c:v>7.9912999999999998</c:v>
                </c:pt>
                <c:pt idx="211">
                  <c:v>8.0099</c:v>
                </c:pt>
                <c:pt idx="212">
                  <c:v>8.0401600000000002</c:v>
                </c:pt>
                <c:pt idx="213">
                  <c:v>8.06541</c:v>
                </c:pt>
                <c:pt idx="214">
                  <c:v>8.0861800000000006</c:v>
                </c:pt>
                <c:pt idx="215">
                  <c:v>8.1567100000000003</c:v>
                </c:pt>
                <c:pt idx="216">
                  <c:v>8.2941000000000003</c:v>
                </c:pt>
                <c:pt idx="217">
                  <c:v>8.4238300000000006</c:v>
                </c:pt>
                <c:pt idx="218">
                  <c:v>8.4413</c:v>
                </c:pt>
                <c:pt idx="219">
                  <c:v>8.4754699999999996</c:v>
                </c:pt>
                <c:pt idx="220">
                  <c:v>8.4778699999999994</c:v>
                </c:pt>
                <c:pt idx="221">
                  <c:v>8.4861799999999992</c:v>
                </c:pt>
                <c:pt idx="222">
                  <c:v>8.5271100000000004</c:v>
                </c:pt>
                <c:pt idx="223">
                  <c:v>8.6365300000000005</c:v>
                </c:pt>
                <c:pt idx="224">
                  <c:v>8.8144299999999998</c:v>
                </c:pt>
                <c:pt idx="225">
                  <c:v>8.8537800000000004</c:v>
                </c:pt>
                <c:pt idx="226">
                  <c:v>8.8823100000000004</c:v>
                </c:pt>
                <c:pt idx="227">
                  <c:v>8.9195600000000006</c:v>
                </c:pt>
                <c:pt idx="228">
                  <c:v>8.9578399999999991</c:v>
                </c:pt>
                <c:pt idx="229">
                  <c:v>9.0237499999999997</c:v>
                </c:pt>
                <c:pt idx="230">
                  <c:v>9.1519700000000004</c:v>
                </c:pt>
                <c:pt idx="231">
                  <c:v>9.2793799999999997</c:v>
                </c:pt>
                <c:pt idx="232">
                  <c:v>9.3146199999999997</c:v>
                </c:pt>
                <c:pt idx="233">
                  <c:v>9.3365899999999993</c:v>
                </c:pt>
                <c:pt idx="234">
                  <c:v>9.3922600000000003</c:v>
                </c:pt>
                <c:pt idx="235">
                  <c:v>9.42849</c:v>
                </c:pt>
                <c:pt idx="236">
                  <c:v>9.4855800000000006</c:v>
                </c:pt>
                <c:pt idx="237">
                  <c:v>9.5899800000000006</c:v>
                </c:pt>
                <c:pt idx="238">
                  <c:v>9.7838700000000003</c:v>
                </c:pt>
                <c:pt idx="239">
                  <c:v>9.8677200000000003</c:v>
                </c:pt>
                <c:pt idx="240">
                  <c:v>9.8716899999999992</c:v>
                </c:pt>
                <c:pt idx="241">
                  <c:v>9.8740600000000001</c:v>
                </c:pt>
                <c:pt idx="242">
                  <c:v>9.8088700000000006</c:v>
                </c:pt>
                <c:pt idx="243">
                  <c:v>9.8202099999999994</c:v>
                </c:pt>
                <c:pt idx="244">
                  <c:v>9.9226500000000009</c:v>
                </c:pt>
                <c:pt idx="245">
                  <c:v>10.088229999999999</c:v>
                </c:pt>
                <c:pt idx="246">
                  <c:v>10.186970000000001</c:v>
                </c:pt>
                <c:pt idx="247">
                  <c:v>10.205</c:v>
                </c:pt>
                <c:pt idx="248">
                  <c:v>10.264609999999999</c:v>
                </c:pt>
                <c:pt idx="249">
                  <c:v>10.30003</c:v>
                </c:pt>
                <c:pt idx="250">
                  <c:v>10.326589999999999</c:v>
                </c:pt>
                <c:pt idx="251">
                  <c:v>10.403409999999999</c:v>
                </c:pt>
                <c:pt idx="252">
                  <c:v>10.55742</c:v>
                </c:pt>
                <c:pt idx="253">
                  <c:v>10.68357</c:v>
                </c:pt>
                <c:pt idx="254">
                  <c:v>10.690770000000001</c:v>
                </c:pt>
                <c:pt idx="255">
                  <c:v>10.68698</c:v>
                </c:pt>
                <c:pt idx="256">
                  <c:v>10.64406</c:v>
                </c:pt>
                <c:pt idx="257">
                  <c:v>10.64242</c:v>
                </c:pt>
                <c:pt idx="258">
                  <c:v>10.69469</c:v>
                </c:pt>
                <c:pt idx="259">
                  <c:v>10.80391</c:v>
                </c:pt>
                <c:pt idx="260">
                  <c:v>10.909560000000001</c:v>
                </c:pt>
                <c:pt idx="261">
                  <c:v>10.900880000000001</c:v>
                </c:pt>
                <c:pt idx="262">
                  <c:v>10.93375</c:v>
                </c:pt>
                <c:pt idx="263">
                  <c:v>10.971299999999999</c:v>
                </c:pt>
                <c:pt idx="264">
                  <c:v>10.97153</c:v>
                </c:pt>
                <c:pt idx="265">
                  <c:v>11.0319</c:v>
                </c:pt>
                <c:pt idx="266">
                  <c:v>11.167009999999999</c:v>
                </c:pt>
                <c:pt idx="267">
                  <c:v>11.347519999999999</c:v>
                </c:pt>
                <c:pt idx="268">
                  <c:v>11.357839999999999</c:v>
                </c:pt>
                <c:pt idx="269">
                  <c:v>11.37716</c:v>
                </c:pt>
                <c:pt idx="270">
                  <c:v>11.38434</c:v>
                </c:pt>
                <c:pt idx="271">
                  <c:v>11.40376</c:v>
                </c:pt>
                <c:pt idx="272">
                  <c:v>11.45406</c:v>
                </c:pt>
                <c:pt idx="273">
                  <c:v>11.577579999999999</c:v>
                </c:pt>
                <c:pt idx="274">
                  <c:v>11.699059999999999</c:v>
                </c:pt>
                <c:pt idx="275">
                  <c:v>11.66873</c:v>
                </c:pt>
                <c:pt idx="276">
                  <c:v>11.666740000000001</c:v>
                </c:pt>
                <c:pt idx="277">
                  <c:v>11.63897</c:v>
                </c:pt>
                <c:pt idx="278">
                  <c:v>11.61599</c:v>
                </c:pt>
                <c:pt idx="279">
                  <c:v>11.622949999999999</c:v>
                </c:pt>
                <c:pt idx="280">
                  <c:v>11.65936</c:v>
                </c:pt>
                <c:pt idx="281">
                  <c:v>11.75944</c:v>
                </c:pt>
                <c:pt idx="282">
                  <c:v>11.66339</c:v>
                </c:pt>
                <c:pt idx="283">
                  <c:v>11.61176</c:v>
                </c:pt>
                <c:pt idx="284">
                  <c:v>11.597060000000001</c:v>
                </c:pt>
                <c:pt idx="285">
                  <c:v>11.57504</c:v>
                </c:pt>
                <c:pt idx="286">
                  <c:v>11.593529999999999</c:v>
                </c:pt>
                <c:pt idx="287">
                  <c:v>11.68322</c:v>
                </c:pt>
                <c:pt idx="288">
                  <c:v>11.80565</c:v>
                </c:pt>
                <c:pt idx="289">
                  <c:v>11.830730000000001</c:v>
                </c:pt>
                <c:pt idx="290">
                  <c:v>11.78825</c:v>
                </c:pt>
                <c:pt idx="291">
                  <c:v>11.8134</c:v>
                </c:pt>
                <c:pt idx="292">
                  <c:v>11.82504</c:v>
                </c:pt>
                <c:pt idx="293">
                  <c:v>11.853059999999999</c:v>
                </c:pt>
                <c:pt idx="294">
                  <c:v>11.9305</c:v>
                </c:pt>
                <c:pt idx="295">
                  <c:v>12.074920000000001</c:v>
                </c:pt>
                <c:pt idx="296">
                  <c:v>12.152049999999999</c:v>
                </c:pt>
                <c:pt idx="297">
                  <c:v>12.13396</c:v>
                </c:pt>
                <c:pt idx="298">
                  <c:v>12.11961</c:v>
                </c:pt>
                <c:pt idx="299">
                  <c:v>12.07333</c:v>
                </c:pt>
                <c:pt idx="300">
                  <c:v>12.02688</c:v>
                </c:pt>
                <c:pt idx="301">
                  <c:v>12.07274</c:v>
                </c:pt>
                <c:pt idx="302">
                  <c:v>12.183400000000001</c:v>
                </c:pt>
                <c:pt idx="303">
                  <c:v>12.21461</c:v>
                </c:pt>
                <c:pt idx="304">
                  <c:v>12.16513</c:v>
                </c:pt>
                <c:pt idx="305">
                  <c:v>12.15048</c:v>
                </c:pt>
                <c:pt idx="306">
                  <c:v>12.1578</c:v>
                </c:pt>
                <c:pt idx="307">
                  <c:v>12.16868</c:v>
                </c:pt>
                <c:pt idx="308">
                  <c:v>12.23541</c:v>
                </c:pt>
                <c:pt idx="309">
                  <c:v>12.371270000000001</c:v>
                </c:pt>
                <c:pt idx="310">
                  <c:v>12.563230000000001</c:v>
                </c:pt>
                <c:pt idx="311">
                  <c:v>12.58534</c:v>
                </c:pt>
                <c:pt idx="312">
                  <c:v>12.60205</c:v>
                </c:pt>
                <c:pt idx="313">
                  <c:v>12.60979</c:v>
                </c:pt>
                <c:pt idx="314">
                  <c:v>12.62973</c:v>
                </c:pt>
                <c:pt idx="315">
                  <c:v>12.67449</c:v>
                </c:pt>
                <c:pt idx="316">
                  <c:v>12.815860000000001</c:v>
                </c:pt>
                <c:pt idx="317">
                  <c:v>12.935980000000001</c:v>
                </c:pt>
                <c:pt idx="318">
                  <c:v>12.91455</c:v>
                </c:pt>
                <c:pt idx="319">
                  <c:v>12.89617</c:v>
                </c:pt>
                <c:pt idx="320">
                  <c:v>12.92024</c:v>
                </c:pt>
                <c:pt idx="321">
                  <c:v>12.925129999999999</c:v>
                </c:pt>
                <c:pt idx="322">
                  <c:v>12.95105</c:v>
                </c:pt>
                <c:pt idx="323">
                  <c:v>13.031040000000001</c:v>
                </c:pt>
                <c:pt idx="324">
                  <c:v>13.171760000000001</c:v>
                </c:pt>
                <c:pt idx="325">
                  <c:v>13.090389999999999</c:v>
                </c:pt>
                <c:pt idx="326">
                  <c:v>13.00881</c:v>
                </c:pt>
                <c:pt idx="327">
                  <c:v>12.907260000000001</c:v>
                </c:pt>
                <c:pt idx="328">
                  <c:v>12.860480000000001</c:v>
                </c:pt>
                <c:pt idx="329">
                  <c:v>12.85515</c:v>
                </c:pt>
                <c:pt idx="330">
                  <c:v>12.92933</c:v>
                </c:pt>
                <c:pt idx="331">
                  <c:v>13.054349999999999</c:v>
                </c:pt>
                <c:pt idx="332">
                  <c:v>13.056010000000001</c:v>
                </c:pt>
                <c:pt idx="333">
                  <c:v>13.016080000000001</c:v>
                </c:pt>
                <c:pt idx="334">
                  <c:v>13.0336</c:v>
                </c:pt>
                <c:pt idx="335">
                  <c:v>12.98737</c:v>
                </c:pt>
                <c:pt idx="336">
                  <c:v>12.95818</c:v>
                </c:pt>
                <c:pt idx="337">
                  <c:v>12.96006</c:v>
                </c:pt>
                <c:pt idx="338">
                  <c:v>13.06596</c:v>
                </c:pt>
                <c:pt idx="339">
                  <c:v>13.088559999999999</c:v>
                </c:pt>
                <c:pt idx="340">
                  <c:v>13.0175</c:v>
                </c:pt>
                <c:pt idx="341">
                  <c:v>12.97771</c:v>
                </c:pt>
                <c:pt idx="342">
                  <c:v>12.94936</c:v>
                </c:pt>
                <c:pt idx="343">
                  <c:v>12.95829</c:v>
                </c:pt>
                <c:pt idx="344">
                  <c:v>13.00934</c:v>
                </c:pt>
                <c:pt idx="345">
                  <c:v>13.130610000000001</c:v>
                </c:pt>
                <c:pt idx="346">
                  <c:v>13.14799</c:v>
                </c:pt>
                <c:pt idx="347">
                  <c:v>13.09113</c:v>
                </c:pt>
                <c:pt idx="348">
                  <c:v>13.061920000000001</c:v>
                </c:pt>
                <c:pt idx="349">
                  <c:v>13.026719999999999</c:v>
                </c:pt>
                <c:pt idx="350">
                  <c:v>12.983280000000001</c:v>
                </c:pt>
                <c:pt idx="351">
                  <c:v>12.98142</c:v>
                </c:pt>
                <c:pt idx="352">
                  <c:v>13.071949999999999</c:v>
                </c:pt>
                <c:pt idx="353">
                  <c:v>13.144869999999999</c:v>
                </c:pt>
                <c:pt idx="354">
                  <c:v>13.028230000000001</c:v>
                </c:pt>
                <c:pt idx="355">
                  <c:v>12.892519999999999</c:v>
                </c:pt>
                <c:pt idx="356">
                  <c:v>12.797980000000001</c:v>
                </c:pt>
                <c:pt idx="357">
                  <c:v>12.733779999999999</c:v>
                </c:pt>
                <c:pt idx="358">
                  <c:v>12.715579999999999</c:v>
                </c:pt>
                <c:pt idx="359">
                  <c:v>12.74272</c:v>
                </c:pt>
                <c:pt idx="360">
                  <c:v>12.72776</c:v>
                </c:pt>
                <c:pt idx="361">
                  <c:v>12.633179999999999</c:v>
                </c:pt>
                <c:pt idx="362">
                  <c:v>12.59172</c:v>
                </c:pt>
                <c:pt idx="363">
                  <c:v>12.55724</c:v>
                </c:pt>
                <c:pt idx="364">
                  <c:v>12.520849999999999</c:v>
                </c:pt>
                <c:pt idx="365">
                  <c:v>12.520239999999999</c:v>
                </c:pt>
                <c:pt idx="366">
                  <c:v>12.56603</c:v>
                </c:pt>
                <c:pt idx="367">
                  <c:v>12.69638</c:v>
                </c:pt>
                <c:pt idx="368">
                  <c:v>12.601649999999999</c:v>
                </c:pt>
                <c:pt idx="369">
                  <c:v>12.513730000000001</c:v>
                </c:pt>
                <c:pt idx="370">
                  <c:v>12.465769999999999</c:v>
                </c:pt>
                <c:pt idx="371">
                  <c:v>12.34667</c:v>
                </c:pt>
                <c:pt idx="372">
                  <c:v>12.183479999999999</c:v>
                </c:pt>
                <c:pt idx="373">
                  <c:v>12.071730000000001</c:v>
                </c:pt>
                <c:pt idx="374">
                  <c:v>12.01182</c:v>
                </c:pt>
                <c:pt idx="375">
                  <c:v>11.62114</c:v>
                </c:pt>
                <c:pt idx="376">
                  <c:v>11.356339999999999</c:v>
                </c:pt>
                <c:pt idx="377">
                  <c:v>11.12745</c:v>
                </c:pt>
                <c:pt idx="378">
                  <c:v>10.897399999999999</c:v>
                </c:pt>
                <c:pt idx="379">
                  <c:v>10.76282</c:v>
                </c:pt>
                <c:pt idx="380">
                  <c:v>10.66844</c:v>
                </c:pt>
                <c:pt idx="381">
                  <c:v>10.628080000000001</c:v>
                </c:pt>
                <c:pt idx="382">
                  <c:v>10.30081</c:v>
                </c:pt>
                <c:pt idx="383">
                  <c:v>9.5667399999999994</c:v>
                </c:pt>
                <c:pt idx="384">
                  <c:v>8.8403299999999998</c:v>
                </c:pt>
                <c:pt idx="385">
                  <c:v>8.2360500000000005</c:v>
                </c:pt>
                <c:pt idx="386">
                  <c:v>8.1364199999999993</c:v>
                </c:pt>
                <c:pt idx="387">
                  <c:v>8.1098599999999994</c:v>
                </c:pt>
                <c:pt idx="388">
                  <c:v>8.1263100000000001</c:v>
                </c:pt>
                <c:pt idx="389">
                  <c:v>8.1946999999999992</c:v>
                </c:pt>
                <c:pt idx="390">
                  <c:v>8.2222000000000008</c:v>
                </c:pt>
                <c:pt idx="391">
                  <c:v>8.1810200000000002</c:v>
                </c:pt>
                <c:pt idx="392">
                  <c:v>8.2222500000000007</c:v>
                </c:pt>
                <c:pt idx="393">
                  <c:v>8.2207100000000004</c:v>
                </c:pt>
                <c:pt idx="394">
                  <c:v>8.2210099999999997</c:v>
                </c:pt>
                <c:pt idx="395">
                  <c:v>8.2667000000000002</c:v>
                </c:pt>
                <c:pt idx="396">
                  <c:v>8.3789800000000003</c:v>
                </c:pt>
                <c:pt idx="397">
                  <c:v>8.4548000000000005</c:v>
                </c:pt>
                <c:pt idx="398">
                  <c:v>8.4199599999999997</c:v>
                </c:pt>
                <c:pt idx="399">
                  <c:v>8.4204299999999996</c:v>
                </c:pt>
                <c:pt idx="400">
                  <c:v>8.4326699999999999</c:v>
                </c:pt>
                <c:pt idx="401">
                  <c:v>8.4706399999999995</c:v>
                </c:pt>
                <c:pt idx="402">
                  <c:v>8.5543200000000006</c:v>
                </c:pt>
                <c:pt idx="403">
                  <c:v>8.7134599999999995</c:v>
                </c:pt>
                <c:pt idx="404">
                  <c:v>8.8145100000000003</c:v>
                </c:pt>
                <c:pt idx="405">
                  <c:v>8.8180399999999999</c:v>
                </c:pt>
                <c:pt idx="406">
                  <c:v>8.86158</c:v>
                </c:pt>
                <c:pt idx="407">
                  <c:v>8.8970000000000002</c:v>
                </c:pt>
                <c:pt idx="408">
                  <c:v>8.9156399999999998</c:v>
                </c:pt>
                <c:pt idx="409">
                  <c:v>8.9780200000000008</c:v>
                </c:pt>
                <c:pt idx="410">
                  <c:v>9.1176100000000009</c:v>
                </c:pt>
                <c:pt idx="411">
                  <c:v>9.2667300000000008</c:v>
                </c:pt>
                <c:pt idx="412">
                  <c:v>9.2505299999999995</c:v>
                </c:pt>
                <c:pt idx="413">
                  <c:v>9.2529299999999992</c:v>
                </c:pt>
                <c:pt idx="414">
                  <c:v>9.2518600000000006</c:v>
                </c:pt>
                <c:pt idx="415">
                  <c:v>9.2378900000000002</c:v>
                </c:pt>
                <c:pt idx="416">
                  <c:v>9.2784999999999993</c:v>
                </c:pt>
                <c:pt idx="417">
                  <c:v>9.3714999999999993</c:v>
                </c:pt>
                <c:pt idx="418">
                  <c:v>9.2570200000000007</c:v>
                </c:pt>
                <c:pt idx="419">
                  <c:v>9.0558499999999995</c:v>
                </c:pt>
                <c:pt idx="420">
                  <c:v>8.94956</c:v>
                </c:pt>
                <c:pt idx="421">
                  <c:v>8.8787599999999998</c:v>
                </c:pt>
                <c:pt idx="422">
                  <c:v>8.7880099999999999</c:v>
                </c:pt>
                <c:pt idx="423">
                  <c:v>8.7569599999999994</c:v>
                </c:pt>
                <c:pt idx="424">
                  <c:v>8.7526399999999995</c:v>
                </c:pt>
                <c:pt idx="425">
                  <c:v>8.8233599999999992</c:v>
                </c:pt>
                <c:pt idx="426">
                  <c:v>8.7433599999999991</c:v>
                </c:pt>
                <c:pt idx="427">
                  <c:v>8.6979500000000005</c:v>
                </c:pt>
                <c:pt idx="428">
                  <c:v>8.5749700000000004</c:v>
                </c:pt>
                <c:pt idx="429">
                  <c:v>8.5140999999999991</c:v>
                </c:pt>
                <c:pt idx="430">
                  <c:v>8.49315</c:v>
                </c:pt>
                <c:pt idx="431">
                  <c:v>8.5453499999999991</c:v>
                </c:pt>
                <c:pt idx="432">
                  <c:v>8.4542000000000002</c:v>
                </c:pt>
                <c:pt idx="433">
                  <c:v>8.3260799999999993</c:v>
                </c:pt>
                <c:pt idx="434">
                  <c:v>8.2410899999999998</c:v>
                </c:pt>
                <c:pt idx="435">
                  <c:v>8.2378599999999995</c:v>
                </c:pt>
                <c:pt idx="436">
                  <c:v>8.1797400000000007</c:v>
                </c:pt>
                <c:pt idx="437">
                  <c:v>8.1707999999999998</c:v>
                </c:pt>
                <c:pt idx="438">
                  <c:v>8.1838599999999992</c:v>
                </c:pt>
                <c:pt idx="439">
                  <c:v>8.2482699999999998</c:v>
                </c:pt>
                <c:pt idx="440">
                  <c:v>8.2309400000000004</c:v>
                </c:pt>
                <c:pt idx="441">
                  <c:v>8.1575199999999999</c:v>
                </c:pt>
                <c:pt idx="442">
                  <c:v>8.1310400000000005</c:v>
                </c:pt>
                <c:pt idx="443">
                  <c:v>8.0505399999999998</c:v>
                </c:pt>
                <c:pt idx="444">
                  <c:v>8.0109600000000007</c:v>
                </c:pt>
                <c:pt idx="445">
                  <c:v>8.0474899999999998</c:v>
                </c:pt>
                <c:pt idx="446">
                  <c:v>8.1318300000000008</c:v>
                </c:pt>
                <c:pt idx="447">
                  <c:v>8.1277600000000003</c:v>
                </c:pt>
                <c:pt idx="448">
                  <c:v>8.0372900000000005</c:v>
                </c:pt>
                <c:pt idx="449">
                  <c:v>7.9736099999999999</c:v>
                </c:pt>
                <c:pt idx="450">
                  <c:v>7.8967599999999996</c:v>
                </c:pt>
                <c:pt idx="451">
                  <c:v>7.7775400000000001</c:v>
                </c:pt>
                <c:pt idx="452">
                  <c:v>7.7341300000000004</c:v>
                </c:pt>
                <c:pt idx="453">
                  <c:v>7.7752600000000003</c:v>
                </c:pt>
                <c:pt idx="454">
                  <c:v>7.80722</c:v>
                </c:pt>
                <c:pt idx="455">
                  <c:v>7.7362200000000003</c:v>
                </c:pt>
                <c:pt idx="456">
                  <c:v>7.7115999999999998</c:v>
                </c:pt>
                <c:pt idx="457">
                  <c:v>7.6881700000000004</c:v>
                </c:pt>
                <c:pt idx="458">
                  <c:v>7.6854699999999996</c:v>
                </c:pt>
                <c:pt idx="459">
                  <c:v>7.7283099999999996</c:v>
                </c:pt>
                <c:pt idx="460">
                  <c:v>7.81257</c:v>
                </c:pt>
                <c:pt idx="461">
                  <c:v>7.8198299999999996</c:v>
                </c:pt>
                <c:pt idx="462">
                  <c:v>7.6915500000000003</c:v>
                </c:pt>
                <c:pt idx="463">
                  <c:v>7.6465800000000002</c:v>
                </c:pt>
                <c:pt idx="464">
                  <c:v>7.5963200000000004</c:v>
                </c:pt>
                <c:pt idx="465">
                  <c:v>7.5207499999999996</c:v>
                </c:pt>
                <c:pt idx="466">
                  <c:v>7.49864</c:v>
                </c:pt>
                <c:pt idx="467">
                  <c:v>7.5406500000000003</c:v>
                </c:pt>
                <c:pt idx="468">
                  <c:v>7.5796400000000004</c:v>
                </c:pt>
                <c:pt idx="469">
                  <c:v>7.4667500000000002</c:v>
                </c:pt>
                <c:pt idx="470">
                  <c:v>7.4154600000000004</c:v>
                </c:pt>
                <c:pt idx="471">
                  <c:v>7.3519800000000002</c:v>
                </c:pt>
                <c:pt idx="472">
                  <c:v>7.3132000000000001</c:v>
                </c:pt>
                <c:pt idx="473">
                  <c:v>7.32653</c:v>
                </c:pt>
                <c:pt idx="474">
                  <c:v>7.4015000000000004</c:v>
                </c:pt>
                <c:pt idx="475">
                  <c:v>7.4682399999999998</c:v>
                </c:pt>
                <c:pt idx="476">
                  <c:v>7.39968</c:v>
                </c:pt>
                <c:pt idx="477">
                  <c:v>7.3672000000000004</c:v>
                </c:pt>
                <c:pt idx="478">
                  <c:v>7.3134899999999998</c:v>
                </c:pt>
                <c:pt idx="479">
                  <c:v>7.2852899999999998</c:v>
                </c:pt>
                <c:pt idx="480">
                  <c:v>7.2705900000000003</c:v>
                </c:pt>
                <c:pt idx="481">
                  <c:v>7.3071900000000003</c:v>
                </c:pt>
                <c:pt idx="482">
                  <c:v>7.3744699999999996</c:v>
                </c:pt>
                <c:pt idx="483">
                  <c:v>7.2630299999999997</c:v>
                </c:pt>
                <c:pt idx="484">
                  <c:v>7.1805199999999996</c:v>
                </c:pt>
                <c:pt idx="485">
                  <c:v>7.1172399999999998</c:v>
                </c:pt>
                <c:pt idx="486">
                  <c:v>7.0448399999999998</c:v>
                </c:pt>
                <c:pt idx="487">
                  <c:v>7.0094200000000004</c:v>
                </c:pt>
                <c:pt idx="488">
                  <c:v>7.0744600000000002</c:v>
                </c:pt>
                <c:pt idx="489">
                  <c:v>7.1467900000000002</c:v>
                </c:pt>
                <c:pt idx="490">
                  <c:v>7.1070200000000003</c:v>
                </c:pt>
                <c:pt idx="491">
                  <c:v>7.0613099999999998</c:v>
                </c:pt>
                <c:pt idx="492">
                  <c:v>7.0021899999999997</c:v>
                </c:pt>
                <c:pt idx="493">
                  <c:v>6.9743399999999998</c:v>
                </c:pt>
                <c:pt idx="494">
                  <c:v>6.9513999999999996</c:v>
                </c:pt>
                <c:pt idx="495">
                  <c:v>6.98271</c:v>
                </c:pt>
                <c:pt idx="496">
                  <c:v>7.0344499999999996</c:v>
                </c:pt>
                <c:pt idx="497">
                  <c:v>7.0271699999999999</c:v>
                </c:pt>
                <c:pt idx="498">
                  <c:v>6.9588900000000002</c:v>
                </c:pt>
                <c:pt idx="499">
                  <c:v>6.9154099999999996</c:v>
                </c:pt>
                <c:pt idx="500">
                  <c:v>6.8927199999999997</c:v>
                </c:pt>
                <c:pt idx="501">
                  <c:v>6.90022</c:v>
                </c:pt>
                <c:pt idx="502">
                  <c:v>6.9526500000000002</c:v>
                </c:pt>
                <c:pt idx="503">
                  <c:v>7.0416600000000003</c:v>
                </c:pt>
                <c:pt idx="504">
                  <c:v>7.0553900000000001</c:v>
                </c:pt>
                <c:pt idx="505">
                  <c:v>6.9966200000000001</c:v>
                </c:pt>
                <c:pt idx="506">
                  <c:v>6.9918100000000001</c:v>
                </c:pt>
                <c:pt idx="507">
                  <c:v>6.9544699999999997</c:v>
                </c:pt>
                <c:pt idx="508">
                  <c:v>6.9459099999999996</c:v>
                </c:pt>
                <c:pt idx="509">
                  <c:v>6.9939499999999999</c:v>
                </c:pt>
                <c:pt idx="510">
                  <c:v>7.0933400000000004</c:v>
                </c:pt>
                <c:pt idx="511">
                  <c:v>7.1496399999999998</c:v>
                </c:pt>
                <c:pt idx="512">
                  <c:v>7.0773099999999998</c:v>
                </c:pt>
                <c:pt idx="513">
                  <c:v>7.0524100000000001</c:v>
                </c:pt>
                <c:pt idx="514">
                  <c:v>7.0394800000000002</c:v>
                </c:pt>
                <c:pt idx="515">
                  <c:v>7.0393600000000003</c:v>
                </c:pt>
                <c:pt idx="516">
                  <c:v>7.0865600000000004</c:v>
                </c:pt>
                <c:pt idx="517">
                  <c:v>7.1819899999999999</c:v>
                </c:pt>
                <c:pt idx="518">
                  <c:v>7.2369399999999997</c:v>
                </c:pt>
                <c:pt idx="519">
                  <c:v>7.1857699999999998</c:v>
                </c:pt>
                <c:pt idx="520">
                  <c:v>7.1495800000000003</c:v>
                </c:pt>
                <c:pt idx="521">
                  <c:v>7.1270600000000002</c:v>
                </c:pt>
                <c:pt idx="522">
                  <c:v>7.1018499999999998</c:v>
                </c:pt>
                <c:pt idx="523">
                  <c:v>7.1138199999999996</c:v>
                </c:pt>
                <c:pt idx="524">
                  <c:v>7.17347</c:v>
                </c:pt>
                <c:pt idx="525">
                  <c:v>7.2565999999999997</c:v>
                </c:pt>
                <c:pt idx="526">
                  <c:v>7.1725399999999997</c:v>
                </c:pt>
                <c:pt idx="527">
                  <c:v>7.1156899999999998</c:v>
                </c:pt>
                <c:pt idx="528">
                  <c:v>7.0304700000000002</c:v>
                </c:pt>
                <c:pt idx="529">
                  <c:v>6.98881</c:v>
                </c:pt>
                <c:pt idx="530">
                  <c:v>7.0061400000000003</c:v>
                </c:pt>
                <c:pt idx="531">
                  <c:v>7.0636400000000004</c:v>
                </c:pt>
                <c:pt idx="532">
                  <c:v>7.1366500000000004</c:v>
                </c:pt>
                <c:pt idx="533">
                  <c:v>7.1001200000000004</c:v>
                </c:pt>
                <c:pt idx="534">
                  <c:v>7.0695699999999997</c:v>
                </c:pt>
                <c:pt idx="535">
                  <c:v>7.0641600000000002</c:v>
                </c:pt>
                <c:pt idx="536">
                  <c:v>7.0514700000000001</c:v>
                </c:pt>
                <c:pt idx="537">
                  <c:v>7.0449700000000002</c:v>
                </c:pt>
                <c:pt idx="538">
                  <c:v>7.0726500000000003</c:v>
                </c:pt>
                <c:pt idx="539">
                  <c:v>7.1557700000000004</c:v>
                </c:pt>
                <c:pt idx="540">
                  <c:v>7.0621099999999997</c:v>
                </c:pt>
                <c:pt idx="541">
                  <c:v>6.9708699999999997</c:v>
                </c:pt>
                <c:pt idx="542">
                  <c:v>6.8600500000000002</c:v>
                </c:pt>
                <c:pt idx="543">
                  <c:v>6.8000800000000003</c:v>
                </c:pt>
                <c:pt idx="544">
                  <c:v>6.7676499999999997</c:v>
                </c:pt>
                <c:pt idx="545">
                  <c:v>6.7970100000000002</c:v>
                </c:pt>
                <c:pt idx="546">
                  <c:v>6.8519699999999997</c:v>
                </c:pt>
                <c:pt idx="547">
                  <c:v>6.8249500000000003</c:v>
                </c:pt>
                <c:pt idx="548">
                  <c:v>6.7556900000000004</c:v>
                </c:pt>
                <c:pt idx="549">
                  <c:v>6.7580999999999998</c:v>
                </c:pt>
                <c:pt idx="550">
                  <c:v>6.7471300000000003</c:v>
                </c:pt>
                <c:pt idx="551">
                  <c:v>6.7219699999999998</c:v>
                </c:pt>
                <c:pt idx="552">
                  <c:v>6.7470100000000004</c:v>
                </c:pt>
                <c:pt idx="553">
                  <c:v>6.8457600000000003</c:v>
                </c:pt>
                <c:pt idx="554">
                  <c:v>6.8966099999999999</c:v>
                </c:pt>
                <c:pt idx="555">
                  <c:v>6.8558000000000003</c:v>
                </c:pt>
                <c:pt idx="556">
                  <c:v>6.8425200000000004</c:v>
                </c:pt>
                <c:pt idx="557">
                  <c:v>6.8429799999999998</c:v>
                </c:pt>
                <c:pt idx="558">
                  <c:v>6.85351</c:v>
                </c:pt>
                <c:pt idx="559">
                  <c:v>6.9091699999999996</c:v>
                </c:pt>
                <c:pt idx="560">
                  <c:v>7.0116500000000004</c:v>
                </c:pt>
                <c:pt idx="561">
                  <c:v>7.0421399999999998</c:v>
                </c:pt>
                <c:pt idx="562">
                  <c:v>6.8522800000000004</c:v>
                </c:pt>
                <c:pt idx="563">
                  <c:v>6.6052799999999996</c:v>
                </c:pt>
                <c:pt idx="564">
                  <c:v>6.5178200000000004</c:v>
                </c:pt>
                <c:pt idx="565">
                  <c:v>6.47926</c:v>
                </c:pt>
                <c:pt idx="566">
                  <c:v>6.4931400000000004</c:v>
                </c:pt>
                <c:pt idx="567">
                  <c:v>6.5559399999999997</c:v>
                </c:pt>
                <c:pt idx="568">
                  <c:v>6.5989000000000004</c:v>
                </c:pt>
                <c:pt idx="569">
                  <c:v>6.5623399999999998</c:v>
                </c:pt>
                <c:pt idx="570">
                  <c:v>6.5535600000000001</c:v>
                </c:pt>
                <c:pt idx="571">
                  <c:v>6.5297900000000002</c:v>
                </c:pt>
                <c:pt idx="572">
                  <c:v>6.4864300000000004</c:v>
                </c:pt>
                <c:pt idx="573">
                  <c:v>6.5201500000000001</c:v>
                </c:pt>
                <c:pt idx="574">
                  <c:v>6.5836199999999998</c:v>
                </c:pt>
                <c:pt idx="575">
                  <c:v>6.6067600000000004</c:v>
                </c:pt>
                <c:pt idx="576">
                  <c:v>6.57639</c:v>
                </c:pt>
                <c:pt idx="577">
                  <c:v>6.5867300000000002</c:v>
                </c:pt>
                <c:pt idx="578">
                  <c:v>6.60982</c:v>
                </c:pt>
                <c:pt idx="579">
                  <c:v>6.6152499999999996</c:v>
                </c:pt>
                <c:pt idx="580">
                  <c:v>6.6494999999999997</c:v>
                </c:pt>
                <c:pt idx="581">
                  <c:v>6.71258</c:v>
                </c:pt>
                <c:pt idx="582">
                  <c:v>6.83751</c:v>
                </c:pt>
                <c:pt idx="583">
                  <c:v>6.8127500000000003</c:v>
                </c:pt>
                <c:pt idx="584">
                  <c:v>6.7849500000000003</c:v>
                </c:pt>
                <c:pt idx="585">
                  <c:v>6.7752100000000004</c:v>
                </c:pt>
                <c:pt idx="586">
                  <c:v>6.7652700000000001</c:v>
                </c:pt>
                <c:pt idx="587">
                  <c:v>6.7771499999999998</c:v>
                </c:pt>
                <c:pt idx="588">
                  <c:v>6.8429399999999996</c:v>
                </c:pt>
                <c:pt idx="589">
                  <c:v>6.94597</c:v>
                </c:pt>
                <c:pt idx="590">
                  <c:v>6.9459900000000001</c:v>
                </c:pt>
                <c:pt idx="591">
                  <c:v>6.8853</c:v>
                </c:pt>
                <c:pt idx="592">
                  <c:v>6.8767100000000001</c:v>
                </c:pt>
                <c:pt idx="593">
                  <c:v>6.8662700000000001</c:v>
                </c:pt>
                <c:pt idx="594">
                  <c:v>6.8653300000000002</c:v>
                </c:pt>
                <c:pt idx="595">
                  <c:v>6.9138000000000002</c:v>
                </c:pt>
                <c:pt idx="596">
                  <c:v>7.00007</c:v>
                </c:pt>
                <c:pt idx="597">
                  <c:v>7.0320999999999998</c:v>
                </c:pt>
                <c:pt idx="598">
                  <c:v>7.0108800000000002</c:v>
                </c:pt>
                <c:pt idx="599">
                  <c:v>7.01417</c:v>
                </c:pt>
                <c:pt idx="600">
                  <c:v>7.0076499999999999</c:v>
                </c:pt>
                <c:pt idx="601">
                  <c:v>7.0207699999999997</c:v>
                </c:pt>
                <c:pt idx="602">
                  <c:v>7.0826099999999999</c:v>
                </c:pt>
                <c:pt idx="603">
                  <c:v>7.1996200000000004</c:v>
                </c:pt>
                <c:pt idx="604">
                  <c:v>7.2082300000000004</c:v>
                </c:pt>
                <c:pt idx="605">
                  <c:v>7.0993000000000004</c:v>
                </c:pt>
                <c:pt idx="606">
                  <c:v>7.05863</c:v>
                </c:pt>
                <c:pt idx="607">
                  <c:v>7.0280500000000004</c:v>
                </c:pt>
                <c:pt idx="608">
                  <c:v>7.0016999999999996</c:v>
                </c:pt>
                <c:pt idx="609">
                  <c:v>7.0230899999999998</c:v>
                </c:pt>
                <c:pt idx="610">
                  <c:v>7.0956200000000003</c:v>
                </c:pt>
                <c:pt idx="611">
                  <c:v>7.1927000000000003</c:v>
                </c:pt>
                <c:pt idx="612">
                  <c:v>7.1035000000000004</c:v>
                </c:pt>
                <c:pt idx="613">
                  <c:v>7.0625999999999998</c:v>
                </c:pt>
                <c:pt idx="614">
                  <c:v>7.0084999999999997</c:v>
                </c:pt>
                <c:pt idx="615">
                  <c:v>7.0056000000000003</c:v>
                </c:pt>
                <c:pt idx="616">
                  <c:v>7.0371600000000001</c:v>
                </c:pt>
                <c:pt idx="617">
                  <c:v>7.1495300000000004</c:v>
                </c:pt>
                <c:pt idx="618">
                  <c:v>7.23386</c:v>
                </c:pt>
                <c:pt idx="619">
                  <c:v>7.2076000000000002</c:v>
                </c:pt>
                <c:pt idx="620">
                  <c:v>7.21889</c:v>
                </c:pt>
                <c:pt idx="621">
                  <c:v>7.24308</c:v>
                </c:pt>
                <c:pt idx="622">
                  <c:v>7.24932</c:v>
                </c:pt>
                <c:pt idx="623">
                  <c:v>7.29033</c:v>
                </c:pt>
                <c:pt idx="624">
                  <c:v>7.3810500000000001</c:v>
                </c:pt>
                <c:pt idx="625">
                  <c:v>7.5311700000000004</c:v>
                </c:pt>
                <c:pt idx="626">
                  <c:v>7.5000799999999996</c:v>
                </c:pt>
                <c:pt idx="627">
                  <c:v>7.4627600000000003</c:v>
                </c:pt>
                <c:pt idx="628">
                  <c:v>7.38584</c:v>
                </c:pt>
                <c:pt idx="629">
                  <c:v>7.3152299999999997</c:v>
                </c:pt>
                <c:pt idx="630">
                  <c:v>7.3002399999999996</c:v>
                </c:pt>
                <c:pt idx="631">
                  <c:v>7.3572100000000002</c:v>
                </c:pt>
                <c:pt idx="632">
                  <c:v>7.32219</c:v>
                </c:pt>
                <c:pt idx="633">
                  <c:v>7.2614599999999996</c:v>
                </c:pt>
                <c:pt idx="634">
                  <c:v>7.23163</c:v>
                </c:pt>
                <c:pt idx="635">
                  <c:v>7.24932</c:v>
                </c:pt>
                <c:pt idx="636">
                  <c:v>7.2318300000000004</c:v>
                </c:pt>
                <c:pt idx="637">
                  <c:v>7.2593399999999999</c:v>
                </c:pt>
                <c:pt idx="638">
                  <c:v>7.3203800000000001</c:v>
                </c:pt>
                <c:pt idx="639">
                  <c:v>7.4492599999999998</c:v>
                </c:pt>
                <c:pt idx="640">
                  <c:v>7.4838699999999996</c:v>
                </c:pt>
                <c:pt idx="641">
                  <c:v>7.4613399999999999</c:v>
                </c:pt>
                <c:pt idx="642">
                  <c:v>7.4635499999999997</c:v>
                </c:pt>
                <c:pt idx="643">
                  <c:v>7.4646499999999998</c:v>
                </c:pt>
                <c:pt idx="644">
                  <c:v>7.4816399999999996</c:v>
                </c:pt>
                <c:pt idx="645">
                  <c:v>7.5571200000000003</c:v>
                </c:pt>
                <c:pt idx="646">
                  <c:v>7.6794000000000002</c:v>
                </c:pt>
                <c:pt idx="647">
                  <c:v>7.7215100000000003</c:v>
                </c:pt>
                <c:pt idx="648">
                  <c:v>7.6669600000000004</c:v>
                </c:pt>
                <c:pt idx="649">
                  <c:v>7.6889500000000002</c:v>
                </c:pt>
                <c:pt idx="650">
                  <c:v>7.6813200000000004</c:v>
                </c:pt>
                <c:pt idx="651">
                  <c:v>7.6539200000000003</c:v>
                </c:pt>
                <c:pt idx="652">
                  <c:v>7.6860999999999997</c:v>
                </c:pt>
                <c:pt idx="653">
                  <c:v>7.7668999999999997</c:v>
                </c:pt>
                <c:pt idx="654">
                  <c:v>7.6623000000000001</c:v>
                </c:pt>
                <c:pt idx="655">
                  <c:v>7.5617099999999997</c:v>
                </c:pt>
                <c:pt idx="656">
                  <c:v>7.5296200000000004</c:v>
                </c:pt>
                <c:pt idx="657">
                  <c:v>7.5196100000000001</c:v>
                </c:pt>
                <c:pt idx="658">
                  <c:v>7.5217799999999997</c:v>
                </c:pt>
                <c:pt idx="659">
                  <c:v>7.56968</c:v>
                </c:pt>
                <c:pt idx="660">
                  <c:v>7.6819600000000001</c:v>
                </c:pt>
                <c:pt idx="661">
                  <c:v>7.7153400000000003</c:v>
                </c:pt>
                <c:pt idx="662">
                  <c:v>7.6455700000000002</c:v>
                </c:pt>
                <c:pt idx="663">
                  <c:v>7.6516000000000002</c:v>
                </c:pt>
                <c:pt idx="664">
                  <c:v>7.6574600000000004</c:v>
                </c:pt>
                <c:pt idx="665">
                  <c:v>7.6402400000000004</c:v>
                </c:pt>
                <c:pt idx="666">
                  <c:v>7.6644699999999997</c:v>
                </c:pt>
                <c:pt idx="667">
                  <c:v>7.7208500000000004</c:v>
                </c:pt>
                <c:pt idx="668">
                  <c:v>7.8442299999999996</c:v>
                </c:pt>
                <c:pt idx="669">
                  <c:v>7.7854200000000002</c:v>
                </c:pt>
                <c:pt idx="670">
                  <c:v>7.7329100000000004</c:v>
                </c:pt>
                <c:pt idx="671">
                  <c:v>7.6770100000000001</c:v>
                </c:pt>
                <c:pt idx="672">
                  <c:v>7.6368999999999998</c:v>
                </c:pt>
                <c:pt idx="673">
                  <c:v>7.6446199999999997</c:v>
                </c:pt>
                <c:pt idx="674">
                  <c:v>7.7323399999999998</c:v>
                </c:pt>
                <c:pt idx="675">
                  <c:v>7.8287199999999997</c:v>
                </c:pt>
                <c:pt idx="676">
                  <c:v>7.7779199999999999</c:v>
                </c:pt>
                <c:pt idx="677">
                  <c:v>7.7502199999999997</c:v>
                </c:pt>
                <c:pt idx="678">
                  <c:v>7.7689500000000002</c:v>
                </c:pt>
                <c:pt idx="679">
                  <c:v>7.6757099999999996</c:v>
                </c:pt>
                <c:pt idx="680">
                  <c:v>7.6863400000000004</c:v>
                </c:pt>
                <c:pt idx="681">
                  <c:v>7.7668699999999999</c:v>
                </c:pt>
                <c:pt idx="682">
                  <c:v>7.9149500000000002</c:v>
                </c:pt>
                <c:pt idx="683">
                  <c:v>7.9451999999999998</c:v>
                </c:pt>
                <c:pt idx="684">
                  <c:v>7.93126</c:v>
                </c:pt>
                <c:pt idx="685">
                  <c:v>7.9299799999999996</c:v>
                </c:pt>
                <c:pt idx="686">
                  <c:v>7.9405799999999997</c:v>
                </c:pt>
                <c:pt idx="687">
                  <c:v>7.9836299999999998</c:v>
                </c:pt>
                <c:pt idx="688">
                  <c:v>8.0741099999999992</c:v>
                </c:pt>
                <c:pt idx="689">
                  <c:v>8.1920400000000004</c:v>
                </c:pt>
                <c:pt idx="690">
                  <c:v>8.2262000000000004</c:v>
                </c:pt>
                <c:pt idx="691">
                  <c:v>8.1576599999999999</c:v>
                </c:pt>
                <c:pt idx="692">
                  <c:v>8.1799300000000006</c:v>
                </c:pt>
                <c:pt idx="693">
                  <c:v>8.1845599999999994</c:v>
                </c:pt>
                <c:pt idx="694">
                  <c:v>8.2041599999999999</c:v>
                </c:pt>
                <c:pt idx="695">
                  <c:v>8.2781300000000009</c:v>
                </c:pt>
                <c:pt idx="696">
                  <c:v>8.4296000000000006</c:v>
                </c:pt>
                <c:pt idx="697">
                  <c:v>8.5383399999999998</c:v>
                </c:pt>
                <c:pt idx="698">
                  <c:v>8.5087499999999991</c:v>
                </c:pt>
                <c:pt idx="699">
                  <c:v>8.5206300000000006</c:v>
                </c:pt>
                <c:pt idx="700">
                  <c:v>8.5187299999999997</c:v>
                </c:pt>
                <c:pt idx="701">
                  <c:v>8.5399100000000008</c:v>
                </c:pt>
                <c:pt idx="702">
                  <c:v>8.6180599999999998</c:v>
                </c:pt>
                <c:pt idx="703">
                  <c:v>8.7233199999999993</c:v>
                </c:pt>
                <c:pt idx="704">
                  <c:v>8.7021499999999996</c:v>
                </c:pt>
                <c:pt idx="705">
                  <c:v>8.6598199999999999</c:v>
                </c:pt>
                <c:pt idx="706">
                  <c:v>8.6490200000000002</c:v>
                </c:pt>
                <c:pt idx="707">
                  <c:v>8.6355799999999991</c:v>
                </c:pt>
                <c:pt idx="708">
                  <c:v>8.6136800000000004</c:v>
                </c:pt>
                <c:pt idx="709">
                  <c:v>8.6369900000000008</c:v>
                </c:pt>
                <c:pt idx="710">
                  <c:v>8.7324800000000007</c:v>
                </c:pt>
                <c:pt idx="711">
                  <c:v>8.8216999999999999</c:v>
                </c:pt>
                <c:pt idx="712">
                  <c:v>8.7579700000000003</c:v>
                </c:pt>
                <c:pt idx="713">
                  <c:v>8.7438000000000002</c:v>
                </c:pt>
                <c:pt idx="714">
                  <c:v>8.7359799999999996</c:v>
                </c:pt>
                <c:pt idx="715">
                  <c:v>8.7584499999999998</c:v>
                </c:pt>
                <c:pt idx="716">
                  <c:v>8.8150999999999993</c:v>
                </c:pt>
                <c:pt idx="717">
                  <c:v>8.9454499999999992</c:v>
                </c:pt>
                <c:pt idx="718">
                  <c:v>9.0446500000000007</c:v>
                </c:pt>
                <c:pt idx="719">
                  <c:v>8.9965600000000006</c:v>
                </c:pt>
                <c:pt idx="720">
                  <c:v>8.9743499999999994</c:v>
                </c:pt>
                <c:pt idx="721">
                  <c:v>8.9926300000000001</c:v>
                </c:pt>
                <c:pt idx="722">
                  <c:v>8.9907599999999999</c:v>
                </c:pt>
                <c:pt idx="723">
                  <c:v>9.0281000000000002</c:v>
                </c:pt>
                <c:pt idx="724">
                  <c:v>9.1160899999999998</c:v>
                </c:pt>
                <c:pt idx="725">
                  <c:v>9.2436600000000002</c:v>
                </c:pt>
                <c:pt idx="726">
                  <c:v>9.2664500000000007</c:v>
                </c:pt>
                <c:pt idx="727">
                  <c:v>9.2709100000000007</c:v>
                </c:pt>
                <c:pt idx="728">
                  <c:v>9.2717100000000006</c:v>
                </c:pt>
                <c:pt idx="729">
                  <c:v>9.2846700000000002</c:v>
                </c:pt>
                <c:pt idx="730">
                  <c:v>9.3261900000000004</c:v>
                </c:pt>
                <c:pt idx="731">
                  <c:v>9.4163499999999996</c:v>
                </c:pt>
                <c:pt idx="732">
                  <c:v>9.5433000000000003</c:v>
                </c:pt>
                <c:pt idx="733">
                  <c:v>9.5079999999999991</c:v>
                </c:pt>
                <c:pt idx="734">
                  <c:v>9.4043299999999999</c:v>
                </c:pt>
                <c:pt idx="735">
                  <c:v>9.3239800000000006</c:v>
                </c:pt>
                <c:pt idx="736">
                  <c:v>9.2068600000000007</c:v>
                </c:pt>
                <c:pt idx="737">
                  <c:v>9.1682799999999993</c:v>
                </c:pt>
                <c:pt idx="738">
                  <c:v>9.1672799999999999</c:v>
                </c:pt>
                <c:pt idx="739">
                  <c:v>9.2404499999999992</c:v>
                </c:pt>
                <c:pt idx="740">
                  <c:v>9.1743500000000004</c:v>
                </c:pt>
                <c:pt idx="741">
                  <c:v>9.0673100000000009</c:v>
                </c:pt>
                <c:pt idx="742">
                  <c:v>9.0360499999999995</c:v>
                </c:pt>
                <c:pt idx="743">
                  <c:v>8.9859200000000001</c:v>
                </c:pt>
                <c:pt idx="744">
                  <c:v>8.9677600000000002</c:v>
                </c:pt>
                <c:pt idx="745">
                  <c:v>9.0154399999999999</c:v>
                </c:pt>
                <c:pt idx="746">
                  <c:v>9.0371500000000005</c:v>
                </c:pt>
                <c:pt idx="747">
                  <c:v>8.9539899999999992</c:v>
                </c:pt>
                <c:pt idx="748">
                  <c:v>8.86632</c:v>
                </c:pt>
                <c:pt idx="749">
                  <c:v>8.8668099999999992</c:v>
                </c:pt>
                <c:pt idx="750">
                  <c:v>8.8669100000000007</c:v>
                </c:pt>
                <c:pt idx="751">
                  <c:v>8.8767200000000006</c:v>
                </c:pt>
                <c:pt idx="752">
                  <c:v>8.9417899999999992</c:v>
                </c:pt>
                <c:pt idx="753">
                  <c:v>9.0625699999999991</c:v>
                </c:pt>
                <c:pt idx="754">
                  <c:v>9.1366899999999998</c:v>
                </c:pt>
                <c:pt idx="755">
                  <c:v>9.0653500000000005</c:v>
                </c:pt>
                <c:pt idx="756">
                  <c:v>8.9985599999999994</c:v>
                </c:pt>
                <c:pt idx="757">
                  <c:v>8.9385300000000001</c:v>
                </c:pt>
                <c:pt idx="758">
                  <c:v>8.9124199999999991</c:v>
                </c:pt>
                <c:pt idx="759">
                  <c:v>8.9275900000000004</c:v>
                </c:pt>
                <c:pt idx="760">
                  <c:v>8.9218899999999994</c:v>
                </c:pt>
                <c:pt idx="761">
                  <c:v>8.7880599999999998</c:v>
                </c:pt>
                <c:pt idx="762">
                  <c:v>8.5443200000000008</c:v>
                </c:pt>
                <c:pt idx="763">
                  <c:v>8.3940300000000008</c:v>
                </c:pt>
                <c:pt idx="764">
                  <c:v>8.0130800000000004</c:v>
                </c:pt>
                <c:pt idx="765">
                  <c:v>7.3130699999999997</c:v>
                </c:pt>
                <c:pt idx="766">
                  <c:v>7.1964100000000002</c:v>
                </c:pt>
                <c:pt idx="767">
                  <c:v>7.1585400000000003</c:v>
                </c:pt>
                <c:pt idx="768">
                  <c:v>7.1583800000000002</c:v>
                </c:pt>
                <c:pt idx="769">
                  <c:v>7.0600199999999997</c:v>
                </c:pt>
                <c:pt idx="770">
                  <c:v>6.9936299999999996</c:v>
                </c:pt>
                <c:pt idx="771">
                  <c:v>6.9433999999999996</c:v>
                </c:pt>
                <c:pt idx="772">
                  <c:v>6.9099300000000001</c:v>
                </c:pt>
                <c:pt idx="773">
                  <c:v>6.8882899999999996</c:v>
                </c:pt>
                <c:pt idx="774">
                  <c:v>6.8948400000000003</c:v>
                </c:pt>
                <c:pt idx="775">
                  <c:v>6.8947099999999999</c:v>
                </c:pt>
                <c:pt idx="776">
                  <c:v>6.7817400000000001</c:v>
                </c:pt>
                <c:pt idx="777">
                  <c:v>6.7210999999999999</c:v>
                </c:pt>
                <c:pt idx="778">
                  <c:v>6.6757400000000002</c:v>
                </c:pt>
                <c:pt idx="779">
                  <c:v>6.5459300000000002</c:v>
                </c:pt>
                <c:pt idx="780">
                  <c:v>6.5282299999999998</c:v>
                </c:pt>
                <c:pt idx="781">
                  <c:v>6.5718800000000002</c:v>
                </c:pt>
                <c:pt idx="782">
                  <c:v>6.6978799999999996</c:v>
                </c:pt>
                <c:pt idx="783">
                  <c:v>6.6364900000000002</c:v>
                </c:pt>
                <c:pt idx="784">
                  <c:v>6.5802399999999999</c:v>
                </c:pt>
                <c:pt idx="785">
                  <c:v>6.5432300000000003</c:v>
                </c:pt>
                <c:pt idx="786">
                  <c:v>6.5109899999999996</c:v>
                </c:pt>
                <c:pt idx="787">
                  <c:v>6.4927799999999998</c:v>
                </c:pt>
                <c:pt idx="788">
                  <c:v>6.5129799999999998</c:v>
                </c:pt>
                <c:pt idx="789">
                  <c:v>6.5568799999999996</c:v>
                </c:pt>
                <c:pt idx="790">
                  <c:v>6.5391500000000002</c:v>
                </c:pt>
                <c:pt idx="791">
                  <c:v>6.5010399999999997</c:v>
                </c:pt>
                <c:pt idx="792">
                  <c:v>6.5097100000000001</c:v>
                </c:pt>
                <c:pt idx="793">
                  <c:v>6.4194599999999999</c:v>
                </c:pt>
                <c:pt idx="794">
                  <c:v>6.34849</c:v>
                </c:pt>
                <c:pt idx="795">
                  <c:v>6.3536599999999996</c:v>
                </c:pt>
                <c:pt idx="796">
                  <c:v>6.4298999999999999</c:v>
                </c:pt>
                <c:pt idx="797">
                  <c:v>6.4644700000000004</c:v>
                </c:pt>
                <c:pt idx="798">
                  <c:v>6.4199099999999998</c:v>
                </c:pt>
                <c:pt idx="799">
                  <c:v>6.4091800000000001</c:v>
                </c:pt>
                <c:pt idx="800">
                  <c:v>6.3976899999999999</c:v>
                </c:pt>
                <c:pt idx="801">
                  <c:v>6.3991800000000003</c:v>
                </c:pt>
                <c:pt idx="802">
                  <c:v>6.4551499999999997</c:v>
                </c:pt>
                <c:pt idx="803">
                  <c:v>6.54542</c:v>
                </c:pt>
                <c:pt idx="804">
                  <c:v>6.58263</c:v>
                </c:pt>
                <c:pt idx="805">
                  <c:v>6.5268899999999999</c:v>
                </c:pt>
                <c:pt idx="806">
                  <c:v>6.5299399999999999</c:v>
                </c:pt>
                <c:pt idx="807">
                  <c:v>6.5291199999999998</c:v>
                </c:pt>
                <c:pt idx="808">
                  <c:v>6.5113700000000003</c:v>
                </c:pt>
                <c:pt idx="809">
                  <c:v>6.5498000000000003</c:v>
                </c:pt>
                <c:pt idx="810">
                  <c:v>6.6406599999999996</c:v>
                </c:pt>
                <c:pt idx="811">
                  <c:v>6.7147500000000004</c:v>
                </c:pt>
                <c:pt idx="812">
                  <c:v>6.6722799999999998</c:v>
                </c:pt>
                <c:pt idx="813">
                  <c:v>6.6588200000000004</c:v>
                </c:pt>
                <c:pt idx="814">
                  <c:v>6.6245099999999999</c:v>
                </c:pt>
                <c:pt idx="815">
                  <c:v>6.6072800000000003</c:v>
                </c:pt>
                <c:pt idx="816">
                  <c:v>6.6285600000000002</c:v>
                </c:pt>
                <c:pt idx="817">
                  <c:v>6.6929100000000004</c:v>
                </c:pt>
                <c:pt idx="818">
                  <c:v>6.7033800000000001</c:v>
                </c:pt>
                <c:pt idx="819">
                  <c:v>6.6465500000000004</c:v>
                </c:pt>
                <c:pt idx="820">
                  <c:v>6.6447000000000003</c:v>
                </c:pt>
                <c:pt idx="821">
                  <c:v>6.6534000000000004</c:v>
                </c:pt>
                <c:pt idx="822">
                  <c:v>6.6528700000000001</c:v>
                </c:pt>
                <c:pt idx="823">
                  <c:v>6.6933999999999996</c:v>
                </c:pt>
                <c:pt idx="824">
                  <c:v>6.7775400000000001</c:v>
                </c:pt>
                <c:pt idx="825">
                  <c:v>6.8845000000000001</c:v>
                </c:pt>
                <c:pt idx="826">
                  <c:v>6.8225899999999999</c:v>
                </c:pt>
                <c:pt idx="827">
                  <c:v>6.7783300000000004</c:v>
                </c:pt>
                <c:pt idx="828">
                  <c:v>6.7004799999999998</c:v>
                </c:pt>
                <c:pt idx="829">
                  <c:v>6.5860300000000001</c:v>
                </c:pt>
                <c:pt idx="830">
                  <c:v>6.5471500000000002</c:v>
                </c:pt>
                <c:pt idx="831">
                  <c:v>6.6181599999999996</c:v>
                </c:pt>
                <c:pt idx="832">
                  <c:v>6.69034</c:v>
                </c:pt>
                <c:pt idx="833">
                  <c:v>6.6368600000000004</c:v>
                </c:pt>
                <c:pt idx="834">
                  <c:v>6.56013</c:v>
                </c:pt>
                <c:pt idx="835">
                  <c:v>6.5487399999999996</c:v>
                </c:pt>
                <c:pt idx="836">
                  <c:v>6.5287899999999999</c:v>
                </c:pt>
                <c:pt idx="837">
                  <c:v>6.5442999999999998</c:v>
                </c:pt>
                <c:pt idx="838">
                  <c:v>6.5926</c:v>
                </c:pt>
                <c:pt idx="839">
                  <c:v>6.7115299999999998</c:v>
                </c:pt>
                <c:pt idx="840">
                  <c:v>6.6877300000000002</c:v>
                </c:pt>
                <c:pt idx="841">
                  <c:v>6.6395400000000002</c:v>
                </c:pt>
                <c:pt idx="842">
                  <c:v>6.62364</c:v>
                </c:pt>
                <c:pt idx="843">
                  <c:v>6.6074700000000002</c:v>
                </c:pt>
                <c:pt idx="844">
                  <c:v>6.6195500000000003</c:v>
                </c:pt>
                <c:pt idx="845">
                  <c:v>6.6959</c:v>
                </c:pt>
                <c:pt idx="846">
                  <c:v>6.7986800000000001</c:v>
                </c:pt>
                <c:pt idx="847">
                  <c:v>6.8078599999999998</c:v>
                </c:pt>
                <c:pt idx="848">
                  <c:v>6.7608800000000002</c:v>
                </c:pt>
                <c:pt idx="849">
                  <c:v>6.7739099999999999</c:v>
                </c:pt>
                <c:pt idx="850">
                  <c:v>6.7639699999999996</c:v>
                </c:pt>
                <c:pt idx="851">
                  <c:v>6.7793799999999997</c:v>
                </c:pt>
                <c:pt idx="852">
                  <c:v>6.8263199999999999</c:v>
                </c:pt>
                <c:pt idx="853">
                  <c:v>6.9134099999999998</c:v>
                </c:pt>
                <c:pt idx="854">
                  <c:v>6.9331500000000004</c:v>
                </c:pt>
                <c:pt idx="855">
                  <c:v>6.8628099999999996</c:v>
                </c:pt>
                <c:pt idx="856">
                  <c:v>6.8317699999999997</c:v>
                </c:pt>
                <c:pt idx="857">
                  <c:v>6.7903000000000002</c:v>
                </c:pt>
                <c:pt idx="858">
                  <c:v>6.7606900000000003</c:v>
                </c:pt>
                <c:pt idx="859">
                  <c:v>6.7555699999999996</c:v>
                </c:pt>
                <c:pt idx="860">
                  <c:v>6.7901400000000001</c:v>
                </c:pt>
                <c:pt idx="861">
                  <c:v>6.5509700000000004</c:v>
                </c:pt>
                <c:pt idx="862">
                  <c:v>6.2325699999999999</c:v>
                </c:pt>
                <c:pt idx="863">
                  <c:v>6.1541199999999998</c:v>
                </c:pt>
                <c:pt idx="864">
                  <c:v>6.1047700000000003</c:v>
                </c:pt>
                <c:pt idx="865">
                  <c:v>6.0778999999999996</c:v>
                </c:pt>
                <c:pt idx="866">
                  <c:v>6.0806300000000002</c:v>
                </c:pt>
                <c:pt idx="867">
                  <c:v>6.1279300000000001</c:v>
                </c:pt>
                <c:pt idx="868">
                  <c:v>6.1886599999999996</c:v>
                </c:pt>
                <c:pt idx="869">
                  <c:v>6.0836699999999997</c:v>
                </c:pt>
                <c:pt idx="870">
                  <c:v>6.0256699999999999</c:v>
                </c:pt>
                <c:pt idx="871">
                  <c:v>5.9859499999999999</c:v>
                </c:pt>
                <c:pt idx="872">
                  <c:v>5.9776600000000002</c:v>
                </c:pt>
                <c:pt idx="873">
                  <c:v>6.0158500000000004</c:v>
                </c:pt>
                <c:pt idx="874">
                  <c:v>6.1205499999999997</c:v>
                </c:pt>
                <c:pt idx="875">
                  <c:v>6.2069900000000002</c:v>
                </c:pt>
                <c:pt idx="876">
                  <c:v>6.1775500000000001</c:v>
                </c:pt>
                <c:pt idx="877">
                  <c:v>6.1852200000000002</c:v>
                </c:pt>
                <c:pt idx="878">
                  <c:v>6.2071800000000001</c:v>
                </c:pt>
                <c:pt idx="879">
                  <c:v>6.2111000000000001</c:v>
                </c:pt>
                <c:pt idx="880">
                  <c:v>6.2483000000000004</c:v>
                </c:pt>
                <c:pt idx="881">
                  <c:v>6.3148600000000004</c:v>
                </c:pt>
                <c:pt idx="882">
                  <c:v>6.4570699999999999</c:v>
                </c:pt>
                <c:pt idx="883">
                  <c:v>6.4246299999999996</c:v>
                </c:pt>
                <c:pt idx="884">
                  <c:v>6.39506</c:v>
                </c:pt>
                <c:pt idx="885">
                  <c:v>6.3868200000000002</c:v>
                </c:pt>
                <c:pt idx="886">
                  <c:v>6.3679300000000003</c:v>
                </c:pt>
                <c:pt idx="887">
                  <c:v>6.3791200000000003</c:v>
                </c:pt>
                <c:pt idx="888">
                  <c:v>6.4356799999999996</c:v>
                </c:pt>
                <c:pt idx="889">
                  <c:v>6.5074699999999996</c:v>
                </c:pt>
                <c:pt idx="890">
                  <c:v>6.4566600000000003</c:v>
                </c:pt>
                <c:pt idx="891">
                  <c:v>6.3722000000000003</c:v>
                </c:pt>
                <c:pt idx="892">
                  <c:v>6.3526300000000004</c:v>
                </c:pt>
                <c:pt idx="893">
                  <c:v>6.3448000000000002</c:v>
                </c:pt>
                <c:pt idx="894">
                  <c:v>6.3468600000000004</c:v>
                </c:pt>
                <c:pt idx="895">
                  <c:v>6.3948200000000002</c:v>
                </c:pt>
                <c:pt idx="896">
                  <c:v>6.48672</c:v>
                </c:pt>
                <c:pt idx="897">
                  <c:v>6.4988400000000004</c:v>
                </c:pt>
                <c:pt idx="898">
                  <c:v>6.4357300000000004</c:v>
                </c:pt>
                <c:pt idx="899">
                  <c:v>6.39595</c:v>
                </c:pt>
                <c:pt idx="900">
                  <c:v>6.3613999999999997</c:v>
                </c:pt>
                <c:pt idx="901">
                  <c:v>6.3338200000000002</c:v>
                </c:pt>
                <c:pt idx="902">
                  <c:v>6.3467599999999997</c:v>
                </c:pt>
                <c:pt idx="903">
                  <c:v>6.3924500000000002</c:v>
                </c:pt>
                <c:pt idx="904">
                  <c:v>6.3088499999999996</c:v>
                </c:pt>
                <c:pt idx="905">
                  <c:v>6.1992399999999996</c:v>
                </c:pt>
                <c:pt idx="906">
                  <c:v>6.1177000000000001</c:v>
                </c:pt>
                <c:pt idx="907">
                  <c:v>6.04779</c:v>
                </c:pt>
                <c:pt idx="908">
                  <c:v>5.9719899999999999</c:v>
                </c:pt>
                <c:pt idx="909">
                  <c:v>5.8395200000000003</c:v>
                </c:pt>
                <c:pt idx="910">
                  <c:v>5.8902000000000001</c:v>
                </c:pt>
                <c:pt idx="911">
                  <c:v>5.9609199999999998</c:v>
                </c:pt>
                <c:pt idx="912">
                  <c:v>5.94041</c:v>
                </c:pt>
                <c:pt idx="913">
                  <c:v>5.9368499999999997</c:v>
                </c:pt>
                <c:pt idx="914">
                  <c:v>5.9259000000000004</c:v>
                </c:pt>
                <c:pt idx="915">
                  <c:v>5.9423500000000002</c:v>
                </c:pt>
                <c:pt idx="916">
                  <c:v>5.9888399999999997</c:v>
                </c:pt>
                <c:pt idx="917">
                  <c:v>6.0824800000000003</c:v>
                </c:pt>
                <c:pt idx="918">
                  <c:v>6.1558299999999999</c:v>
                </c:pt>
                <c:pt idx="919">
                  <c:v>6.1135000000000002</c:v>
                </c:pt>
                <c:pt idx="920">
                  <c:v>6.0843600000000002</c:v>
                </c:pt>
                <c:pt idx="921">
                  <c:v>6.03878</c:v>
                </c:pt>
                <c:pt idx="922">
                  <c:v>6.0000200000000001</c:v>
                </c:pt>
                <c:pt idx="923">
                  <c:v>5.9965099999999998</c:v>
                </c:pt>
                <c:pt idx="924">
                  <c:v>6.0293299999999999</c:v>
                </c:pt>
                <c:pt idx="925">
                  <c:v>6.1273499999999999</c:v>
                </c:pt>
                <c:pt idx="926">
                  <c:v>6.02006</c:v>
                </c:pt>
                <c:pt idx="927">
                  <c:v>5.9138400000000004</c:v>
                </c:pt>
                <c:pt idx="928">
                  <c:v>5.85799</c:v>
                </c:pt>
                <c:pt idx="929">
                  <c:v>5.8119800000000001</c:v>
                </c:pt>
                <c:pt idx="930">
                  <c:v>5.7684699999999998</c:v>
                </c:pt>
                <c:pt idx="931">
                  <c:v>5.79338</c:v>
                </c:pt>
                <c:pt idx="932">
                  <c:v>5.8287500000000003</c:v>
                </c:pt>
                <c:pt idx="933">
                  <c:v>5.7794999999999996</c:v>
                </c:pt>
                <c:pt idx="934">
                  <c:v>5.7481999999999998</c:v>
                </c:pt>
                <c:pt idx="935">
                  <c:v>5.75467</c:v>
                </c:pt>
                <c:pt idx="936">
                  <c:v>5.7256900000000002</c:v>
                </c:pt>
                <c:pt idx="937">
                  <c:v>5.7242100000000002</c:v>
                </c:pt>
                <c:pt idx="938">
                  <c:v>5.7333999999999996</c:v>
                </c:pt>
                <c:pt idx="939">
                  <c:v>5.81921</c:v>
                </c:pt>
                <c:pt idx="940">
                  <c:v>5.8414700000000002</c:v>
                </c:pt>
                <c:pt idx="941">
                  <c:v>5.8203300000000002</c:v>
                </c:pt>
                <c:pt idx="942">
                  <c:v>5.80715</c:v>
                </c:pt>
                <c:pt idx="943">
                  <c:v>5.7934999999999999</c:v>
                </c:pt>
                <c:pt idx="944">
                  <c:v>5.8045099999999996</c:v>
                </c:pt>
                <c:pt idx="945">
                  <c:v>5.8755499999999996</c:v>
                </c:pt>
                <c:pt idx="946">
                  <c:v>5.9689500000000004</c:v>
                </c:pt>
                <c:pt idx="947">
                  <c:v>6.0024800000000003</c:v>
                </c:pt>
                <c:pt idx="948">
                  <c:v>5.9539600000000004</c:v>
                </c:pt>
                <c:pt idx="949">
                  <c:v>5.9606500000000002</c:v>
                </c:pt>
                <c:pt idx="950">
                  <c:v>5.9496099999999998</c:v>
                </c:pt>
                <c:pt idx="951">
                  <c:v>5.9379</c:v>
                </c:pt>
                <c:pt idx="952">
                  <c:v>5.9689800000000002</c:v>
                </c:pt>
                <c:pt idx="953">
                  <c:v>6.04636</c:v>
                </c:pt>
                <c:pt idx="954">
                  <c:v>6.0352800000000002</c:v>
                </c:pt>
                <c:pt idx="955">
                  <c:v>5.9405200000000002</c:v>
                </c:pt>
                <c:pt idx="956">
                  <c:v>5.9016000000000002</c:v>
                </c:pt>
                <c:pt idx="957">
                  <c:v>5.8756399999999998</c:v>
                </c:pt>
                <c:pt idx="958">
                  <c:v>5.8768399999999996</c:v>
                </c:pt>
                <c:pt idx="959">
                  <c:v>5.9335599999999999</c:v>
                </c:pt>
                <c:pt idx="960">
                  <c:v>6.0415099999999997</c:v>
                </c:pt>
                <c:pt idx="961">
                  <c:v>6.1039700000000003</c:v>
                </c:pt>
                <c:pt idx="962">
                  <c:v>6.0576999999999996</c:v>
                </c:pt>
                <c:pt idx="963">
                  <c:v>6.0672499999999996</c:v>
                </c:pt>
                <c:pt idx="964">
                  <c:v>6.0621700000000001</c:v>
                </c:pt>
                <c:pt idx="965">
                  <c:v>6.0453200000000002</c:v>
                </c:pt>
                <c:pt idx="966">
                  <c:v>6.0347499999999998</c:v>
                </c:pt>
                <c:pt idx="967">
                  <c:v>6.07003</c:v>
                </c:pt>
                <c:pt idx="968">
                  <c:v>6.1392199999999999</c:v>
                </c:pt>
                <c:pt idx="969">
                  <c:v>6.0793100000000004</c:v>
                </c:pt>
                <c:pt idx="970">
                  <c:v>6.01241</c:v>
                </c:pt>
                <c:pt idx="971">
                  <c:v>5.9733700000000001</c:v>
                </c:pt>
                <c:pt idx="972">
                  <c:v>5.96319</c:v>
                </c:pt>
                <c:pt idx="973">
                  <c:v>5.9841800000000003</c:v>
                </c:pt>
                <c:pt idx="974">
                  <c:v>6.0785299999999998</c:v>
                </c:pt>
                <c:pt idx="975">
                  <c:v>6.1652699999999996</c:v>
                </c:pt>
                <c:pt idx="976">
                  <c:v>6.1297100000000002</c:v>
                </c:pt>
                <c:pt idx="977">
                  <c:v>6.1076800000000002</c:v>
                </c:pt>
                <c:pt idx="978">
                  <c:v>6.1282800000000002</c:v>
                </c:pt>
                <c:pt idx="979">
                  <c:v>6.1257000000000001</c:v>
                </c:pt>
                <c:pt idx="980">
                  <c:v>6.1441800000000004</c:v>
                </c:pt>
                <c:pt idx="981">
                  <c:v>6.2083500000000003</c:v>
                </c:pt>
                <c:pt idx="982">
                  <c:v>6.3239799999999997</c:v>
                </c:pt>
                <c:pt idx="983">
                  <c:v>6.3257000000000003</c:v>
                </c:pt>
                <c:pt idx="984">
                  <c:v>6.2930799999999998</c:v>
                </c:pt>
                <c:pt idx="985">
                  <c:v>6.2805299999999997</c:v>
                </c:pt>
                <c:pt idx="986">
                  <c:v>6.2812799999999998</c:v>
                </c:pt>
                <c:pt idx="987">
                  <c:v>6.3114499999999998</c:v>
                </c:pt>
                <c:pt idx="988">
                  <c:v>6.3921799999999998</c:v>
                </c:pt>
                <c:pt idx="989">
                  <c:v>6.4893799999999997</c:v>
                </c:pt>
                <c:pt idx="990">
                  <c:v>6.5233299999999996</c:v>
                </c:pt>
                <c:pt idx="991">
                  <c:v>6.4672999999999998</c:v>
                </c:pt>
                <c:pt idx="992">
                  <c:v>6.4834800000000001</c:v>
                </c:pt>
                <c:pt idx="993">
                  <c:v>6.4857399999999998</c:v>
                </c:pt>
                <c:pt idx="994">
                  <c:v>6.4973900000000002</c:v>
                </c:pt>
                <c:pt idx="995">
                  <c:v>6.5312099999999997</c:v>
                </c:pt>
                <c:pt idx="996">
                  <c:v>6.5734300000000001</c:v>
                </c:pt>
                <c:pt idx="997">
                  <c:v>6.5439400000000001</c:v>
                </c:pt>
                <c:pt idx="998">
                  <c:v>6.4630099999999997</c:v>
                </c:pt>
                <c:pt idx="999">
                  <c:v>6.4430199999999997</c:v>
                </c:pt>
                <c:pt idx="1000">
                  <c:v>6.41669</c:v>
                </c:pt>
                <c:pt idx="1001">
                  <c:v>6.3768599999999998</c:v>
                </c:pt>
                <c:pt idx="1002">
                  <c:v>6.3904800000000002</c:v>
                </c:pt>
                <c:pt idx="1003">
                  <c:v>6.4193100000000003</c:v>
                </c:pt>
                <c:pt idx="1004">
                  <c:v>6.3910200000000001</c:v>
                </c:pt>
                <c:pt idx="1005">
                  <c:v>6.2873599999999996</c:v>
                </c:pt>
                <c:pt idx="1006">
                  <c:v>6.2356400000000001</c:v>
                </c:pt>
                <c:pt idx="1007">
                  <c:v>6.2069200000000002</c:v>
                </c:pt>
                <c:pt idx="1008">
                  <c:v>6.1655499999999996</c:v>
                </c:pt>
                <c:pt idx="1009">
                  <c:v>6.1432000000000002</c:v>
                </c:pt>
                <c:pt idx="1010">
                  <c:v>6.1694699999999996</c:v>
                </c:pt>
                <c:pt idx="1011">
                  <c:v>6.20845</c:v>
                </c:pt>
                <c:pt idx="1012">
                  <c:v>6.1859000000000002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3120-4B85-804F-8B6BE4969F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26024512"/>
        <c:axId val="426015264"/>
      </c:scatterChart>
      <c:valAx>
        <c:axId val="426024512"/>
        <c:scaling>
          <c:orientation val="minMax"/>
          <c:max val="0.1"/>
          <c:min val="0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 sz="1200" dirty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Strain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General" sourceLinked="1"/>
        <c:majorTickMark val="cross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426015264"/>
        <c:crosses val="autoZero"/>
        <c:crossBetween val="midCat"/>
        <c:majorUnit val="2.0000000000000004E-2"/>
      </c:valAx>
      <c:valAx>
        <c:axId val="426015264"/>
        <c:scaling>
          <c:orientation val="minMax"/>
          <c:min val="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 sz="120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Stress</a:t>
                </a:r>
                <a:r>
                  <a:rPr lang="en-US" sz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(MPa)</a:t>
                </a:r>
                <a:endParaRPr lang="en-US" sz="1200">
                  <a:solidFill>
                    <a:sysClr val="windowText" lastClr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General" sourceLinked="1"/>
        <c:majorTickMark val="cross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426024512"/>
        <c:crosses val="autoZero"/>
        <c:crossBetween val="midCat"/>
      </c:val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/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0"/>
          <c:order val="0"/>
          <c:tx>
            <c:strRef>
              <c:f>'650 result'!$B$2:$B$3</c:f>
              <c:strCache>
                <c:ptCount val="2"/>
                <c:pt idx="0">
                  <c:v>Sample 1 stress</c:v>
                </c:pt>
                <c:pt idx="1">
                  <c:v>(MPa)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'650 result'!$A$4:$A$959</c:f>
              <c:numCache>
                <c:formatCode>General</c:formatCode>
                <c:ptCount val="956"/>
                <c:pt idx="0">
                  <c:v>0</c:v>
                </c:pt>
                <c:pt idx="1">
                  <c:v>1.0000000000000001E-5</c:v>
                </c:pt>
                <c:pt idx="2">
                  <c:v>9.0000000000000006E-5</c:v>
                </c:pt>
                <c:pt idx="3">
                  <c:v>1.7000000000000001E-4</c:v>
                </c:pt>
                <c:pt idx="4">
                  <c:v>2.3000000000000001E-4</c:v>
                </c:pt>
                <c:pt idx="5">
                  <c:v>2.9E-4</c:v>
                </c:pt>
                <c:pt idx="6">
                  <c:v>3.6000000000000002E-4</c:v>
                </c:pt>
                <c:pt idx="7">
                  <c:v>4.6999999999999999E-4</c:v>
                </c:pt>
                <c:pt idx="8">
                  <c:v>5.6999999999999998E-4</c:v>
                </c:pt>
                <c:pt idx="9">
                  <c:v>6.0999999999999997E-4</c:v>
                </c:pt>
                <c:pt idx="10">
                  <c:v>6.6E-4</c:v>
                </c:pt>
                <c:pt idx="11">
                  <c:v>6.9999999999999999E-4</c:v>
                </c:pt>
                <c:pt idx="12">
                  <c:v>7.5000000000000002E-4</c:v>
                </c:pt>
                <c:pt idx="13">
                  <c:v>8.3000000000000001E-4</c:v>
                </c:pt>
                <c:pt idx="14">
                  <c:v>9.3000000000000005E-4</c:v>
                </c:pt>
                <c:pt idx="15">
                  <c:v>1.01E-3</c:v>
                </c:pt>
                <c:pt idx="16">
                  <c:v>1.06E-3</c:v>
                </c:pt>
                <c:pt idx="17">
                  <c:v>1.1199999999999999E-3</c:v>
                </c:pt>
                <c:pt idx="18">
                  <c:v>1.17E-3</c:v>
                </c:pt>
                <c:pt idx="19">
                  <c:v>1.2199999999999999E-3</c:v>
                </c:pt>
                <c:pt idx="20">
                  <c:v>1.2800000000000001E-3</c:v>
                </c:pt>
                <c:pt idx="21">
                  <c:v>1.3799999999999999E-3</c:v>
                </c:pt>
                <c:pt idx="22">
                  <c:v>1.49E-3</c:v>
                </c:pt>
                <c:pt idx="23">
                  <c:v>1.5299999999999999E-3</c:v>
                </c:pt>
                <c:pt idx="24">
                  <c:v>1.58E-3</c:v>
                </c:pt>
                <c:pt idx="25">
                  <c:v>1.6299999999999999E-3</c:v>
                </c:pt>
                <c:pt idx="26">
                  <c:v>1.67E-3</c:v>
                </c:pt>
                <c:pt idx="27">
                  <c:v>1.74E-3</c:v>
                </c:pt>
                <c:pt idx="28">
                  <c:v>1.8400000000000001E-3</c:v>
                </c:pt>
                <c:pt idx="29">
                  <c:v>1.9300000000000001E-3</c:v>
                </c:pt>
                <c:pt idx="30">
                  <c:v>1.98E-3</c:v>
                </c:pt>
                <c:pt idx="31">
                  <c:v>2.0400000000000001E-3</c:v>
                </c:pt>
                <c:pt idx="32">
                  <c:v>2.0899999999999998E-3</c:v>
                </c:pt>
                <c:pt idx="33">
                  <c:v>2.14E-3</c:v>
                </c:pt>
                <c:pt idx="34">
                  <c:v>2.2000000000000001E-3</c:v>
                </c:pt>
                <c:pt idx="35">
                  <c:v>2.2799999999999999E-3</c:v>
                </c:pt>
                <c:pt idx="36">
                  <c:v>2.3999999999999998E-3</c:v>
                </c:pt>
                <c:pt idx="37">
                  <c:v>2.4599999999999999E-3</c:v>
                </c:pt>
                <c:pt idx="38">
                  <c:v>2.5000000000000001E-3</c:v>
                </c:pt>
                <c:pt idx="39">
                  <c:v>2.5500000000000002E-3</c:v>
                </c:pt>
                <c:pt idx="40">
                  <c:v>2.5999999999999999E-3</c:v>
                </c:pt>
                <c:pt idx="41">
                  <c:v>2.66E-3</c:v>
                </c:pt>
                <c:pt idx="42">
                  <c:v>2.7499999999999998E-3</c:v>
                </c:pt>
                <c:pt idx="43">
                  <c:v>2.8500000000000001E-3</c:v>
                </c:pt>
                <c:pt idx="44">
                  <c:v>2.9099999999999998E-3</c:v>
                </c:pt>
                <c:pt idx="45">
                  <c:v>2.96E-3</c:v>
                </c:pt>
                <c:pt idx="46">
                  <c:v>3.0200000000000001E-3</c:v>
                </c:pt>
                <c:pt idx="47">
                  <c:v>3.0599999999999998E-3</c:v>
                </c:pt>
                <c:pt idx="48">
                  <c:v>3.1199999999999999E-3</c:v>
                </c:pt>
                <c:pt idx="49">
                  <c:v>3.1900000000000001E-3</c:v>
                </c:pt>
                <c:pt idx="50">
                  <c:v>3.31E-3</c:v>
                </c:pt>
                <c:pt idx="51">
                  <c:v>3.3800000000000002E-3</c:v>
                </c:pt>
                <c:pt idx="52">
                  <c:v>3.4299999999999999E-3</c:v>
                </c:pt>
                <c:pt idx="53">
                  <c:v>3.47E-3</c:v>
                </c:pt>
                <c:pt idx="54">
                  <c:v>3.5200000000000001E-3</c:v>
                </c:pt>
                <c:pt idx="55">
                  <c:v>3.5699999999999998E-3</c:v>
                </c:pt>
                <c:pt idx="56">
                  <c:v>3.6600000000000001E-3</c:v>
                </c:pt>
                <c:pt idx="57">
                  <c:v>3.7599999999999999E-3</c:v>
                </c:pt>
                <c:pt idx="58">
                  <c:v>3.8300000000000001E-3</c:v>
                </c:pt>
                <c:pt idx="59">
                  <c:v>3.8800000000000002E-3</c:v>
                </c:pt>
                <c:pt idx="60">
                  <c:v>3.9399999999999999E-3</c:v>
                </c:pt>
                <c:pt idx="61">
                  <c:v>3.9899999999999996E-3</c:v>
                </c:pt>
                <c:pt idx="62">
                  <c:v>4.0400000000000002E-3</c:v>
                </c:pt>
                <c:pt idx="63">
                  <c:v>4.1000000000000003E-3</c:v>
                </c:pt>
                <c:pt idx="64">
                  <c:v>4.2100000000000002E-3</c:v>
                </c:pt>
                <c:pt idx="65">
                  <c:v>4.3099999999999996E-3</c:v>
                </c:pt>
                <c:pt idx="66">
                  <c:v>4.3499999999999997E-3</c:v>
                </c:pt>
                <c:pt idx="67">
                  <c:v>4.4000000000000003E-3</c:v>
                </c:pt>
                <c:pt idx="68">
                  <c:v>4.4400000000000004E-3</c:v>
                </c:pt>
                <c:pt idx="69">
                  <c:v>4.4900000000000001E-3</c:v>
                </c:pt>
                <c:pt idx="70">
                  <c:v>4.5599999999999998E-3</c:v>
                </c:pt>
                <c:pt idx="71">
                  <c:v>4.6699999999999997E-3</c:v>
                </c:pt>
                <c:pt idx="72">
                  <c:v>4.7499999999999999E-3</c:v>
                </c:pt>
                <c:pt idx="73">
                  <c:v>4.7999999999999996E-3</c:v>
                </c:pt>
                <c:pt idx="74">
                  <c:v>4.8599999999999997E-3</c:v>
                </c:pt>
                <c:pt idx="75">
                  <c:v>4.9100000000000003E-3</c:v>
                </c:pt>
                <c:pt idx="76">
                  <c:v>4.96E-3</c:v>
                </c:pt>
                <c:pt idx="77">
                  <c:v>5.0200000000000002E-3</c:v>
                </c:pt>
                <c:pt idx="78">
                  <c:v>5.11E-3</c:v>
                </c:pt>
                <c:pt idx="79">
                  <c:v>5.2199999999999998E-3</c:v>
                </c:pt>
                <c:pt idx="80">
                  <c:v>5.28E-3</c:v>
                </c:pt>
                <c:pt idx="81">
                  <c:v>5.3200000000000001E-3</c:v>
                </c:pt>
                <c:pt idx="82">
                  <c:v>5.3699999999999998E-3</c:v>
                </c:pt>
                <c:pt idx="83">
                  <c:v>5.4200000000000003E-3</c:v>
                </c:pt>
                <c:pt idx="84">
                  <c:v>5.4799999999999996E-3</c:v>
                </c:pt>
                <c:pt idx="85">
                  <c:v>5.5799999999999999E-3</c:v>
                </c:pt>
                <c:pt idx="86">
                  <c:v>5.6800000000000002E-3</c:v>
                </c:pt>
                <c:pt idx="87">
                  <c:v>5.7200000000000003E-3</c:v>
                </c:pt>
                <c:pt idx="88">
                  <c:v>5.7800000000000004E-3</c:v>
                </c:pt>
                <c:pt idx="89">
                  <c:v>5.8399999999999997E-3</c:v>
                </c:pt>
                <c:pt idx="90">
                  <c:v>5.8799999999999998E-3</c:v>
                </c:pt>
                <c:pt idx="91">
                  <c:v>5.94E-3</c:v>
                </c:pt>
                <c:pt idx="92">
                  <c:v>6.0200000000000002E-3</c:v>
                </c:pt>
                <c:pt idx="93">
                  <c:v>6.1399999999999996E-3</c:v>
                </c:pt>
                <c:pt idx="94">
                  <c:v>6.1999999999999998E-3</c:v>
                </c:pt>
                <c:pt idx="95">
                  <c:v>6.2500000000000003E-3</c:v>
                </c:pt>
                <c:pt idx="96">
                  <c:v>6.2899999999999996E-3</c:v>
                </c:pt>
                <c:pt idx="97">
                  <c:v>6.3400000000000001E-3</c:v>
                </c:pt>
                <c:pt idx="98">
                  <c:v>6.4000000000000003E-3</c:v>
                </c:pt>
                <c:pt idx="99">
                  <c:v>6.4799999999999996E-3</c:v>
                </c:pt>
                <c:pt idx="100">
                  <c:v>6.5799999999999999E-3</c:v>
                </c:pt>
                <c:pt idx="101">
                  <c:v>6.6499999999999997E-3</c:v>
                </c:pt>
                <c:pt idx="102">
                  <c:v>6.7000000000000002E-3</c:v>
                </c:pt>
                <c:pt idx="103">
                  <c:v>6.7600000000000004E-3</c:v>
                </c:pt>
                <c:pt idx="104">
                  <c:v>6.7999999999999996E-3</c:v>
                </c:pt>
                <c:pt idx="105">
                  <c:v>6.8599999999999998E-3</c:v>
                </c:pt>
                <c:pt idx="106">
                  <c:v>6.9300000000000004E-3</c:v>
                </c:pt>
                <c:pt idx="107">
                  <c:v>7.0400000000000003E-3</c:v>
                </c:pt>
                <c:pt idx="108">
                  <c:v>7.1300000000000001E-3</c:v>
                </c:pt>
                <c:pt idx="109">
                  <c:v>7.1700000000000002E-3</c:v>
                </c:pt>
                <c:pt idx="110">
                  <c:v>7.2199999999999999E-3</c:v>
                </c:pt>
                <c:pt idx="111">
                  <c:v>7.26E-3</c:v>
                </c:pt>
                <c:pt idx="112">
                  <c:v>7.3099999999999997E-3</c:v>
                </c:pt>
                <c:pt idx="113">
                  <c:v>7.3899999999999999E-3</c:v>
                </c:pt>
                <c:pt idx="114">
                  <c:v>7.4900000000000001E-3</c:v>
                </c:pt>
                <c:pt idx="115">
                  <c:v>7.5700000000000003E-3</c:v>
                </c:pt>
                <c:pt idx="116">
                  <c:v>7.62E-3</c:v>
                </c:pt>
                <c:pt idx="117">
                  <c:v>7.6800000000000002E-3</c:v>
                </c:pt>
                <c:pt idx="118">
                  <c:v>7.7299999999999999E-3</c:v>
                </c:pt>
                <c:pt idx="119">
                  <c:v>7.7799999999999996E-3</c:v>
                </c:pt>
                <c:pt idx="120">
                  <c:v>7.8399999999999997E-3</c:v>
                </c:pt>
                <c:pt idx="121">
                  <c:v>7.9399999999999991E-3</c:v>
                </c:pt>
                <c:pt idx="122">
                  <c:v>8.0400000000000003E-3</c:v>
                </c:pt>
                <c:pt idx="123">
                  <c:v>8.0999999999999996E-3</c:v>
                </c:pt>
                <c:pt idx="124">
                  <c:v>8.1399999999999997E-3</c:v>
                </c:pt>
                <c:pt idx="125">
                  <c:v>8.1899999999999994E-3</c:v>
                </c:pt>
                <c:pt idx="126">
                  <c:v>8.2400000000000008E-3</c:v>
                </c:pt>
                <c:pt idx="127">
                  <c:v>8.3000000000000001E-3</c:v>
                </c:pt>
                <c:pt idx="128">
                  <c:v>8.3999999999999995E-3</c:v>
                </c:pt>
                <c:pt idx="129">
                  <c:v>8.5000000000000006E-3</c:v>
                </c:pt>
                <c:pt idx="130">
                  <c:v>8.5500000000000003E-3</c:v>
                </c:pt>
                <c:pt idx="131">
                  <c:v>8.6E-3</c:v>
                </c:pt>
                <c:pt idx="132">
                  <c:v>8.6599999999999993E-3</c:v>
                </c:pt>
                <c:pt idx="133">
                  <c:v>8.6999999999999994E-3</c:v>
                </c:pt>
                <c:pt idx="134">
                  <c:v>8.7500000000000008E-3</c:v>
                </c:pt>
                <c:pt idx="135">
                  <c:v>8.8400000000000006E-3</c:v>
                </c:pt>
                <c:pt idx="136">
                  <c:v>8.9599999999999992E-3</c:v>
                </c:pt>
                <c:pt idx="137">
                  <c:v>9.0200000000000002E-3</c:v>
                </c:pt>
                <c:pt idx="138">
                  <c:v>9.0699999999999999E-3</c:v>
                </c:pt>
                <c:pt idx="139">
                  <c:v>9.11E-3</c:v>
                </c:pt>
                <c:pt idx="140">
                  <c:v>9.1599999999999997E-3</c:v>
                </c:pt>
                <c:pt idx="141">
                  <c:v>9.2200000000000008E-3</c:v>
                </c:pt>
                <c:pt idx="142">
                  <c:v>9.3100000000000006E-3</c:v>
                </c:pt>
                <c:pt idx="143">
                  <c:v>9.41E-3</c:v>
                </c:pt>
                <c:pt idx="144">
                  <c:v>9.4699999999999993E-3</c:v>
                </c:pt>
                <c:pt idx="145">
                  <c:v>9.5200000000000007E-3</c:v>
                </c:pt>
                <c:pt idx="146">
                  <c:v>9.58E-3</c:v>
                </c:pt>
                <c:pt idx="147">
                  <c:v>9.6299999999999997E-3</c:v>
                </c:pt>
                <c:pt idx="148">
                  <c:v>9.6799999999999994E-3</c:v>
                </c:pt>
                <c:pt idx="149">
                  <c:v>9.75E-3</c:v>
                </c:pt>
                <c:pt idx="150">
                  <c:v>9.8700000000000003E-3</c:v>
                </c:pt>
                <c:pt idx="151">
                  <c:v>9.9500000000000005E-3</c:v>
                </c:pt>
                <c:pt idx="152">
                  <c:v>9.9900000000000006E-3</c:v>
                </c:pt>
                <c:pt idx="153">
                  <c:v>1.004E-2</c:v>
                </c:pt>
                <c:pt idx="154">
                  <c:v>1.008E-2</c:v>
                </c:pt>
                <c:pt idx="155">
                  <c:v>1.013E-2</c:v>
                </c:pt>
                <c:pt idx="156">
                  <c:v>1.021E-2</c:v>
                </c:pt>
                <c:pt idx="157">
                  <c:v>1.0319999999999999E-2</c:v>
                </c:pt>
                <c:pt idx="158">
                  <c:v>1.04E-2</c:v>
                </c:pt>
                <c:pt idx="159">
                  <c:v>1.044E-2</c:v>
                </c:pt>
                <c:pt idx="160">
                  <c:v>1.0500000000000001E-2</c:v>
                </c:pt>
                <c:pt idx="161">
                  <c:v>1.055E-2</c:v>
                </c:pt>
                <c:pt idx="162">
                  <c:v>1.06E-2</c:v>
                </c:pt>
                <c:pt idx="163">
                  <c:v>1.0659999999999999E-2</c:v>
                </c:pt>
                <c:pt idx="164">
                  <c:v>1.076E-2</c:v>
                </c:pt>
                <c:pt idx="165">
                  <c:v>1.086E-2</c:v>
                </c:pt>
                <c:pt idx="166">
                  <c:v>1.0919999999999999E-2</c:v>
                </c:pt>
                <c:pt idx="167">
                  <c:v>1.0959999999999999E-2</c:v>
                </c:pt>
                <c:pt idx="168">
                  <c:v>1.1010000000000001E-2</c:v>
                </c:pt>
                <c:pt idx="169">
                  <c:v>1.106E-2</c:v>
                </c:pt>
                <c:pt idx="170">
                  <c:v>1.1129999999999999E-2</c:v>
                </c:pt>
                <c:pt idx="171">
                  <c:v>1.123E-2</c:v>
                </c:pt>
                <c:pt idx="172">
                  <c:v>1.132E-2</c:v>
                </c:pt>
                <c:pt idx="173">
                  <c:v>1.137E-2</c:v>
                </c:pt>
                <c:pt idx="174">
                  <c:v>1.142E-2</c:v>
                </c:pt>
                <c:pt idx="175">
                  <c:v>1.1480000000000001E-2</c:v>
                </c:pt>
                <c:pt idx="176">
                  <c:v>1.1520000000000001E-2</c:v>
                </c:pt>
                <c:pt idx="177">
                  <c:v>1.158E-2</c:v>
                </c:pt>
                <c:pt idx="178">
                  <c:v>1.167E-2</c:v>
                </c:pt>
                <c:pt idx="179">
                  <c:v>1.1780000000000001E-2</c:v>
                </c:pt>
                <c:pt idx="180">
                  <c:v>1.184E-2</c:v>
                </c:pt>
                <c:pt idx="181">
                  <c:v>1.189E-2</c:v>
                </c:pt>
                <c:pt idx="182">
                  <c:v>1.193E-2</c:v>
                </c:pt>
                <c:pt idx="183">
                  <c:v>1.1979999999999999E-2</c:v>
                </c:pt>
                <c:pt idx="184">
                  <c:v>1.204E-2</c:v>
                </c:pt>
                <c:pt idx="185">
                  <c:v>1.213E-2</c:v>
                </c:pt>
                <c:pt idx="186">
                  <c:v>1.2239999999999999E-2</c:v>
                </c:pt>
                <c:pt idx="187">
                  <c:v>1.2290000000000001E-2</c:v>
                </c:pt>
                <c:pt idx="188">
                  <c:v>1.234E-2</c:v>
                </c:pt>
                <c:pt idx="189">
                  <c:v>1.24E-2</c:v>
                </c:pt>
                <c:pt idx="190">
                  <c:v>1.2449999999999999E-2</c:v>
                </c:pt>
                <c:pt idx="191">
                  <c:v>1.2500000000000001E-2</c:v>
                </c:pt>
                <c:pt idx="192">
                  <c:v>1.257E-2</c:v>
                </c:pt>
                <c:pt idx="193">
                  <c:v>1.269E-2</c:v>
                </c:pt>
                <c:pt idx="194">
                  <c:v>1.277E-2</c:v>
                </c:pt>
                <c:pt idx="195">
                  <c:v>1.281E-2</c:v>
                </c:pt>
                <c:pt idx="196">
                  <c:v>1.286E-2</c:v>
                </c:pt>
                <c:pt idx="197">
                  <c:v>1.29E-2</c:v>
                </c:pt>
                <c:pt idx="198">
                  <c:v>1.2959999999999999E-2</c:v>
                </c:pt>
                <c:pt idx="199">
                  <c:v>1.304E-2</c:v>
                </c:pt>
                <c:pt idx="200">
                  <c:v>1.3140000000000001E-2</c:v>
                </c:pt>
                <c:pt idx="201">
                  <c:v>1.3220000000000001E-2</c:v>
                </c:pt>
                <c:pt idx="202">
                  <c:v>1.3259999999999999E-2</c:v>
                </c:pt>
                <c:pt idx="203">
                  <c:v>1.332E-2</c:v>
                </c:pt>
                <c:pt idx="204">
                  <c:v>1.337E-2</c:v>
                </c:pt>
                <c:pt idx="205">
                  <c:v>1.342E-2</c:v>
                </c:pt>
                <c:pt idx="206">
                  <c:v>1.349E-2</c:v>
                </c:pt>
                <c:pt idx="207">
                  <c:v>1.359E-2</c:v>
                </c:pt>
                <c:pt idx="208">
                  <c:v>1.3679999999999999E-2</c:v>
                </c:pt>
                <c:pt idx="209">
                  <c:v>1.3729999999999999E-2</c:v>
                </c:pt>
                <c:pt idx="210">
                  <c:v>1.3780000000000001E-2</c:v>
                </c:pt>
                <c:pt idx="211">
                  <c:v>1.383E-2</c:v>
                </c:pt>
                <c:pt idx="212">
                  <c:v>1.388E-2</c:v>
                </c:pt>
                <c:pt idx="213">
                  <c:v>1.3950000000000001E-2</c:v>
                </c:pt>
                <c:pt idx="214">
                  <c:v>1.405E-2</c:v>
                </c:pt>
                <c:pt idx="215">
                  <c:v>1.414E-2</c:v>
                </c:pt>
                <c:pt idx="216">
                  <c:v>1.4189999999999999E-2</c:v>
                </c:pt>
                <c:pt idx="217">
                  <c:v>1.4239999999999999E-2</c:v>
                </c:pt>
                <c:pt idx="218">
                  <c:v>1.43E-2</c:v>
                </c:pt>
                <c:pt idx="219">
                  <c:v>1.434E-2</c:v>
                </c:pt>
                <c:pt idx="220">
                  <c:v>1.44E-2</c:v>
                </c:pt>
                <c:pt idx="221">
                  <c:v>1.4489999999999999E-2</c:v>
                </c:pt>
                <c:pt idx="222">
                  <c:v>1.46E-2</c:v>
                </c:pt>
                <c:pt idx="223">
                  <c:v>1.4659999999999999E-2</c:v>
                </c:pt>
                <c:pt idx="224">
                  <c:v>1.4710000000000001E-2</c:v>
                </c:pt>
                <c:pt idx="225">
                  <c:v>1.4749999999999999E-2</c:v>
                </c:pt>
                <c:pt idx="226">
                  <c:v>1.4800000000000001E-2</c:v>
                </c:pt>
                <c:pt idx="227">
                  <c:v>1.486E-2</c:v>
                </c:pt>
                <c:pt idx="228">
                  <c:v>1.4959999999999999E-2</c:v>
                </c:pt>
                <c:pt idx="229">
                  <c:v>1.5049999999999999E-2</c:v>
                </c:pt>
                <c:pt idx="230">
                  <c:v>1.511E-2</c:v>
                </c:pt>
                <c:pt idx="231">
                  <c:v>1.516E-2</c:v>
                </c:pt>
                <c:pt idx="232">
                  <c:v>1.5219999999999999E-2</c:v>
                </c:pt>
                <c:pt idx="233">
                  <c:v>1.5270000000000001E-2</c:v>
                </c:pt>
                <c:pt idx="234">
                  <c:v>1.532E-2</c:v>
                </c:pt>
                <c:pt idx="235">
                  <c:v>1.54E-2</c:v>
                </c:pt>
                <c:pt idx="236">
                  <c:v>1.5520000000000001E-2</c:v>
                </c:pt>
                <c:pt idx="237">
                  <c:v>1.558E-2</c:v>
                </c:pt>
                <c:pt idx="238">
                  <c:v>1.5630000000000002E-2</c:v>
                </c:pt>
                <c:pt idx="239">
                  <c:v>1.5679999999999999E-2</c:v>
                </c:pt>
                <c:pt idx="240">
                  <c:v>1.5720000000000001E-2</c:v>
                </c:pt>
                <c:pt idx="241">
                  <c:v>1.5779999999999999E-2</c:v>
                </c:pt>
                <c:pt idx="242">
                  <c:v>1.5859999999999999E-2</c:v>
                </c:pt>
                <c:pt idx="243">
                  <c:v>1.5970000000000002E-2</c:v>
                </c:pt>
                <c:pt idx="244">
                  <c:v>1.6029999999999999E-2</c:v>
                </c:pt>
                <c:pt idx="245">
                  <c:v>1.6080000000000001E-2</c:v>
                </c:pt>
                <c:pt idx="246">
                  <c:v>1.6140000000000002E-2</c:v>
                </c:pt>
                <c:pt idx="247">
                  <c:v>1.619E-2</c:v>
                </c:pt>
                <c:pt idx="248">
                  <c:v>1.6240000000000001E-2</c:v>
                </c:pt>
                <c:pt idx="249">
                  <c:v>1.6310000000000002E-2</c:v>
                </c:pt>
                <c:pt idx="250">
                  <c:v>1.643E-2</c:v>
                </c:pt>
                <c:pt idx="251">
                  <c:v>1.6500000000000001E-2</c:v>
                </c:pt>
                <c:pt idx="252">
                  <c:v>1.6559999999999998E-2</c:v>
                </c:pt>
                <c:pt idx="253">
                  <c:v>1.66E-2</c:v>
                </c:pt>
                <c:pt idx="254">
                  <c:v>1.6650000000000002E-2</c:v>
                </c:pt>
                <c:pt idx="255">
                  <c:v>1.67E-2</c:v>
                </c:pt>
                <c:pt idx="256">
                  <c:v>1.678E-2</c:v>
                </c:pt>
                <c:pt idx="257">
                  <c:v>1.6879999999999999E-2</c:v>
                </c:pt>
                <c:pt idx="258">
                  <c:v>1.6959999999999999E-2</c:v>
                </c:pt>
                <c:pt idx="259">
                  <c:v>1.7000000000000001E-2</c:v>
                </c:pt>
                <c:pt idx="260">
                  <c:v>1.7059999999999999E-2</c:v>
                </c:pt>
                <c:pt idx="261">
                  <c:v>1.711E-2</c:v>
                </c:pt>
                <c:pt idx="262">
                  <c:v>1.7160000000000002E-2</c:v>
                </c:pt>
                <c:pt idx="263">
                  <c:v>1.7219999999999999E-2</c:v>
                </c:pt>
                <c:pt idx="264">
                  <c:v>1.7319999999999999E-2</c:v>
                </c:pt>
                <c:pt idx="265">
                  <c:v>1.7430000000000001E-2</c:v>
                </c:pt>
                <c:pt idx="266">
                  <c:v>1.7479999999999999E-2</c:v>
                </c:pt>
                <c:pt idx="267">
                  <c:v>1.7520000000000001E-2</c:v>
                </c:pt>
                <c:pt idx="268">
                  <c:v>1.7569999999999999E-2</c:v>
                </c:pt>
                <c:pt idx="269">
                  <c:v>1.762E-2</c:v>
                </c:pt>
                <c:pt idx="270">
                  <c:v>1.7690000000000001E-2</c:v>
                </c:pt>
                <c:pt idx="271">
                  <c:v>1.779E-2</c:v>
                </c:pt>
                <c:pt idx="272">
                  <c:v>1.788E-2</c:v>
                </c:pt>
                <c:pt idx="273">
                  <c:v>1.7919999999999998E-2</c:v>
                </c:pt>
                <c:pt idx="274">
                  <c:v>1.7979999999999999E-2</c:v>
                </c:pt>
                <c:pt idx="275">
                  <c:v>1.804E-2</c:v>
                </c:pt>
                <c:pt idx="276">
                  <c:v>1.8079999999999999E-2</c:v>
                </c:pt>
                <c:pt idx="277">
                  <c:v>1.814E-2</c:v>
                </c:pt>
                <c:pt idx="278">
                  <c:v>1.823E-2</c:v>
                </c:pt>
                <c:pt idx="279">
                  <c:v>1.8339999999999999E-2</c:v>
                </c:pt>
                <c:pt idx="280">
                  <c:v>1.84E-2</c:v>
                </c:pt>
                <c:pt idx="281">
                  <c:v>1.8450000000000001E-2</c:v>
                </c:pt>
                <c:pt idx="282">
                  <c:v>1.8489999999999999E-2</c:v>
                </c:pt>
                <c:pt idx="283">
                  <c:v>1.8540000000000001E-2</c:v>
                </c:pt>
                <c:pt idx="284">
                  <c:v>1.8599999999999998E-2</c:v>
                </c:pt>
                <c:pt idx="285">
                  <c:v>1.8700000000000001E-2</c:v>
                </c:pt>
                <c:pt idx="286">
                  <c:v>1.8800000000000001E-2</c:v>
                </c:pt>
                <c:pt idx="287">
                  <c:v>1.8849999999999999E-2</c:v>
                </c:pt>
                <c:pt idx="288">
                  <c:v>1.89E-2</c:v>
                </c:pt>
                <c:pt idx="289">
                  <c:v>1.8960000000000001E-2</c:v>
                </c:pt>
                <c:pt idx="290">
                  <c:v>1.9009999999999999E-2</c:v>
                </c:pt>
                <c:pt idx="291">
                  <c:v>1.9060000000000001E-2</c:v>
                </c:pt>
                <c:pt idx="292">
                  <c:v>1.9140000000000001E-2</c:v>
                </c:pt>
                <c:pt idx="293">
                  <c:v>1.9259999999999999E-2</c:v>
                </c:pt>
                <c:pt idx="294">
                  <c:v>1.932E-2</c:v>
                </c:pt>
                <c:pt idx="295">
                  <c:v>1.9369999999999998E-2</c:v>
                </c:pt>
                <c:pt idx="296">
                  <c:v>1.942E-2</c:v>
                </c:pt>
                <c:pt idx="297">
                  <c:v>1.9460000000000002E-2</c:v>
                </c:pt>
                <c:pt idx="298">
                  <c:v>1.9519999999999999E-2</c:v>
                </c:pt>
                <c:pt idx="299">
                  <c:v>1.9599999999999999E-2</c:v>
                </c:pt>
                <c:pt idx="300">
                  <c:v>1.9709999999999998E-2</c:v>
                </c:pt>
                <c:pt idx="301">
                  <c:v>1.9769999999999999E-2</c:v>
                </c:pt>
                <c:pt idx="302">
                  <c:v>1.9820000000000001E-2</c:v>
                </c:pt>
                <c:pt idx="303">
                  <c:v>1.9879999999999998E-2</c:v>
                </c:pt>
                <c:pt idx="304">
                  <c:v>1.993E-2</c:v>
                </c:pt>
                <c:pt idx="305">
                  <c:v>1.9980000000000001E-2</c:v>
                </c:pt>
                <c:pt idx="306">
                  <c:v>2.0049999999999998E-2</c:v>
                </c:pt>
                <c:pt idx="307">
                  <c:v>2.0160000000000001E-2</c:v>
                </c:pt>
                <c:pt idx="308">
                  <c:v>2.0250000000000001E-2</c:v>
                </c:pt>
                <c:pt idx="309">
                  <c:v>2.0289999999999999E-2</c:v>
                </c:pt>
                <c:pt idx="310">
                  <c:v>2.034E-2</c:v>
                </c:pt>
                <c:pt idx="311">
                  <c:v>2.0389999999999998E-2</c:v>
                </c:pt>
                <c:pt idx="312">
                  <c:v>2.044E-2</c:v>
                </c:pt>
                <c:pt idx="313">
                  <c:v>2.052E-2</c:v>
                </c:pt>
                <c:pt idx="314">
                  <c:v>2.0619999999999999E-2</c:v>
                </c:pt>
                <c:pt idx="315">
                  <c:v>2.069E-2</c:v>
                </c:pt>
                <c:pt idx="316">
                  <c:v>2.0740000000000001E-2</c:v>
                </c:pt>
                <c:pt idx="317">
                  <c:v>2.0799999999999999E-2</c:v>
                </c:pt>
                <c:pt idx="318">
                  <c:v>2.085E-2</c:v>
                </c:pt>
                <c:pt idx="319">
                  <c:v>2.0899999999999998E-2</c:v>
                </c:pt>
                <c:pt idx="320">
                  <c:v>2.0969999999999999E-2</c:v>
                </c:pt>
                <c:pt idx="321">
                  <c:v>2.1059999999999999E-2</c:v>
                </c:pt>
                <c:pt idx="322">
                  <c:v>2.1170000000000001E-2</c:v>
                </c:pt>
                <c:pt idx="323">
                  <c:v>2.1219999999999999E-2</c:v>
                </c:pt>
                <c:pt idx="324">
                  <c:v>2.1270000000000001E-2</c:v>
                </c:pt>
                <c:pt idx="325">
                  <c:v>2.1309999999999999E-2</c:v>
                </c:pt>
                <c:pt idx="326">
                  <c:v>2.1360000000000001E-2</c:v>
                </c:pt>
                <c:pt idx="327">
                  <c:v>2.1420000000000002E-2</c:v>
                </c:pt>
                <c:pt idx="328">
                  <c:v>2.1530000000000001E-2</c:v>
                </c:pt>
                <c:pt idx="329">
                  <c:v>2.162E-2</c:v>
                </c:pt>
                <c:pt idx="330">
                  <c:v>2.1669999999999998E-2</c:v>
                </c:pt>
                <c:pt idx="331">
                  <c:v>2.172E-2</c:v>
                </c:pt>
                <c:pt idx="332">
                  <c:v>2.1780000000000001E-2</c:v>
                </c:pt>
                <c:pt idx="333">
                  <c:v>2.1819999999999999E-2</c:v>
                </c:pt>
                <c:pt idx="334">
                  <c:v>2.188E-2</c:v>
                </c:pt>
                <c:pt idx="335">
                  <c:v>2.197E-2</c:v>
                </c:pt>
                <c:pt idx="336">
                  <c:v>2.2089999999999999E-2</c:v>
                </c:pt>
                <c:pt idx="337">
                  <c:v>2.214E-2</c:v>
                </c:pt>
                <c:pt idx="338">
                  <c:v>2.2190000000000001E-2</c:v>
                </c:pt>
                <c:pt idx="339">
                  <c:v>2.2239999999999999E-2</c:v>
                </c:pt>
                <c:pt idx="340">
                  <c:v>2.2280000000000001E-2</c:v>
                </c:pt>
                <c:pt idx="341">
                  <c:v>2.2339999999999999E-2</c:v>
                </c:pt>
                <c:pt idx="342">
                  <c:v>2.2440000000000002E-2</c:v>
                </c:pt>
                <c:pt idx="343">
                  <c:v>2.2530000000000001E-2</c:v>
                </c:pt>
                <c:pt idx="344">
                  <c:v>2.2589999999999999E-2</c:v>
                </c:pt>
                <c:pt idx="345">
                  <c:v>2.264E-2</c:v>
                </c:pt>
                <c:pt idx="346">
                  <c:v>2.2700000000000001E-2</c:v>
                </c:pt>
                <c:pt idx="347">
                  <c:v>2.2749999999999999E-2</c:v>
                </c:pt>
                <c:pt idx="348">
                  <c:v>2.2800000000000001E-2</c:v>
                </c:pt>
                <c:pt idx="349">
                  <c:v>2.2880000000000001E-2</c:v>
                </c:pt>
                <c:pt idx="350">
                  <c:v>2.3E-2</c:v>
                </c:pt>
                <c:pt idx="351">
                  <c:v>2.3060000000000001E-2</c:v>
                </c:pt>
                <c:pt idx="352">
                  <c:v>2.3120000000000002E-2</c:v>
                </c:pt>
                <c:pt idx="353">
                  <c:v>2.316E-2</c:v>
                </c:pt>
                <c:pt idx="354">
                  <c:v>2.3199999999999998E-2</c:v>
                </c:pt>
                <c:pt idx="355">
                  <c:v>2.3259999999999999E-2</c:v>
                </c:pt>
                <c:pt idx="356">
                  <c:v>2.334E-2</c:v>
                </c:pt>
                <c:pt idx="357">
                  <c:v>2.3449999999999999E-2</c:v>
                </c:pt>
                <c:pt idx="358">
                  <c:v>2.351E-2</c:v>
                </c:pt>
                <c:pt idx="359">
                  <c:v>2.3560000000000001E-2</c:v>
                </c:pt>
                <c:pt idx="360">
                  <c:v>2.3619999999999999E-2</c:v>
                </c:pt>
                <c:pt idx="361">
                  <c:v>2.367E-2</c:v>
                </c:pt>
                <c:pt idx="362">
                  <c:v>2.3720000000000001E-2</c:v>
                </c:pt>
                <c:pt idx="363">
                  <c:v>2.3789999999999999E-2</c:v>
                </c:pt>
                <c:pt idx="364">
                  <c:v>2.3900000000000001E-2</c:v>
                </c:pt>
                <c:pt idx="365">
                  <c:v>2.3990000000000001E-2</c:v>
                </c:pt>
                <c:pt idx="366">
                  <c:v>2.4039999999999999E-2</c:v>
                </c:pt>
                <c:pt idx="367">
                  <c:v>2.409E-2</c:v>
                </c:pt>
                <c:pt idx="368">
                  <c:v>2.4129999999999999E-2</c:v>
                </c:pt>
                <c:pt idx="369">
                  <c:v>2.418E-2</c:v>
                </c:pt>
                <c:pt idx="370">
                  <c:v>2.4250000000000001E-2</c:v>
                </c:pt>
                <c:pt idx="371">
                  <c:v>2.435E-2</c:v>
                </c:pt>
                <c:pt idx="372">
                  <c:v>2.444E-2</c:v>
                </c:pt>
                <c:pt idx="373">
                  <c:v>2.4490000000000001E-2</c:v>
                </c:pt>
                <c:pt idx="374">
                  <c:v>2.4539999999999999E-2</c:v>
                </c:pt>
                <c:pt idx="375">
                  <c:v>2.46E-2</c:v>
                </c:pt>
                <c:pt idx="376">
                  <c:v>2.4639999999999999E-2</c:v>
                </c:pt>
                <c:pt idx="377">
                  <c:v>2.47E-2</c:v>
                </c:pt>
                <c:pt idx="378">
                  <c:v>2.479E-2</c:v>
                </c:pt>
                <c:pt idx="379">
                  <c:v>2.4899999999999999E-2</c:v>
                </c:pt>
                <c:pt idx="380">
                  <c:v>2.496E-2</c:v>
                </c:pt>
                <c:pt idx="381">
                  <c:v>2.5010000000000001E-2</c:v>
                </c:pt>
                <c:pt idx="382">
                  <c:v>2.5049999999999999E-2</c:v>
                </c:pt>
                <c:pt idx="383">
                  <c:v>2.5100000000000001E-2</c:v>
                </c:pt>
                <c:pt idx="384">
                  <c:v>2.5159999999999998E-2</c:v>
                </c:pt>
                <c:pt idx="385">
                  <c:v>2.5260000000000001E-2</c:v>
                </c:pt>
                <c:pt idx="386">
                  <c:v>2.5360000000000001E-2</c:v>
                </c:pt>
                <c:pt idx="387">
                  <c:v>2.5409999999999999E-2</c:v>
                </c:pt>
                <c:pt idx="388">
                  <c:v>2.546E-2</c:v>
                </c:pt>
                <c:pt idx="389">
                  <c:v>2.5520000000000001E-2</c:v>
                </c:pt>
                <c:pt idx="390">
                  <c:v>2.5559999999999999E-2</c:v>
                </c:pt>
                <c:pt idx="391">
                  <c:v>2.562E-2</c:v>
                </c:pt>
                <c:pt idx="392">
                  <c:v>2.5700000000000001E-2</c:v>
                </c:pt>
                <c:pt idx="393">
                  <c:v>2.5819999999999999E-2</c:v>
                </c:pt>
                <c:pt idx="394">
                  <c:v>2.588E-2</c:v>
                </c:pt>
                <c:pt idx="395">
                  <c:v>2.5940000000000001E-2</c:v>
                </c:pt>
                <c:pt idx="396">
                  <c:v>2.598E-2</c:v>
                </c:pt>
                <c:pt idx="397">
                  <c:v>2.6020000000000001E-2</c:v>
                </c:pt>
                <c:pt idx="398">
                  <c:v>2.6079999999999999E-2</c:v>
                </c:pt>
                <c:pt idx="399">
                  <c:v>2.6169999999999999E-2</c:v>
                </c:pt>
                <c:pt idx="400">
                  <c:v>2.6270000000000002E-2</c:v>
                </c:pt>
                <c:pt idx="401">
                  <c:v>2.6329999999999999E-2</c:v>
                </c:pt>
                <c:pt idx="402">
                  <c:v>2.6380000000000001E-2</c:v>
                </c:pt>
                <c:pt idx="403">
                  <c:v>2.6440000000000002E-2</c:v>
                </c:pt>
                <c:pt idx="404">
                  <c:v>2.649E-2</c:v>
                </c:pt>
                <c:pt idx="405">
                  <c:v>2.6540000000000001E-2</c:v>
                </c:pt>
                <c:pt idx="406">
                  <c:v>2.6610000000000002E-2</c:v>
                </c:pt>
                <c:pt idx="407">
                  <c:v>2.673E-2</c:v>
                </c:pt>
                <c:pt idx="408">
                  <c:v>2.681E-2</c:v>
                </c:pt>
                <c:pt idx="409">
                  <c:v>2.6859999999999998E-2</c:v>
                </c:pt>
                <c:pt idx="410">
                  <c:v>2.69E-2</c:v>
                </c:pt>
                <c:pt idx="411">
                  <c:v>2.6950000000000002E-2</c:v>
                </c:pt>
                <c:pt idx="412">
                  <c:v>2.7E-2</c:v>
                </c:pt>
                <c:pt idx="413">
                  <c:v>2.707E-2</c:v>
                </c:pt>
                <c:pt idx="414">
                  <c:v>2.7179999999999999E-2</c:v>
                </c:pt>
                <c:pt idx="415">
                  <c:v>2.726E-2</c:v>
                </c:pt>
                <c:pt idx="416">
                  <c:v>2.7300000000000001E-2</c:v>
                </c:pt>
                <c:pt idx="417">
                  <c:v>2.7369999999999998E-2</c:v>
                </c:pt>
                <c:pt idx="418">
                  <c:v>2.742E-2</c:v>
                </c:pt>
                <c:pt idx="419">
                  <c:v>2.7459999999999998E-2</c:v>
                </c:pt>
                <c:pt idx="420">
                  <c:v>2.7529999999999999E-2</c:v>
                </c:pt>
                <c:pt idx="421">
                  <c:v>2.7629999999999998E-2</c:v>
                </c:pt>
                <c:pt idx="422">
                  <c:v>2.7720000000000002E-2</c:v>
                </c:pt>
                <c:pt idx="423">
                  <c:v>2.7779999999999999E-2</c:v>
                </c:pt>
                <c:pt idx="424">
                  <c:v>2.7830000000000001E-2</c:v>
                </c:pt>
                <c:pt idx="425">
                  <c:v>2.7879999999999999E-2</c:v>
                </c:pt>
                <c:pt idx="426">
                  <c:v>2.792E-2</c:v>
                </c:pt>
                <c:pt idx="427">
                  <c:v>2.7990000000000001E-2</c:v>
                </c:pt>
                <c:pt idx="428">
                  <c:v>2.809E-2</c:v>
                </c:pt>
                <c:pt idx="429">
                  <c:v>2.818E-2</c:v>
                </c:pt>
                <c:pt idx="430">
                  <c:v>2.8219999999999999E-2</c:v>
                </c:pt>
                <c:pt idx="431">
                  <c:v>2.8250000000000001E-2</c:v>
                </c:pt>
                <c:pt idx="432">
                  <c:v>2.8299999999999999E-2</c:v>
                </c:pt>
                <c:pt idx="433">
                  <c:v>2.835E-2</c:v>
                </c:pt>
                <c:pt idx="434">
                  <c:v>2.8389999999999999E-2</c:v>
                </c:pt>
                <c:pt idx="435">
                  <c:v>2.845E-2</c:v>
                </c:pt>
                <c:pt idx="436">
                  <c:v>2.8539999999999999E-2</c:v>
                </c:pt>
                <c:pt idx="437">
                  <c:v>2.8649999999999998E-2</c:v>
                </c:pt>
                <c:pt idx="438">
                  <c:v>2.8709999999999999E-2</c:v>
                </c:pt>
                <c:pt idx="439">
                  <c:v>2.8760000000000001E-2</c:v>
                </c:pt>
                <c:pt idx="440">
                  <c:v>2.8799999999999999E-2</c:v>
                </c:pt>
                <c:pt idx="441">
                  <c:v>2.8850000000000001E-2</c:v>
                </c:pt>
                <c:pt idx="442">
                  <c:v>2.8910000000000002E-2</c:v>
                </c:pt>
                <c:pt idx="443">
                  <c:v>2.9010000000000001E-2</c:v>
                </c:pt>
                <c:pt idx="444">
                  <c:v>2.911E-2</c:v>
                </c:pt>
                <c:pt idx="445">
                  <c:v>2.9159999999999998E-2</c:v>
                </c:pt>
                <c:pt idx="446">
                  <c:v>2.921E-2</c:v>
                </c:pt>
                <c:pt idx="447">
                  <c:v>2.9270000000000001E-2</c:v>
                </c:pt>
                <c:pt idx="448">
                  <c:v>2.9319999999999999E-2</c:v>
                </c:pt>
                <c:pt idx="449">
                  <c:v>2.937E-2</c:v>
                </c:pt>
                <c:pt idx="450">
                  <c:v>2.945E-2</c:v>
                </c:pt>
                <c:pt idx="451">
                  <c:v>2.9569999999999999E-2</c:v>
                </c:pt>
                <c:pt idx="452">
                  <c:v>2.964E-2</c:v>
                </c:pt>
                <c:pt idx="453">
                  <c:v>2.9690000000000001E-2</c:v>
                </c:pt>
                <c:pt idx="454">
                  <c:v>2.9729999999999999E-2</c:v>
                </c:pt>
                <c:pt idx="455">
                  <c:v>2.9770000000000001E-2</c:v>
                </c:pt>
                <c:pt idx="456">
                  <c:v>2.9829999999999999E-2</c:v>
                </c:pt>
                <c:pt idx="457">
                  <c:v>2.9919999999999999E-2</c:v>
                </c:pt>
                <c:pt idx="458">
                  <c:v>3.0020000000000002E-2</c:v>
                </c:pt>
                <c:pt idx="459">
                  <c:v>3.0089999999999999E-2</c:v>
                </c:pt>
                <c:pt idx="460">
                  <c:v>3.0130000000000001E-2</c:v>
                </c:pt>
                <c:pt idx="461">
                  <c:v>3.0200000000000001E-2</c:v>
                </c:pt>
                <c:pt idx="462">
                  <c:v>3.024E-2</c:v>
                </c:pt>
                <c:pt idx="463">
                  <c:v>3.0290000000000001E-2</c:v>
                </c:pt>
                <c:pt idx="464">
                  <c:v>3.0360000000000002E-2</c:v>
                </c:pt>
                <c:pt idx="465">
                  <c:v>3.0470000000000001E-2</c:v>
                </c:pt>
                <c:pt idx="466">
                  <c:v>3.0550000000000001E-2</c:v>
                </c:pt>
                <c:pt idx="467">
                  <c:v>3.057E-2</c:v>
                </c:pt>
                <c:pt idx="468">
                  <c:v>3.0599999999999999E-2</c:v>
                </c:pt>
                <c:pt idx="469">
                  <c:v>3.0630000000000001E-2</c:v>
                </c:pt>
                <c:pt idx="470">
                  <c:v>3.065E-2</c:v>
                </c:pt>
                <c:pt idx="471">
                  <c:v>3.0679999999999999E-2</c:v>
                </c:pt>
                <c:pt idx="472">
                  <c:v>3.0710000000000001E-2</c:v>
                </c:pt>
                <c:pt idx="473">
                  <c:v>3.074E-2</c:v>
                </c:pt>
                <c:pt idx="474">
                  <c:v>3.075E-2</c:v>
                </c:pt>
                <c:pt idx="475">
                  <c:v>3.0759999999999999E-2</c:v>
                </c:pt>
                <c:pt idx="476">
                  <c:v>3.0769999999999999E-2</c:v>
                </c:pt>
                <c:pt idx="477">
                  <c:v>3.0779999999999998E-2</c:v>
                </c:pt>
                <c:pt idx="478">
                  <c:v>3.0790000000000001E-2</c:v>
                </c:pt>
                <c:pt idx="479">
                  <c:v>3.0800000000000001E-2</c:v>
                </c:pt>
                <c:pt idx="480">
                  <c:v>3.0839999999999999E-2</c:v>
                </c:pt>
                <c:pt idx="481">
                  <c:v>3.0929999999999999E-2</c:v>
                </c:pt>
                <c:pt idx="482">
                  <c:v>3.1009999999999999E-2</c:v>
                </c:pt>
                <c:pt idx="483">
                  <c:v>3.1050000000000001E-2</c:v>
                </c:pt>
                <c:pt idx="484">
                  <c:v>3.1109999999999999E-2</c:v>
                </c:pt>
                <c:pt idx="485">
                  <c:v>3.117E-2</c:v>
                </c:pt>
                <c:pt idx="486">
                  <c:v>3.1210000000000002E-2</c:v>
                </c:pt>
                <c:pt idx="487">
                  <c:v>3.1269999999999999E-2</c:v>
                </c:pt>
                <c:pt idx="488">
                  <c:v>3.1359999999999999E-2</c:v>
                </c:pt>
                <c:pt idx="489">
                  <c:v>3.1480000000000001E-2</c:v>
                </c:pt>
                <c:pt idx="490">
                  <c:v>3.1530000000000002E-2</c:v>
                </c:pt>
                <c:pt idx="491">
                  <c:v>3.1579999999999997E-2</c:v>
                </c:pt>
                <c:pt idx="492">
                  <c:v>3.1620000000000002E-2</c:v>
                </c:pt>
                <c:pt idx="493">
                  <c:v>3.1669999999999997E-2</c:v>
                </c:pt>
                <c:pt idx="494">
                  <c:v>3.1730000000000001E-2</c:v>
                </c:pt>
                <c:pt idx="495">
                  <c:v>3.1829999999999997E-2</c:v>
                </c:pt>
                <c:pt idx="496">
                  <c:v>3.1919999999999997E-2</c:v>
                </c:pt>
                <c:pt idx="497">
                  <c:v>3.1980000000000001E-2</c:v>
                </c:pt>
                <c:pt idx="498">
                  <c:v>3.2030000000000003E-2</c:v>
                </c:pt>
                <c:pt idx="499">
                  <c:v>3.209E-2</c:v>
                </c:pt>
                <c:pt idx="500">
                  <c:v>3.2140000000000002E-2</c:v>
                </c:pt>
                <c:pt idx="501">
                  <c:v>3.2190000000000003E-2</c:v>
                </c:pt>
                <c:pt idx="502">
                  <c:v>3.227E-2</c:v>
                </c:pt>
                <c:pt idx="503">
                  <c:v>3.2390000000000002E-2</c:v>
                </c:pt>
                <c:pt idx="504">
                  <c:v>3.2460000000000003E-2</c:v>
                </c:pt>
                <c:pt idx="505">
                  <c:v>3.2500000000000001E-2</c:v>
                </c:pt>
                <c:pt idx="506">
                  <c:v>3.2550000000000003E-2</c:v>
                </c:pt>
                <c:pt idx="507">
                  <c:v>3.2590000000000001E-2</c:v>
                </c:pt>
                <c:pt idx="508">
                  <c:v>3.2649999999999998E-2</c:v>
                </c:pt>
                <c:pt idx="509">
                  <c:v>3.2730000000000002E-2</c:v>
                </c:pt>
                <c:pt idx="510">
                  <c:v>3.2840000000000001E-2</c:v>
                </c:pt>
                <c:pt idx="511">
                  <c:v>3.2910000000000002E-2</c:v>
                </c:pt>
                <c:pt idx="512">
                  <c:v>3.295E-2</c:v>
                </c:pt>
                <c:pt idx="513">
                  <c:v>3.3009999999999998E-2</c:v>
                </c:pt>
                <c:pt idx="514">
                  <c:v>3.3059999999999999E-2</c:v>
                </c:pt>
                <c:pt idx="515">
                  <c:v>3.3110000000000001E-2</c:v>
                </c:pt>
                <c:pt idx="516">
                  <c:v>3.3180000000000001E-2</c:v>
                </c:pt>
                <c:pt idx="517">
                  <c:v>3.329E-2</c:v>
                </c:pt>
                <c:pt idx="518">
                  <c:v>3.338E-2</c:v>
                </c:pt>
                <c:pt idx="519">
                  <c:v>3.3430000000000001E-2</c:v>
                </c:pt>
                <c:pt idx="520">
                  <c:v>3.347E-2</c:v>
                </c:pt>
                <c:pt idx="521">
                  <c:v>3.3520000000000001E-2</c:v>
                </c:pt>
                <c:pt idx="522">
                  <c:v>3.3570000000000003E-2</c:v>
                </c:pt>
                <c:pt idx="523">
                  <c:v>3.3640000000000003E-2</c:v>
                </c:pt>
                <c:pt idx="524">
                  <c:v>3.3750000000000002E-2</c:v>
                </c:pt>
                <c:pt idx="525">
                  <c:v>3.3829999999999999E-2</c:v>
                </c:pt>
                <c:pt idx="526">
                  <c:v>3.388E-2</c:v>
                </c:pt>
                <c:pt idx="527">
                  <c:v>3.3930000000000002E-2</c:v>
                </c:pt>
                <c:pt idx="528">
                  <c:v>3.3989999999999999E-2</c:v>
                </c:pt>
                <c:pt idx="529">
                  <c:v>3.4029999999999998E-2</c:v>
                </c:pt>
                <c:pt idx="530">
                  <c:v>3.4090000000000002E-2</c:v>
                </c:pt>
                <c:pt idx="531">
                  <c:v>3.4189999999999998E-2</c:v>
                </c:pt>
                <c:pt idx="532">
                  <c:v>3.4299999999999997E-2</c:v>
                </c:pt>
                <c:pt idx="533">
                  <c:v>3.4349999999999999E-2</c:v>
                </c:pt>
                <c:pt idx="534">
                  <c:v>3.44E-2</c:v>
                </c:pt>
                <c:pt idx="535">
                  <c:v>3.4439999999999998E-2</c:v>
                </c:pt>
                <c:pt idx="536">
                  <c:v>3.449E-2</c:v>
                </c:pt>
                <c:pt idx="537">
                  <c:v>3.4549999999999997E-2</c:v>
                </c:pt>
                <c:pt idx="538">
                  <c:v>3.465E-2</c:v>
                </c:pt>
                <c:pt idx="539">
                  <c:v>3.474E-2</c:v>
                </c:pt>
                <c:pt idx="540">
                  <c:v>3.4799999999999998E-2</c:v>
                </c:pt>
                <c:pt idx="541">
                  <c:v>3.4849999999999999E-2</c:v>
                </c:pt>
                <c:pt idx="542">
                  <c:v>3.4909999999999997E-2</c:v>
                </c:pt>
                <c:pt idx="543">
                  <c:v>3.4959999999999998E-2</c:v>
                </c:pt>
                <c:pt idx="544">
                  <c:v>3.5009999999999999E-2</c:v>
                </c:pt>
                <c:pt idx="545">
                  <c:v>3.5099999999999999E-2</c:v>
                </c:pt>
                <c:pt idx="546">
                  <c:v>3.5209999999999998E-2</c:v>
                </c:pt>
                <c:pt idx="547">
                  <c:v>3.5270000000000003E-2</c:v>
                </c:pt>
                <c:pt idx="548">
                  <c:v>3.5319999999999997E-2</c:v>
                </c:pt>
                <c:pt idx="549">
                  <c:v>3.5360000000000003E-2</c:v>
                </c:pt>
                <c:pt idx="550">
                  <c:v>3.5409999999999997E-2</c:v>
                </c:pt>
                <c:pt idx="551">
                  <c:v>3.5470000000000002E-2</c:v>
                </c:pt>
                <c:pt idx="552">
                  <c:v>3.5560000000000001E-2</c:v>
                </c:pt>
                <c:pt idx="553">
                  <c:v>3.5659999999999997E-2</c:v>
                </c:pt>
                <c:pt idx="554">
                  <c:v>3.5720000000000002E-2</c:v>
                </c:pt>
                <c:pt idx="555">
                  <c:v>3.5770000000000003E-2</c:v>
                </c:pt>
                <c:pt idx="556">
                  <c:v>3.5830000000000001E-2</c:v>
                </c:pt>
                <c:pt idx="557">
                  <c:v>3.5880000000000002E-2</c:v>
                </c:pt>
                <c:pt idx="558">
                  <c:v>3.5929999999999997E-2</c:v>
                </c:pt>
                <c:pt idx="559">
                  <c:v>3.5999999999999997E-2</c:v>
                </c:pt>
                <c:pt idx="560">
                  <c:v>3.6119999999999999E-2</c:v>
                </c:pt>
                <c:pt idx="561">
                  <c:v>3.619E-2</c:v>
                </c:pt>
                <c:pt idx="562">
                  <c:v>3.6249999999999998E-2</c:v>
                </c:pt>
                <c:pt idx="563">
                  <c:v>3.6290000000000003E-2</c:v>
                </c:pt>
                <c:pt idx="564">
                  <c:v>3.6330000000000001E-2</c:v>
                </c:pt>
                <c:pt idx="565">
                  <c:v>3.6389999999999999E-2</c:v>
                </c:pt>
                <c:pt idx="566">
                  <c:v>3.6470000000000002E-2</c:v>
                </c:pt>
                <c:pt idx="567">
                  <c:v>3.6569999999999998E-2</c:v>
                </c:pt>
                <c:pt idx="568">
                  <c:v>3.6650000000000002E-2</c:v>
                </c:pt>
                <c:pt idx="569">
                  <c:v>3.669E-2</c:v>
                </c:pt>
                <c:pt idx="570">
                  <c:v>3.6749999999999998E-2</c:v>
                </c:pt>
                <c:pt idx="571">
                  <c:v>3.6799999999999999E-2</c:v>
                </c:pt>
                <c:pt idx="572">
                  <c:v>3.6850000000000001E-2</c:v>
                </c:pt>
                <c:pt idx="573">
                  <c:v>3.6909999999999998E-2</c:v>
                </c:pt>
                <c:pt idx="574">
                  <c:v>3.7019999999999997E-2</c:v>
                </c:pt>
                <c:pt idx="575">
                  <c:v>3.712E-2</c:v>
                </c:pt>
                <c:pt idx="576">
                  <c:v>3.7170000000000002E-2</c:v>
                </c:pt>
                <c:pt idx="577">
                  <c:v>3.721E-2</c:v>
                </c:pt>
                <c:pt idx="578">
                  <c:v>3.7260000000000001E-2</c:v>
                </c:pt>
                <c:pt idx="579">
                  <c:v>3.7310000000000003E-2</c:v>
                </c:pt>
                <c:pt idx="580">
                  <c:v>3.7379999999999997E-2</c:v>
                </c:pt>
                <c:pt idx="581">
                  <c:v>3.7479999999999999E-2</c:v>
                </c:pt>
                <c:pt idx="582">
                  <c:v>3.7569999999999999E-2</c:v>
                </c:pt>
                <c:pt idx="583">
                  <c:v>3.7609999999999998E-2</c:v>
                </c:pt>
                <c:pt idx="584">
                  <c:v>3.7670000000000002E-2</c:v>
                </c:pt>
                <c:pt idx="585">
                  <c:v>3.773E-2</c:v>
                </c:pt>
                <c:pt idx="586">
                  <c:v>3.7769999999999998E-2</c:v>
                </c:pt>
                <c:pt idx="587">
                  <c:v>3.7830000000000003E-2</c:v>
                </c:pt>
                <c:pt idx="588">
                  <c:v>3.7929999999999998E-2</c:v>
                </c:pt>
                <c:pt idx="589">
                  <c:v>3.8039999999999997E-2</c:v>
                </c:pt>
                <c:pt idx="590">
                  <c:v>3.8089999999999999E-2</c:v>
                </c:pt>
                <c:pt idx="591">
                  <c:v>3.814E-2</c:v>
                </c:pt>
                <c:pt idx="592">
                  <c:v>3.8179999999999999E-2</c:v>
                </c:pt>
                <c:pt idx="593">
                  <c:v>3.823E-2</c:v>
                </c:pt>
                <c:pt idx="594">
                  <c:v>3.8289999999999998E-2</c:v>
                </c:pt>
                <c:pt idx="595">
                  <c:v>3.8390000000000001E-2</c:v>
                </c:pt>
                <c:pt idx="596">
                  <c:v>3.8490000000000003E-2</c:v>
                </c:pt>
                <c:pt idx="597">
                  <c:v>3.8539999999999998E-2</c:v>
                </c:pt>
                <c:pt idx="598">
                  <c:v>3.8589999999999999E-2</c:v>
                </c:pt>
                <c:pt idx="599">
                  <c:v>3.8649999999999997E-2</c:v>
                </c:pt>
                <c:pt idx="600">
                  <c:v>3.8699999999999998E-2</c:v>
                </c:pt>
                <c:pt idx="601">
                  <c:v>3.875E-2</c:v>
                </c:pt>
                <c:pt idx="602">
                  <c:v>3.8830000000000003E-2</c:v>
                </c:pt>
                <c:pt idx="603">
                  <c:v>3.8949999999999999E-2</c:v>
                </c:pt>
                <c:pt idx="604">
                  <c:v>3.9010000000000003E-2</c:v>
                </c:pt>
                <c:pt idx="605">
                  <c:v>3.9059999999999997E-2</c:v>
                </c:pt>
                <c:pt idx="606">
                  <c:v>3.9100000000000003E-2</c:v>
                </c:pt>
                <c:pt idx="607">
                  <c:v>3.9149999999999997E-2</c:v>
                </c:pt>
                <c:pt idx="608">
                  <c:v>3.9210000000000002E-2</c:v>
                </c:pt>
                <c:pt idx="609">
                  <c:v>3.9300000000000002E-2</c:v>
                </c:pt>
                <c:pt idx="610">
                  <c:v>3.9399999999999998E-2</c:v>
                </c:pt>
                <c:pt idx="611">
                  <c:v>3.9460000000000002E-2</c:v>
                </c:pt>
                <c:pt idx="612">
                  <c:v>3.9510000000000003E-2</c:v>
                </c:pt>
                <c:pt idx="613">
                  <c:v>3.9570000000000001E-2</c:v>
                </c:pt>
                <c:pt idx="614">
                  <c:v>3.9620000000000002E-2</c:v>
                </c:pt>
                <c:pt idx="615">
                  <c:v>3.9669999999999997E-2</c:v>
                </c:pt>
                <c:pt idx="616">
                  <c:v>3.9739999999999998E-2</c:v>
                </c:pt>
                <c:pt idx="617">
                  <c:v>3.986E-2</c:v>
                </c:pt>
                <c:pt idx="618">
                  <c:v>3.9940000000000003E-2</c:v>
                </c:pt>
                <c:pt idx="619">
                  <c:v>3.9989999999999998E-2</c:v>
                </c:pt>
                <c:pt idx="620">
                  <c:v>4.0030000000000003E-2</c:v>
                </c:pt>
                <c:pt idx="621">
                  <c:v>4.0070000000000001E-2</c:v>
                </c:pt>
                <c:pt idx="622">
                  <c:v>4.0129999999999999E-2</c:v>
                </c:pt>
                <c:pt idx="623">
                  <c:v>4.0210000000000003E-2</c:v>
                </c:pt>
                <c:pt idx="624">
                  <c:v>4.0309999999999999E-2</c:v>
                </c:pt>
                <c:pt idx="625">
                  <c:v>4.0390000000000002E-2</c:v>
                </c:pt>
                <c:pt idx="626">
                  <c:v>4.0430000000000001E-2</c:v>
                </c:pt>
                <c:pt idx="627">
                  <c:v>4.0489999999999998E-2</c:v>
                </c:pt>
                <c:pt idx="628">
                  <c:v>4.054E-2</c:v>
                </c:pt>
                <c:pt idx="629">
                  <c:v>4.0590000000000001E-2</c:v>
                </c:pt>
                <c:pt idx="630">
                  <c:v>4.0660000000000002E-2</c:v>
                </c:pt>
                <c:pt idx="631">
                  <c:v>4.0759999999999998E-2</c:v>
                </c:pt>
                <c:pt idx="632">
                  <c:v>4.086E-2</c:v>
                </c:pt>
                <c:pt idx="633">
                  <c:v>4.0910000000000002E-2</c:v>
                </c:pt>
                <c:pt idx="634">
                  <c:v>4.095E-2</c:v>
                </c:pt>
                <c:pt idx="635">
                  <c:v>4.1000000000000002E-2</c:v>
                </c:pt>
                <c:pt idx="636">
                  <c:v>4.1050000000000003E-2</c:v>
                </c:pt>
                <c:pt idx="637">
                  <c:v>4.1119999999999997E-2</c:v>
                </c:pt>
                <c:pt idx="638">
                  <c:v>4.122E-2</c:v>
                </c:pt>
                <c:pt idx="639">
                  <c:v>4.1309999999999999E-2</c:v>
                </c:pt>
                <c:pt idx="640">
                  <c:v>4.1360000000000001E-2</c:v>
                </c:pt>
                <c:pt idx="641">
                  <c:v>4.1410000000000002E-2</c:v>
                </c:pt>
                <c:pt idx="642">
                  <c:v>4.147E-2</c:v>
                </c:pt>
                <c:pt idx="643">
                  <c:v>4.1509999999999998E-2</c:v>
                </c:pt>
                <c:pt idx="644">
                  <c:v>4.1570000000000003E-2</c:v>
                </c:pt>
                <c:pt idx="645">
                  <c:v>4.1660000000000003E-2</c:v>
                </c:pt>
                <c:pt idx="646">
                  <c:v>4.1779999999999998E-2</c:v>
                </c:pt>
                <c:pt idx="647">
                  <c:v>4.1829999999999999E-2</c:v>
                </c:pt>
                <c:pt idx="648">
                  <c:v>4.1880000000000001E-2</c:v>
                </c:pt>
                <c:pt idx="649">
                  <c:v>4.1919999999999999E-2</c:v>
                </c:pt>
                <c:pt idx="650">
                  <c:v>4.197E-2</c:v>
                </c:pt>
                <c:pt idx="651">
                  <c:v>4.2029999999999998E-2</c:v>
                </c:pt>
                <c:pt idx="652">
                  <c:v>4.2130000000000001E-2</c:v>
                </c:pt>
                <c:pt idx="653">
                  <c:v>4.2220000000000001E-2</c:v>
                </c:pt>
                <c:pt idx="654">
                  <c:v>4.2279999999999998E-2</c:v>
                </c:pt>
                <c:pt idx="655">
                  <c:v>4.233E-2</c:v>
                </c:pt>
                <c:pt idx="656">
                  <c:v>4.2389999999999997E-2</c:v>
                </c:pt>
                <c:pt idx="657">
                  <c:v>4.2439999999999999E-2</c:v>
                </c:pt>
                <c:pt idx="658">
                  <c:v>4.249E-2</c:v>
                </c:pt>
                <c:pt idx="659">
                  <c:v>4.2569999999999997E-2</c:v>
                </c:pt>
                <c:pt idx="660">
                  <c:v>4.2689999999999999E-2</c:v>
                </c:pt>
                <c:pt idx="661">
                  <c:v>4.2759999999999999E-2</c:v>
                </c:pt>
                <c:pt idx="662">
                  <c:v>4.2810000000000001E-2</c:v>
                </c:pt>
                <c:pt idx="663">
                  <c:v>4.2849999999999999E-2</c:v>
                </c:pt>
                <c:pt idx="664">
                  <c:v>4.2889999999999998E-2</c:v>
                </c:pt>
                <c:pt idx="665">
                  <c:v>4.2950000000000002E-2</c:v>
                </c:pt>
                <c:pt idx="666">
                  <c:v>4.3040000000000002E-2</c:v>
                </c:pt>
                <c:pt idx="667">
                  <c:v>4.3139999999999998E-2</c:v>
                </c:pt>
                <c:pt idx="668">
                  <c:v>4.3200000000000002E-2</c:v>
                </c:pt>
                <c:pt idx="669">
                  <c:v>4.3249999999999997E-2</c:v>
                </c:pt>
                <c:pt idx="670">
                  <c:v>4.3310000000000001E-2</c:v>
                </c:pt>
                <c:pt idx="671">
                  <c:v>4.3360000000000003E-2</c:v>
                </c:pt>
                <c:pt idx="672">
                  <c:v>4.3409999999999997E-2</c:v>
                </c:pt>
                <c:pt idx="673">
                  <c:v>4.3479999999999998E-2</c:v>
                </c:pt>
                <c:pt idx="674">
                  <c:v>4.3589999999999997E-2</c:v>
                </c:pt>
                <c:pt idx="675">
                  <c:v>4.3679999999999997E-2</c:v>
                </c:pt>
                <c:pt idx="676">
                  <c:v>4.3729999999999998E-2</c:v>
                </c:pt>
                <c:pt idx="677">
                  <c:v>4.3770000000000003E-2</c:v>
                </c:pt>
                <c:pt idx="678">
                  <c:v>4.3819999999999998E-2</c:v>
                </c:pt>
                <c:pt idx="679">
                  <c:v>4.3869999999999999E-2</c:v>
                </c:pt>
                <c:pt idx="680">
                  <c:v>4.394E-2</c:v>
                </c:pt>
                <c:pt idx="681">
                  <c:v>4.4049999999999999E-2</c:v>
                </c:pt>
                <c:pt idx="682">
                  <c:v>4.4130000000000003E-2</c:v>
                </c:pt>
                <c:pt idx="683">
                  <c:v>4.4179999999999997E-2</c:v>
                </c:pt>
                <c:pt idx="684">
                  <c:v>4.4229999999999998E-2</c:v>
                </c:pt>
                <c:pt idx="685">
                  <c:v>4.4290000000000003E-2</c:v>
                </c:pt>
                <c:pt idx="686">
                  <c:v>4.4339999999999997E-2</c:v>
                </c:pt>
                <c:pt idx="687">
                  <c:v>4.4389999999999999E-2</c:v>
                </c:pt>
                <c:pt idx="688">
                  <c:v>4.4490000000000002E-2</c:v>
                </c:pt>
                <c:pt idx="689">
                  <c:v>4.4600000000000001E-2</c:v>
                </c:pt>
                <c:pt idx="690">
                  <c:v>4.4650000000000002E-2</c:v>
                </c:pt>
                <c:pt idx="691">
                  <c:v>4.4699999999999997E-2</c:v>
                </c:pt>
                <c:pt idx="692">
                  <c:v>4.4740000000000002E-2</c:v>
                </c:pt>
                <c:pt idx="693">
                  <c:v>4.4790000000000003E-2</c:v>
                </c:pt>
                <c:pt idx="694">
                  <c:v>4.4859999999999997E-2</c:v>
                </c:pt>
                <c:pt idx="695">
                  <c:v>4.496E-2</c:v>
                </c:pt>
                <c:pt idx="696">
                  <c:v>4.505E-2</c:v>
                </c:pt>
                <c:pt idx="697">
                  <c:v>4.5100000000000001E-2</c:v>
                </c:pt>
                <c:pt idx="698">
                  <c:v>4.5150000000000003E-2</c:v>
                </c:pt>
                <c:pt idx="699">
                  <c:v>4.521E-2</c:v>
                </c:pt>
                <c:pt idx="700">
                  <c:v>4.5249999999999999E-2</c:v>
                </c:pt>
                <c:pt idx="701">
                  <c:v>4.5310000000000003E-2</c:v>
                </c:pt>
                <c:pt idx="702">
                  <c:v>4.539E-2</c:v>
                </c:pt>
                <c:pt idx="703">
                  <c:v>4.5519999999999998E-2</c:v>
                </c:pt>
                <c:pt idx="704">
                  <c:v>4.5580000000000002E-2</c:v>
                </c:pt>
                <c:pt idx="705">
                  <c:v>4.5629999999999997E-2</c:v>
                </c:pt>
                <c:pt idx="706">
                  <c:v>4.5670000000000002E-2</c:v>
                </c:pt>
                <c:pt idx="707">
                  <c:v>4.5710000000000001E-2</c:v>
                </c:pt>
                <c:pt idx="708">
                  <c:v>4.5769999999999998E-2</c:v>
                </c:pt>
                <c:pt idx="709">
                  <c:v>4.5859999999999998E-2</c:v>
                </c:pt>
                <c:pt idx="710">
                  <c:v>4.5960000000000001E-2</c:v>
                </c:pt>
                <c:pt idx="711">
                  <c:v>4.6019999999999998E-2</c:v>
                </c:pt>
                <c:pt idx="712">
                  <c:v>4.607E-2</c:v>
                </c:pt>
                <c:pt idx="713">
                  <c:v>4.6129999999999997E-2</c:v>
                </c:pt>
                <c:pt idx="714">
                  <c:v>4.6179999999999999E-2</c:v>
                </c:pt>
                <c:pt idx="715">
                  <c:v>4.623E-2</c:v>
                </c:pt>
                <c:pt idx="716">
                  <c:v>4.6300000000000001E-2</c:v>
                </c:pt>
                <c:pt idx="717">
                  <c:v>4.6420000000000003E-2</c:v>
                </c:pt>
                <c:pt idx="718">
                  <c:v>4.65E-2</c:v>
                </c:pt>
                <c:pt idx="719">
                  <c:v>4.6550000000000001E-2</c:v>
                </c:pt>
                <c:pt idx="720">
                  <c:v>4.6589999999999999E-2</c:v>
                </c:pt>
                <c:pt idx="721">
                  <c:v>4.6640000000000001E-2</c:v>
                </c:pt>
                <c:pt idx="722">
                  <c:v>4.6690000000000002E-2</c:v>
                </c:pt>
                <c:pt idx="723">
                  <c:v>4.6769999999999999E-2</c:v>
                </c:pt>
                <c:pt idx="724">
                  <c:v>4.6870000000000002E-2</c:v>
                </c:pt>
                <c:pt idx="725">
                  <c:v>4.6949999999999999E-2</c:v>
                </c:pt>
                <c:pt idx="726">
                  <c:v>4.7E-2</c:v>
                </c:pt>
                <c:pt idx="727">
                  <c:v>4.7050000000000002E-2</c:v>
                </c:pt>
                <c:pt idx="728">
                  <c:v>4.7109999999999999E-2</c:v>
                </c:pt>
                <c:pt idx="729">
                  <c:v>4.7149999999999997E-2</c:v>
                </c:pt>
                <c:pt idx="730">
                  <c:v>4.7219999999999998E-2</c:v>
                </c:pt>
                <c:pt idx="731">
                  <c:v>4.7320000000000001E-2</c:v>
                </c:pt>
                <c:pt idx="732">
                  <c:v>4.7419999999999997E-2</c:v>
                </c:pt>
                <c:pt idx="733">
                  <c:v>4.7469999999999998E-2</c:v>
                </c:pt>
                <c:pt idx="734">
                  <c:v>4.752E-2</c:v>
                </c:pt>
                <c:pt idx="735">
                  <c:v>4.7559999999999998E-2</c:v>
                </c:pt>
                <c:pt idx="736">
                  <c:v>4.761E-2</c:v>
                </c:pt>
                <c:pt idx="737">
                  <c:v>4.768E-2</c:v>
                </c:pt>
                <c:pt idx="738">
                  <c:v>4.7780000000000003E-2</c:v>
                </c:pt>
                <c:pt idx="739">
                  <c:v>4.7870000000000003E-2</c:v>
                </c:pt>
                <c:pt idx="740">
                  <c:v>4.7919999999999997E-2</c:v>
                </c:pt>
                <c:pt idx="741">
                  <c:v>4.7980000000000002E-2</c:v>
                </c:pt>
                <c:pt idx="742">
                  <c:v>4.8030000000000003E-2</c:v>
                </c:pt>
                <c:pt idx="743">
                  <c:v>4.8079999999999998E-2</c:v>
                </c:pt>
                <c:pt idx="744">
                  <c:v>4.8129999999999999E-2</c:v>
                </c:pt>
                <c:pt idx="745">
                  <c:v>4.8219999999999999E-2</c:v>
                </c:pt>
                <c:pt idx="746">
                  <c:v>4.8340000000000001E-2</c:v>
                </c:pt>
                <c:pt idx="747">
                  <c:v>4.8399999999999999E-2</c:v>
                </c:pt>
                <c:pt idx="748">
                  <c:v>4.8439999999999997E-2</c:v>
                </c:pt>
                <c:pt idx="749">
                  <c:v>4.8489999999999998E-2</c:v>
                </c:pt>
                <c:pt idx="750">
                  <c:v>4.854E-2</c:v>
                </c:pt>
                <c:pt idx="751">
                  <c:v>4.8590000000000001E-2</c:v>
                </c:pt>
                <c:pt idx="752">
                  <c:v>4.8689999999999997E-2</c:v>
                </c:pt>
                <c:pt idx="753">
                  <c:v>4.879E-2</c:v>
                </c:pt>
                <c:pt idx="754">
                  <c:v>4.8840000000000001E-2</c:v>
                </c:pt>
                <c:pt idx="755">
                  <c:v>4.8890000000000003E-2</c:v>
                </c:pt>
                <c:pt idx="756">
                  <c:v>4.895E-2</c:v>
                </c:pt>
                <c:pt idx="757">
                  <c:v>4.9000000000000002E-2</c:v>
                </c:pt>
                <c:pt idx="758">
                  <c:v>4.9059999999999999E-2</c:v>
                </c:pt>
                <c:pt idx="759">
                  <c:v>4.913E-2</c:v>
                </c:pt>
                <c:pt idx="760">
                  <c:v>4.9250000000000002E-2</c:v>
                </c:pt>
                <c:pt idx="761">
                  <c:v>4.9320000000000003E-2</c:v>
                </c:pt>
                <c:pt idx="762">
                  <c:v>4.9369999999999997E-2</c:v>
                </c:pt>
                <c:pt idx="763">
                  <c:v>4.9410000000000003E-2</c:v>
                </c:pt>
                <c:pt idx="764">
                  <c:v>4.9459999999999997E-2</c:v>
                </c:pt>
                <c:pt idx="765">
                  <c:v>4.9509999999999998E-2</c:v>
                </c:pt>
                <c:pt idx="766">
                  <c:v>4.9590000000000002E-2</c:v>
                </c:pt>
                <c:pt idx="767">
                  <c:v>4.9689999999999998E-2</c:v>
                </c:pt>
                <c:pt idx="768">
                  <c:v>4.9770000000000002E-2</c:v>
                </c:pt>
                <c:pt idx="769">
                  <c:v>4.9820000000000003E-2</c:v>
                </c:pt>
                <c:pt idx="770">
                  <c:v>4.9880000000000001E-2</c:v>
                </c:pt>
                <c:pt idx="771">
                  <c:v>4.9930000000000002E-2</c:v>
                </c:pt>
                <c:pt idx="772">
                  <c:v>4.9979999999999997E-2</c:v>
                </c:pt>
                <c:pt idx="773">
                  <c:v>5.0040000000000001E-2</c:v>
                </c:pt>
                <c:pt idx="774">
                  <c:v>5.0139999999999997E-2</c:v>
                </c:pt>
                <c:pt idx="775">
                  <c:v>5.024E-2</c:v>
                </c:pt>
                <c:pt idx="776">
                  <c:v>5.0290000000000001E-2</c:v>
                </c:pt>
                <c:pt idx="777">
                  <c:v>5.0340000000000003E-2</c:v>
                </c:pt>
                <c:pt idx="778">
                  <c:v>5.0380000000000001E-2</c:v>
                </c:pt>
                <c:pt idx="779">
                  <c:v>5.0430000000000003E-2</c:v>
                </c:pt>
                <c:pt idx="780">
                  <c:v>5.0500000000000003E-2</c:v>
                </c:pt>
                <c:pt idx="781">
                  <c:v>5.0610000000000002E-2</c:v>
                </c:pt>
                <c:pt idx="782">
                  <c:v>5.0689999999999999E-2</c:v>
                </c:pt>
                <c:pt idx="783">
                  <c:v>5.074E-2</c:v>
                </c:pt>
                <c:pt idx="784">
                  <c:v>5.0799999999999998E-2</c:v>
                </c:pt>
                <c:pt idx="785">
                  <c:v>5.0849999999999999E-2</c:v>
                </c:pt>
                <c:pt idx="786">
                  <c:v>5.0900000000000001E-2</c:v>
                </c:pt>
                <c:pt idx="787">
                  <c:v>5.0950000000000002E-2</c:v>
                </c:pt>
                <c:pt idx="788">
                  <c:v>5.1040000000000002E-2</c:v>
                </c:pt>
                <c:pt idx="789">
                  <c:v>5.1159999999999997E-2</c:v>
                </c:pt>
                <c:pt idx="790">
                  <c:v>5.1220000000000002E-2</c:v>
                </c:pt>
                <c:pt idx="791">
                  <c:v>5.126E-2</c:v>
                </c:pt>
                <c:pt idx="792">
                  <c:v>5.1310000000000001E-2</c:v>
                </c:pt>
                <c:pt idx="793">
                  <c:v>5.135E-2</c:v>
                </c:pt>
                <c:pt idx="794">
                  <c:v>5.142E-2</c:v>
                </c:pt>
                <c:pt idx="795">
                  <c:v>5.151E-2</c:v>
                </c:pt>
                <c:pt idx="796">
                  <c:v>5.1610000000000003E-2</c:v>
                </c:pt>
                <c:pt idx="797">
                  <c:v>5.1659999999999998E-2</c:v>
                </c:pt>
                <c:pt idx="798">
                  <c:v>5.1720000000000002E-2</c:v>
                </c:pt>
                <c:pt idx="799">
                  <c:v>5.1769999999999997E-2</c:v>
                </c:pt>
                <c:pt idx="800">
                  <c:v>5.1819999999999998E-2</c:v>
                </c:pt>
                <c:pt idx="801">
                  <c:v>5.1869999999999999E-2</c:v>
                </c:pt>
                <c:pt idx="802">
                  <c:v>5.1950000000000003E-2</c:v>
                </c:pt>
                <c:pt idx="803">
                  <c:v>5.2069999999999998E-2</c:v>
                </c:pt>
                <c:pt idx="804">
                  <c:v>5.2139999999999999E-2</c:v>
                </c:pt>
                <c:pt idx="805">
                  <c:v>5.219E-2</c:v>
                </c:pt>
                <c:pt idx="806">
                  <c:v>5.2229999999999999E-2</c:v>
                </c:pt>
                <c:pt idx="807">
                  <c:v>5.228E-2</c:v>
                </c:pt>
                <c:pt idx="808">
                  <c:v>5.2330000000000002E-2</c:v>
                </c:pt>
                <c:pt idx="809">
                  <c:v>5.2420000000000001E-2</c:v>
                </c:pt>
                <c:pt idx="810">
                  <c:v>5.2519999999999997E-2</c:v>
                </c:pt>
                <c:pt idx="811">
                  <c:v>5.2589999999999998E-2</c:v>
                </c:pt>
                <c:pt idx="812">
                  <c:v>5.2639999999999999E-2</c:v>
                </c:pt>
                <c:pt idx="813">
                  <c:v>5.2699999999999997E-2</c:v>
                </c:pt>
                <c:pt idx="814">
                  <c:v>5.2740000000000002E-2</c:v>
                </c:pt>
                <c:pt idx="815">
                  <c:v>5.28E-2</c:v>
                </c:pt>
                <c:pt idx="816">
                  <c:v>5.2859999999999997E-2</c:v>
                </c:pt>
                <c:pt idx="817">
                  <c:v>5.2970000000000003E-2</c:v>
                </c:pt>
                <c:pt idx="818">
                  <c:v>5.3060000000000003E-2</c:v>
                </c:pt>
                <c:pt idx="819">
                  <c:v>5.3109999999999997E-2</c:v>
                </c:pt>
                <c:pt idx="820">
                  <c:v>5.3159999999999999E-2</c:v>
                </c:pt>
                <c:pt idx="821">
                  <c:v>5.3199999999999997E-2</c:v>
                </c:pt>
                <c:pt idx="822">
                  <c:v>5.3249999999999999E-2</c:v>
                </c:pt>
                <c:pt idx="823">
                  <c:v>5.3330000000000002E-2</c:v>
                </c:pt>
                <c:pt idx="824">
                  <c:v>5.3429999999999998E-2</c:v>
                </c:pt>
                <c:pt idx="825">
                  <c:v>5.3519999999999998E-2</c:v>
                </c:pt>
                <c:pt idx="826">
                  <c:v>5.3560000000000003E-2</c:v>
                </c:pt>
                <c:pt idx="827">
                  <c:v>5.3620000000000001E-2</c:v>
                </c:pt>
                <c:pt idx="828">
                  <c:v>5.3670000000000002E-2</c:v>
                </c:pt>
                <c:pt idx="829">
                  <c:v>5.3719999999999997E-2</c:v>
                </c:pt>
                <c:pt idx="830">
                  <c:v>5.3780000000000001E-2</c:v>
                </c:pt>
                <c:pt idx="831">
                  <c:v>5.3870000000000001E-2</c:v>
                </c:pt>
                <c:pt idx="832">
                  <c:v>5.3990000000000003E-2</c:v>
                </c:pt>
                <c:pt idx="833">
                  <c:v>5.4030000000000002E-2</c:v>
                </c:pt>
                <c:pt idx="834">
                  <c:v>5.4080000000000003E-2</c:v>
                </c:pt>
                <c:pt idx="835">
                  <c:v>5.4129999999999998E-2</c:v>
                </c:pt>
                <c:pt idx="836">
                  <c:v>5.4170000000000003E-2</c:v>
                </c:pt>
                <c:pt idx="837">
                  <c:v>5.4239999999999997E-2</c:v>
                </c:pt>
                <c:pt idx="838">
                  <c:v>5.4339999999999999E-2</c:v>
                </c:pt>
                <c:pt idx="839">
                  <c:v>5.4429999999999999E-2</c:v>
                </c:pt>
                <c:pt idx="840">
                  <c:v>5.4480000000000001E-2</c:v>
                </c:pt>
                <c:pt idx="841">
                  <c:v>5.4539999999999998E-2</c:v>
                </c:pt>
                <c:pt idx="842">
                  <c:v>5.459E-2</c:v>
                </c:pt>
                <c:pt idx="843">
                  <c:v>5.4640000000000001E-2</c:v>
                </c:pt>
                <c:pt idx="844">
                  <c:v>5.4690000000000003E-2</c:v>
                </c:pt>
                <c:pt idx="845">
                  <c:v>5.4780000000000002E-2</c:v>
                </c:pt>
                <c:pt idx="846">
                  <c:v>5.4899999999999997E-2</c:v>
                </c:pt>
                <c:pt idx="847">
                  <c:v>5.4960000000000002E-2</c:v>
                </c:pt>
                <c:pt idx="848">
                  <c:v>5.5E-2</c:v>
                </c:pt>
                <c:pt idx="849">
                  <c:v>5.5050000000000002E-2</c:v>
                </c:pt>
                <c:pt idx="850">
                  <c:v>5.5100000000000003E-2</c:v>
                </c:pt>
                <c:pt idx="851">
                  <c:v>5.5149999999999998E-2</c:v>
                </c:pt>
                <c:pt idx="852">
                  <c:v>5.5239999999999997E-2</c:v>
                </c:pt>
                <c:pt idx="853">
                  <c:v>5.5350000000000003E-2</c:v>
                </c:pt>
                <c:pt idx="854">
                  <c:v>5.5410000000000001E-2</c:v>
                </c:pt>
                <c:pt idx="855">
                  <c:v>5.5460000000000002E-2</c:v>
                </c:pt>
                <c:pt idx="856">
                  <c:v>5.552E-2</c:v>
                </c:pt>
                <c:pt idx="857">
                  <c:v>5.5559999999999998E-2</c:v>
                </c:pt>
                <c:pt idx="858">
                  <c:v>5.5620000000000003E-2</c:v>
                </c:pt>
                <c:pt idx="859">
                  <c:v>5.5690000000000003E-2</c:v>
                </c:pt>
                <c:pt idx="860">
                  <c:v>5.5800000000000002E-2</c:v>
                </c:pt>
                <c:pt idx="861">
                  <c:v>5.5879999999999999E-2</c:v>
                </c:pt>
                <c:pt idx="862">
                  <c:v>5.5930000000000001E-2</c:v>
                </c:pt>
                <c:pt idx="863">
                  <c:v>5.5969999999999999E-2</c:v>
                </c:pt>
                <c:pt idx="864">
                  <c:v>5.602E-2</c:v>
                </c:pt>
                <c:pt idx="865">
                  <c:v>5.6070000000000002E-2</c:v>
                </c:pt>
                <c:pt idx="866">
                  <c:v>5.6149999999999999E-2</c:v>
                </c:pt>
                <c:pt idx="867">
                  <c:v>5.6259999999999998E-2</c:v>
                </c:pt>
                <c:pt idx="868">
                  <c:v>5.6340000000000001E-2</c:v>
                </c:pt>
                <c:pt idx="869">
                  <c:v>5.638E-2</c:v>
                </c:pt>
                <c:pt idx="870">
                  <c:v>5.6439999999999997E-2</c:v>
                </c:pt>
                <c:pt idx="871">
                  <c:v>5.6480000000000002E-2</c:v>
                </c:pt>
                <c:pt idx="872">
                  <c:v>5.654E-2</c:v>
                </c:pt>
                <c:pt idx="873">
                  <c:v>5.6599999999999998E-2</c:v>
                </c:pt>
                <c:pt idx="874">
                  <c:v>5.67E-2</c:v>
                </c:pt>
                <c:pt idx="875">
                  <c:v>5.6809999999999999E-2</c:v>
                </c:pt>
                <c:pt idx="876">
                  <c:v>5.6849999999999998E-2</c:v>
                </c:pt>
                <c:pt idx="877">
                  <c:v>5.6899999999999999E-2</c:v>
                </c:pt>
                <c:pt idx="878">
                  <c:v>5.6939999999999998E-2</c:v>
                </c:pt>
                <c:pt idx="879">
                  <c:v>5.6989999999999999E-2</c:v>
                </c:pt>
                <c:pt idx="880">
                  <c:v>5.7070000000000003E-2</c:v>
                </c:pt>
                <c:pt idx="881">
                  <c:v>5.7169999999999999E-2</c:v>
                </c:pt>
                <c:pt idx="882">
                  <c:v>5.7250000000000002E-2</c:v>
                </c:pt>
                <c:pt idx="883">
                  <c:v>5.7299999999999997E-2</c:v>
                </c:pt>
                <c:pt idx="884">
                  <c:v>5.7360000000000001E-2</c:v>
                </c:pt>
                <c:pt idx="885">
                  <c:v>5.7410000000000003E-2</c:v>
                </c:pt>
                <c:pt idx="886">
                  <c:v>5.7459999999999997E-2</c:v>
                </c:pt>
                <c:pt idx="887">
                  <c:v>5.7520000000000002E-2</c:v>
                </c:pt>
                <c:pt idx="888">
                  <c:v>5.7610000000000001E-2</c:v>
                </c:pt>
                <c:pt idx="889">
                  <c:v>5.7729999999999997E-2</c:v>
                </c:pt>
                <c:pt idx="890">
                  <c:v>5.7779999999999998E-2</c:v>
                </c:pt>
                <c:pt idx="891">
                  <c:v>5.7820000000000003E-2</c:v>
                </c:pt>
                <c:pt idx="892">
                  <c:v>5.7869999999999998E-2</c:v>
                </c:pt>
                <c:pt idx="893">
                  <c:v>5.7910000000000003E-2</c:v>
                </c:pt>
                <c:pt idx="894">
                  <c:v>5.7979999999999997E-2</c:v>
                </c:pt>
                <c:pt idx="895">
                  <c:v>5.808E-2</c:v>
                </c:pt>
                <c:pt idx="896">
                  <c:v>5.8169999999999999E-2</c:v>
                </c:pt>
                <c:pt idx="897">
                  <c:v>5.8220000000000001E-2</c:v>
                </c:pt>
                <c:pt idx="898">
                  <c:v>5.8279999999999998E-2</c:v>
                </c:pt>
                <c:pt idx="899">
                  <c:v>5.8340000000000003E-2</c:v>
                </c:pt>
                <c:pt idx="900">
                  <c:v>5.8380000000000001E-2</c:v>
                </c:pt>
                <c:pt idx="901">
                  <c:v>5.8439999999999999E-2</c:v>
                </c:pt>
                <c:pt idx="902">
                  <c:v>5.8520000000000003E-2</c:v>
                </c:pt>
                <c:pt idx="903">
                  <c:v>5.8639999999999998E-2</c:v>
                </c:pt>
                <c:pt idx="904">
                  <c:v>5.8700000000000002E-2</c:v>
                </c:pt>
                <c:pt idx="905">
                  <c:v>5.8749999999999997E-2</c:v>
                </c:pt>
                <c:pt idx="906">
                  <c:v>5.8790000000000002E-2</c:v>
                </c:pt>
                <c:pt idx="907">
                  <c:v>5.8840000000000003E-2</c:v>
                </c:pt>
                <c:pt idx="908">
                  <c:v>5.8889999999999998E-2</c:v>
                </c:pt>
                <c:pt idx="909">
                  <c:v>5.8979999999999998E-2</c:v>
                </c:pt>
                <c:pt idx="910">
                  <c:v>5.9089999999999997E-2</c:v>
                </c:pt>
                <c:pt idx="911">
                  <c:v>5.9150000000000001E-2</c:v>
                </c:pt>
                <c:pt idx="912">
                  <c:v>5.9200000000000003E-2</c:v>
                </c:pt>
                <c:pt idx="913">
                  <c:v>5.926E-2</c:v>
                </c:pt>
                <c:pt idx="914">
                  <c:v>5.9299999999999999E-2</c:v>
                </c:pt>
                <c:pt idx="915">
                  <c:v>5.9360000000000003E-2</c:v>
                </c:pt>
                <c:pt idx="916">
                  <c:v>5.9420000000000001E-2</c:v>
                </c:pt>
                <c:pt idx="917">
                  <c:v>5.9540000000000003E-2</c:v>
                </c:pt>
                <c:pt idx="918">
                  <c:v>5.9630000000000002E-2</c:v>
                </c:pt>
                <c:pt idx="919">
                  <c:v>5.9670000000000001E-2</c:v>
                </c:pt>
                <c:pt idx="920">
                  <c:v>5.9709999999999999E-2</c:v>
                </c:pt>
                <c:pt idx="921">
                  <c:v>5.9760000000000001E-2</c:v>
                </c:pt>
                <c:pt idx="922">
                  <c:v>5.9810000000000002E-2</c:v>
                </c:pt>
                <c:pt idx="923">
                  <c:v>5.9889999999999999E-2</c:v>
                </c:pt>
                <c:pt idx="924">
                  <c:v>0.06</c:v>
                </c:pt>
                <c:pt idx="925">
                  <c:v>6.0069999999999998E-2</c:v>
                </c:pt>
                <c:pt idx="926">
                  <c:v>6.012E-2</c:v>
                </c:pt>
                <c:pt idx="927">
                  <c:v>6.0179999999999997E-2</c:v>
                </c:pt>
                <c:pt idx="928">
                  <c:v>6.0229999999999999E-2</c:v>
                </c:pt>
                <c:pt idx="929">
                  <c:v>6.028E-2</c:v>
                </c:pt>
                <c:pt idx="930">
                  <c:v>6.0339999999999998E-2</c:v>
                </c:pt>
                <c:pt idx="931">
                  <c:v>6.0440000000000001E-2</c:v>
                </c:pt>
                <c:pt idx="932">
                  <c:v>6.055E-2</c:v>
                </c:pt>
                <c:pt idx="933">
                  <c:v>6.0589999999999998E-2</c:v>
                </c:pt>
                <c:pt idx="934">
                  <c:v>6.0639999999999999E-2</c:v>
                </c:pt>
                <c:pt idx="935">
                  <c:v>6.0679999999999998E-2</c:v>
                </c:pt>
                <c:pt idx="936">
                  <c:v>6.0729999999999999E-2</c:v>
                </c:pt>
                <c:pt idx="937">
                  <c:v>6.08E-2</c:v>
                </c:pt>
                <c:pt idx="938">
                  <c:v>6.0909999999999999E-2</c:v>
                </c:pt>
                <c:pt idx="939">
                  <c:v>6.0999999999999999E-2</c:v>
                </c:pt>
                <c:pt idx="940">
                  <c:v>6.1039999999999997E-2</c:v>
                </c:pt>
                <c:pt idx="941">
                  <c:v>6.1100000000000002E-2</c:v>
                </c:pt>
                <c:pt idx="942">
                  <c:v>6.1150000000000003E-2</c:v>
                </c:pt>
                <c:pt idx="943">
                  <c:v>6.1199999999999997E-2</c:v>
                </c:pt>
                <c:pt idx="944">
                  <c:v>6.1260000000000002E-2</c:v>
                </c:pt>
                <c:pt idx="945">
                  <c:v>6.1350000000000002E-2</c:v>
                </c:pt>
                <c:pt idx="946">
                  <c:v>6.1460000000000001E-2</c:v>
                </c:pt>
                <c:pt idx="947">
                  <c:v>6.1510000000000002E-2</c:v>
                </c:pt>
                <c:pt idx="948">
                  <c:v>6.1559999999999997E-2</c:v>
                </c:pt>
                <c:pt idx="949">
                  <c:v>6.1609999999999998E-2</c:v>
                </c:pt>
                <c:pt idx="950">
                  <c:v>6.166E-2</c:v>
                </c:pt>
                <c:pt idx="951">
                  <c:v>6.1719999999999997E-2</c:v>
                </c:pt>
                <c:pt idx="952">
                  <c:v>6.182E-2</c:v>
                </c:pt>
                <c:pt idx="953">
                  <c:v>6.191E-2</c:v>
                </c:pt>
                <c:pt idx="954">
                  <c:v>6.1969999999999997E-2</c:v>
                </c:pt>
                <c:pt idx="955">
                  <c:v>6.1969999999999997E-2</c:v>
                </c:pt>
              </c:numCache>
            </c:numRef>
          </c:xVal>
          <c:yVal>
            <c:numRef>
              <c:f>'650 result'!$B$4:$B$959</c:f>
              <c:numCache>
                <c:formatCode>General</c:formatCode>
                <c:ptCount val="956"/>
                <c:pt idx="0">
                  <c:v>-5.1200000000000004E-3</c:v>
                </c:pt>
                <c:pt idx="1">
                  <c:v>-2.7599999999999999E-3</c:v>
                </c:pt>
                <c:pt idx="2">
                  <c:v>3.4479999999999997E-2</c:v>
                </c:pt>
                <c:pt idx="3">
                  <c:v>7.6300000000000007E-2</c:v>
                </c:pt>
                <c:pt idx="4">
                  <c:v>0.11508</c:v>
                </c:pt>
                <c:pt idx="5">
                  <c:v>0.14149999999999999</c:v>
                </c:pt>
                <c:pt idx="6">
                  <c:v>0.17226</c:v>
                </c:pt>
                <c:pt idx="7">
                  <c:v>0.22148999999999999</c:v>
                </c:pt>
                <c:pt idx="8">
                  <c:v>0.27243000000000001</c:v>
                </c:pt>
                <c:pt idx="9">
                  <c:v>0.28799000000000002</c:v>
                </c:pt>
                <c:pt idx="10">
                  <c:v>0.30764000000000002</c:v>
                </c:pt>
                <c:pt idx="11">
                  <c:v>0.31196000000000002</c:v>
                </c:pt>
                <c:pt idx="12">
                  <c:v>0.33201999999999998</c:v>
                </c:pt>
                <c:pt idx="13">
                  <c:v>0.36416999999999999</c:v>
                </c:pt>
                <c:pt idx="14">
                  <c:v>0.41131000000000001</c:v>
                </c:pt>
                <c:pt idx="15">
                  <c:v>0.44997999999999999</c:v>
                </c:pt>
                <c:pt idx="16">
                  <c:v>0.46115</c:v>
                </c:pt>
                <c:pt idx="17">
                  <c:v>0.48193999999999998</c:v>
                </c:pt>
                <c:pt idx="18">
                  <c:v>0.50348999999999999</c:v>
                </c:pt>
                <c:pt idx="19">
                  <c:v>0.52015</c:v>
                </c:pt>
                <c:pt idx="20">
                  <c:v>0.54362999999999995</c:v>
                </c:pt>
                <c:pt idx="21">
                  <c:v>0.46850999999999998</c:v>
                </c:pt>
                <c:pt idx="22">
                  <c:v>0.53329000000000004</c:v>
                </c:pt>
                <c:pt idx="23">
                  <c:v>0.55449000000000004</c:v>
                </c:pt>
                <c:pt idx="24">
                  <c:v>0.57725000000000004</c:v>
                </c:pt>
                <c:pt idx="25">
                  <c:v>0.58460999999999996</c:v>
                </c:pt>
                <c:pt idx="26">
                  <c:v>0.57343999999999995</c:v>
                </c:pt>
                <c:pt idx="27">
                  <c:v>0.58928999999999998</c:v>
                </c:pt>
                <c:pt idx="28">
                  <c:v>0.64024999999999999</c:v>
                </c:pt>
                <c:pt idx="29">
                  <c:v>0.67854999999999999</c:v>
                </c:pt>
                <c:pt idx="30">
                  <c:v>0.69652999999999998</c:v>
                </c:pt>
                <c:pt idx="31">
                  <c:v>0.71762999999999999</c:v>
                </c:pt>
                <c:pt idx="32">
                  <c:v>0.74534</c:v>
                </c:pt>
                <c:pt idx="33">
                  <c:v>0.76051000000000002</c:v>
                </c:pt>
                <c:pt idx="34">
                  <c:v>0.78813999999999995</c:v>
                </c:pt>
                <c:pt idx="35">
                  <c:v>0.83418999999999999</c:v>
                </c:pt>
                <c:pt idx="36">
                  <c:v>0.89710999999999996</c:v>
                </c:pt>
                <c:pt idx="37">
                  <c:v>0.89588999999999996</c:v>
                </c:pt>
                <c:pt idx="38">
                  <c:v>0.91003999999999996</c:v>
                </c:pt>
                <c:pt idx="39">
                  <c:v>0.93206</c:v>
                </c:pt>
                <c:pt idx="40">
                  <c:v>0.93591000000000002</c:v>
                </c:pt>
                <c:pt idx="41">
                  <c:v>0.96664000000000005</c:v>
                </c:pt>
                <c:pt idx="42">
                  <c:v>1.0232699999999999</c:v>
                </c:pt>
                <c:pt idx="43">
                  <c:v>1.07918</c:v>
                </c:pt>
                <c:pt idx="44">
                  <c:v>1.1158600000000001</c:v>
                </c:pt>
                <c:pt idx="45">
                  <c:v>1.1165700000000001</c:v>
                </c:pt>
                <c:pt idx="46">
                  <c:v>1.1458699999999999</c:v>
                </c:pt>
                <c:pt idx="47">
                  <c:v>1.1674599999999999</c:v>
                </c:pt>
                <c:pt idx="48">
                  <c:v>1.1896100000000001</c:v>
                </c:pt>
                <c:pt idx="49">
                  <c:v>1.2309600000000001</c:v>
                </c:pt>
                <c:pt idx="50">
                  <c:v>1.29599</c:v>
                </c:pt>
                <c:pt idx="51">
                  <c:v>1.33013</c:v>
                </c:pt>
                <c:pt idx="52">
                  <c:v>1.3487199999999999</c:v>
                </c:pt>
                <c:pt idx="53">
                  <c:v>1.3748100000000001</c:v>
                </c:pt>
                <c:pt idx="54">
                  <c:v>1.3930800000000001</c:v>
                </c:pt>
                <c:pt idx="55">
                  <c:v>1.4227099999999999</c:v>
                </c:pt>
                <c:pt idx="56">
                  <c:v>1.46635</c:v>
                </c:pt>
                <c:pt idx="57">
                  <c:v>1.5392399999999999</c:v>
                </c:pt>
                <c:pt idx="58">
                  <c:v>1.5923</c:v>
                </c:pt>
                <c:pt idx="59">
                  <c:v>1.6007400000000001</c:v>
                </c:pt>
                <c:pt idx="60">
                  <c:v>1.61347</c:v>
                </c:pt>
                <c:pt idx="61">
                  <c:v>1.64001</c:v>
                </c:pt>
                <c:pt idx="62">
                  <c:v>1.65395</c:v>
                </c:pt>
                <c:pt idx="63">
                  <c:v>1.68964</c:v>
                </c:pt>
                <c:pt idx="64">
                  <c:v>1.7568999999999999</c:v>
                </c:pt>
                <c:pt idx="65">
                  <c:v>1.81945</c:v>
                </c:pt>
                <c:pt idx="66">
                  <c:v>1.8280099999999999</c:v>
                </c:pt>
                <c:pt idx="67">
                  <c:v>1.85033</c:v>
                </c:pt>
                <c:pt idx="68">
                  <c:v>1.8728400000000001</c:v>
                </c:pt>
                <c:pt idx="69">
                  <c:v>1.9028400000000001</c:v>
                </c:pt>
                <c:pt idx="70">
                  <c:v>1.94739</c:v>
                </c:pt>
                <c:pt idx="71">
                  <c:v>2.0241799999999999</c:v>
                </c:pt>
                <c:pt idx="72">
                  <c:v>2.08073</c:v>
                </c:pt>
                <c:pt idx="73">
                  <c:v>2.0808900000000001</c:v>
                </c:pt>
                <c:pt idx="74">
                  <c:v>2.0992999999999999</c:v>
                </c:pt>
                <c:pt idx="75">
                  <c:v>2.1414399999999998</c:v>
                </c:pt>
                <c:pt idx="76">
                  <c:v>2.1756500000000001</c:v>
                </c:pt>
                <c:pt idx="77">
                  <c:v>2.21821</c:v>
                </c:pt>
                <c:pt idx="78">
                  <c:v>2.2898900000000002</c:v>
                </c:pt>
                <c:pt idx="79">
                  <c:v>2.38286</c:v>
                </c:pt>
                <c:pt idx="80">
                  <c:v>2.4166400000000001</c:v>
                </c:pt>
                <c:pt idx="81">
                  <c:v>2.44577</c:v>
                </c:pt>
                <c:pt idx="82">
                  <c:v>2.4748199999999998</c:v>
                </c:pt>
                <c:pt idx="83">
                  <c:v>2.5103399999999998</c:v>
                </c:pt>
                <c:pt idx="84">
                  <c:v>2.5597300000000001</c:v>
                </c:pt>
                <c:pt idx="85">
                  <c:v>2.6430500000000001</c:v>
                </c:pt>
                <c:pt idx="86">
                  <c:v>2.7465600000000001</c:v>
                </c:pt>
                <c:pt idx="87">
                  <c:v>2.7923200000000001</c:v>
                </c:pt>
                <c:pt idx="88">
                  <c:v>2.823</c:v>
                </c:pt>
                <c:pt idx="89">
                  <c:v>2.87087</c:v>
                </c:pt>
                <c:pt idx="90">
                  <c:v>2.9015900000000001</c:v>
                </c:pt>
                <c:pt idx="91">
                  <c:v>2.9433400000000001</c:v>
                </c:pt>
                <c:pt idx="92">
                  <c:v>3.0100500000000001</c:v>
                </c:pt>
                <c:pt idx="93">
                  <c:v>3.1180099999999999</c:v>
                </c:pt>
                <c:pt idx="94">
                  <c:v>3.1791800000000001</c:v>
                </c:pt>
                <c:pt idx="95">
                  <c:v>3.2050800000000002</c:v>
                </c:pt>
                <c:pt idx="96">
                  <c:v>3.2303799999999998</c:v>
                </c:pt>
                <c:pt idx="97">
                  <c:v>3.25604</c:v>
                </c:pt>
                <c:pt idx="98">
                  <c:v>3.29826</c:v>
                </c:pt>
                <c:pt idx="99">
                  <c:v>3.3771300000000002</c:v>
                </c:pt>
                <c:pt idx="100">
                  <c:v>3.4705900000000001</c:v>
                </c:pt>
                <c:pt idx="101">
                  <c:v>3.47479</c:v>
                </c:pt>
                <c:pt idx="102">
                  <c:v>3.46672</c:v>
                </c:pt>
                <c:pt idx="103">
                  <c:v>3.4817300000000002</c:v>
                </c:pt>
                <c:pt idx="104">
                  <c:v>3.4876900000000002</c:v>
                </c:pt>
                <c:pt idx="105">
                  <c:v>3.5038499999999999</c:v>
                </c:pt>
                <c:pt idx="106">
                  <c:v>3.55375</c:v>
                </c:pt>
                <c:pt idx="107">
                  <c:v>3.65022</c:v>
                </c:pt>
                <c:pt idx="108">
                  <c:v>3.7490899999999998</c:v>
                </c:pt>
                <c:pt idx="109">
                  <c:v>3.7557999999999998</c:v>
                </c:pt>
                <c:pt idx="110">
                  <c:v>3.7730100000000002</c:v>
                </c:pt>
                <c:pt idx="111">
                  <c:v>3.7603</c:v>
                </c:pt>
                <c:pt idx="112">
                  <c:v>3.7888500000000001</c:v>
                </c:pt>
                <c:pt idx="113">
                  <c:v>3.8501099999999999</c:v>
                </c:pt>
                <c:pt idx="114">
                  <c:v>3.9550100000000001</c:v>
                </c:pt>
                <c:pt idx="115">
                  <c:v>4.0467500000000003</c:v>
                </c:pt>
                <c:pt idx="116">
                  <c:v>4.0577899999999998</c:v>
                </c:pt>
                <c:pt idx="117">
                  <c:v>4.0972400000000002</c:v>
                </c:pt>
                <c:pt idx="118">
                  <c:v>4.1395099999999996</c:v>
                </c:pt>
                <c:pt idx="119">
                  <c:v>4.1731699999999998</c:v>
                </c:pt>
                <c:pt idx="120">
                  <c:v>4.2318600000000002</c:v>
                </c:pt>
                <c:pt idx="121">
                  <c:v>4.3287699999999996</c:v>
                </c:pt>
                <c:pt idx="122">
                  <c:v>4.4585400000000002</c:v>
                </c:pt>
                <c:pt idx="123">
                  <c:v>4.4829600000000003</c:v>
                </c:pt>
                <c:pt idx="124">
                  <c:v>4.5126099999999996</c:v>
                </c:pt>
                <c:pt idx="125">
                  <c:v>4.5374600000000003</c:v>
                </c:pt>
                <c:pt idx="126">
                  <c:v>4.5731000000000002</c:v>
                </c:pt>
                <c:pt idx="127">
                  <c:v>4.6323100000000004</c:v>
                </c:pt>
                <c:pt idx="128">
                  <c:v>4.7344099999999996</c:v>
                </c:pt>
                <c:pt idx="129">
                  <c:v>4.8403999999999998</c:v>
                </c:pt>
                <c:pt idx="130">
                  <c:v>4.8746999999999998</c:v>
                </c:pt>
                <c:pt idx="131">
                  <c:v>4.90381</c:v>
                </c:pt>
                <c:pt idx="132">
                  <c:v>4.9468800000000002</c:v>
                </c:pt>
                <c:pt idx="133">
                  <c:v>4.9754100000000001</c:v>
                </c:pt>
                <c:pt idx="134">
                  <c:v>5.0282799999999996</c:v>
                </c:pt>
                <c:pt idx="135">
                  <c:v>5.1102800000000004</c:v>
                </c:pt>
                <c:pt idx="136">
                  <c:v>5.2659200000000004</c:v>
                </c:pt>
                <c:pt idx="137">
                  <c:v>5.3187699999999998</c:v>
                </c:pt>
                <c:pt idx="138">
                  <c:v>5.3310300000000002</c:v>
                </c:pt>
                <c:pt idx="139">
                  <c:v>5.3628299999999998</c:v>
                </c:pt>
                <c:pt idx="140">
                  <c:v>5.3857499999999998</c:v>
                </c:pt>
                <c:pt idx="141">
                  <c:v>5.4426899999999998</c:v>
                </c:pt>
                <c:pt idx="142">
                  <c:v>5.5605200000000004</c:v>
                </c:pt>
                <c:pt idx="143">
                  <c:v>5.7117500000000003</c:v>
                </c:pt>
                <c:pt idx="144">
                  <c:v>5.7952700000000004</c:v>
                </c:pt>
                <c:pt idx="145">
                  <c:v>5.83195</c:v>
                </c:pt>
                <c:pt idx="146">
                  <c:v>5.9128499999999997</c:v>
                </c:pt>
                <c:pt idx="147">
                  <c:v>5.9663399999999998</c:v>
                </c:pt>
                <c:pt idx="148">
                  <c:v>6.0319599999999998</c:v>
                </c:pt>
                <c:pt idx="149">
                  <c:v>6.1282399999999999</c:v>
                </c:pt>
                <c:pt idx="150">
                  <c:v>6.28355</c:v>
                </c:pt>
                <c:pt idx="151">
                  <c:v>6.4237299999999999</c:v>
                </c:pt>
                <c:pt idx="152">
                  <c:v>6.4646400000000002</c:v>
                </c:pt>
                <c:pt idx="153">
                  <c:v>6.5292000000000003</c:v>
                </c:pt>
                <c:pt idx="154">
                  <c:v>6.5803099999999999</c:v>
                </c:pt>
                <c:pt idx="155">
                  <c:v>6.6522699999999997</c:v>
                </c:pt>
                <c:pt idx="156">
                  <c:v>6.7521199999999997</c:v>
                </c:pt>
                <c:pt idx="157">
                  <c:v>6.9226900000000002</c:v>
                </c:pt>
                <c:pt idx="158">
                  <c:v>7.0764899999999997</c:v>
                </c:pt>
                <c:pt idx="159">
                  <c:v>7.1109999999999998</c:v>
                </c:pt>
                <c:pt idx="160">
                  <c:v>7.1946300000000001</c:v>
                </c:pt>
                <c:pt idx="161">
                  <c:v>7.2711800000000002</c:v>
                </c:pt>
                <c:pt idx="162">
                  <c:v>7.3305600000000002</c:v>
                </c:pt>
                <c:pt idx="163">
                  <c:v>7.4274199999999997</c:v>
                </c:pt>
                <c:pt idx="164">
                  <c:v>7.5699199999999998</c:v>
                </c:pt>
                <c:pt idx="165">
                  <c:v>7.7628500000000003</c:v>
                </c:pt>
                <c:pt idx="166">
                  <c:v>7.8239599999999996</c:v>
                </c:pt>
                <c:pt idx="167">
                  <c:v>7.88544</c:v>
                </c:pt>
                <c:pt idx="168">
                  <c:v>7.9359599999999997</c:v>
                </c:pt>
                <c:pt idx="169">
                  <c:v>7.9933899999999998</c:v>
                </c:pt>
                <c:pt idx="170">
                  <c:v>8.0762800000000006</c:v>
                </c:pt>
                <c:pt idx="171">
                  <c:v>8.2476900000000004</c:v>
                </c:pt>
                <c:pt idx="172">
                  <c:v>8.4139999999999997</c:v>
                </c:pt>
                <c:pt idx="173">
                  <c:v>8.4831500000000002</c:v>
                </c:pt>
                <c:pt idx="174">
                  <c:v>8.5458099999999995</c:v>
                </c:pt>
                <c:pt idx="175">
                  <c:v>8.6353000000000009</c:v>
                </c:pt>
                <c:pt idx="176">
                  <c:v>8.6867300000000007</c:v>
                </c:pt>
                <c:pt idx="177">
                  <c:v>8.7240500000000001</c:v>
                </c:pt>
                <c:pt idx="178">
                  <c:v>8.6680100000000007</c:v>
                </c:pt>
                <c:pt idx="179">
                  <c:v>8.8618699999999997</c:v>
                </c:pt>
                <c:pt idx="180">
                  <c:v>8.9231599999999993</c:v>
                </c:pt>
                <c:pt idx="181">
                  <c:v>8.9743200000000005</c:v>
                </c:pt>
                <c:pt idx="182">
                  <c:v>9.0372000000000003</c:v>
                </c:pt>
                <c:pt idx="183">
                  <c:v>9.0961599999999994</c:v>
                </c:pt>
                <c:pt idx="184">
                  <c:v>9.1771899999999995</c:v>
                </c:pt>
                <c:pt idx="185">
                  <c:v>9.3334799999999998</c:v>
                </c:pt>
                <c:pt idx="186">
                  <c:v>9.5169200000000007</c:v>
                </c:pt>
                <c:pt idx="187">
                  <c:v>9.5968800000000005</c:v>
                </c:pt>
                <c:pt idx="188">
                  <c:v>9.6336099999999991</c:v>
                </c:pt>
                <c:pt idx="189">
                  <c:v>9.7009699999999999</c:v>
                </c:pt>
                <c:pt idx="190">
                  <c:v>9.7367000000000008</c:v>
                </c:pt>
                <c:pt idx="191">
                  <c:v>9.7979400000000005</c:v>
                </c:pt>
                <c:pt idx="192">
                  <c:v>9.8949099999999994</c:v>
                </c:pt>
                <c:pt idx="193">
                  <c:v>10.0867</c:v>
                </c:pt>
                <c:pt idx="194">
                  <c:v>10.23883</c:v>
                </c:pt>
                <c:pt idx="195">
                  <c:v>10.27122</c:v>
                </c:pt>
                <c:pt idx="196">
                  <c:v>10.32118</c:v>
                </c:pt>
                <c:pt idx="197">
                  <c:v>10.35233</c:v>
                </c:pt>
                <c:pt idx="198">
                  <c:v>10.406319999999999</c:v>
                </c:pt>
                <c:pt idx="199">
                  <c:v>10.51704</c:v>
                </c:pt>
                <c:pt idx="200">
                  <c:v>10.705500000000001</c:v>
                </c:pt>
                <c:pt idx="201">
                  <c:v>10.855790000000001</c:v>
                </c:pt>
                <c:pt idx="202">
                  <c:v>10.86661</c:v>
                </c:pt>
                <c:pt idx="203">
                  <c:v>10.92924</c:v>
                </c:pt>
                <c:pt idx="204">
                  <c:v>10.94572</c:v>
                </c:pt>
                <c:pt idx="205">
                  <c:v>10.97589</c:v>
                </c:pt>
                <c:pt idx="206">
                  <c:v>11.06776</c:v>
                </c:pt>
                <c:pt idx="207">
                  <c:v>11.251390000000001</c:v>
                </c:pt>
                <c:pt idx="208">
                  <c:v>11.44389</c:v>
                </c:pt>
                <c:pt idx="209">
                  <c:v>11.48451</c:v>
                </c:pt>
                <c:pt idx="210">
                  <c:v>11.46255</c:v>
                </c:pt>
                <c:pt idx="211">
                  <c:v>11.481909999999999</c:v>
                </c:pt>
                <c:pt idx="212">
                  <c:v>11.53731</c:v>
                </c:pt>
                <c:pt idx="213">
                  <c:v>11.647550000000001</c:v>
                </c:pt>
                <c:pt idx="214">
                  <c:v>11.845269999999999</c:v>
                </c:pt>
                <c:pt idx="215">
                  <c:v>12.005330000000001</c:v>
                </c:pt>
                <c:pt idx="216">
                  <c:v>12.02548</c:v>
                </c:pt>
                <c:pt idx="217">
                  <c:v>12.067970000000001</c:v>
                </c:pt>
                <c:pt idx="218">
                  <c:v>12.16042</c:v>
                </c:pt>
                <c:pt idx="219">
                  <c:v>12.217499999999999</c:v>
                </c:pt>
                <c:pt idx="220">
                  <c:v>12.31012</c:v>
                </c:pt>
                <c:pt idx="221">
                  <c:v>12.486319999999999</c:v>
                </c:pt>
                <c:pt idx="222">
                  <c:v>12.75666</c:v>
                </c:pt>
                <c:pt idx="223">
                  <c:v>12.855560000000001</c:v>
                </c:pt>
                <c:pt idx="224">
                  <c:v>12.940099999999999</c:v>
                </c:pt>
                <c:pt idx="225">
                  <c:v>13.010289999999999</c:v>
                </c:pt>
                <c:pt idx="226">
                  <c:v>13.068379999999999</c:v>
                </c:pt>
                <c:pt idx="227">
                  <c:v>13.17586</c:v>
                </c:pt>
                <c:pt idx="228">
                  <c:v>13.390700000000001</c:v>
                </c:pt>
                <c:pt idx="229">
                  <c:v>13.61848</c:v>
                </c:pt>
                <c:pt idx="230">
                  <c:v>13.73794</c:v>
                </c:pt>
                <c:pt idx="231">
                  <c:v>13.815340000000001</c:v>
                </c:pt>
                <c:pt idx="232">
                  <c:v>13.935420000000001</c:v>
                </c:pt>
                <c:pt idx="233">
                  <c:v>14.016830000000001</c:v>
                </c:pt>
                <c:pt idx="234">
                  <c:v>14.093450000000001</c:v>
                </c:pt>
                <c:pt idx="235">
                  <c:v>14.243259999999999</c:v>
                </c:pt>
                <c:pt idx="236">
                  <c:v>14.50653</c:v>
                </c:pt>
                <c:pt idx="237">
                  <c:v>14.63639</c:v>
                </c:pt>
                <c:pt idx="238">
                  <c:v>14.693429999999999</c:v>
                </c:pt>
                <c:pt idx="239">
                  <c:v>14.772019999999999</c:v>
                </c:pt>
                <c:pt idx="240">
                  <c:v>14.82516</c:v>
                </c:pt>
                <c:pt idx="241">
                  <c:v>14.832599999999999</c:v>
                </c:pt>
                <c:pt idx="242">
                  <c:v>14.982430000000001</c:v>
                </c:pt>
                <c:pt idx="243">
                  <c:v>15.23847</c:v>
                </c:pt>
                <c:pt idx="244">
                  <c:v>15.40462</c:v>
                </c:pt>
                <c:pt idx="245">
                  <c:v>15.454459999999999</c:v>
                </c:pt>
                <c:pt idx="246">
                  <c:v>15.55725</c:v>
                </c:pt>
                <c:pt idx="247">
                  <c:v>15.63747</c:v>
                </c:pt>
                <c:pt idx="248">
                  <c:v>15.7126</c:v>
                </c:pt>
                <c:pt idx="249">
                  <c:v>15.837</c:v>
                </c:pt>
                <c:pt idx="250">
                  <c:v>16.072759999999999</c:v>
                </c:pt>
                <c:pt idx="251">
                  <c:v>16.26914</c:v>
                </c:pt>
                <c:pt idx="252">
                  <c:v>16.329730000000001</c:v>
                </c:pt>
                <c:pt idx="253">
                  <c:v>16.406880000000001</c:v>
                </c:pt>
                <c:pt idx="254">
                  <c:v>16.4741</c:v>
                </c:pt>
                <c:pt idx="255">
                  <c:v>16.562850000000001</c:v>
                </c:pt>
                <c:pt idx="256">
                  <c:v>16.721060000000001</c:v>
                </c:pt>
                <c:pt idx="257">
                  <c:v>16.96706</c:v>
                </c:pt>
                <c:pt idx="258">
                  <c:v>17.217220000000001</c:v>
                </c:pt>
                <c:pt idx="259">
                  <c:v>17.26003</c:v>
                </c:pt>
                <c:pt idx="260">
                  <c:v>17.38053</c:v>
                </c:pt>
                <c:pt idx="261">
                  <c:v>17.487970000000001</c:v>
                </c:pt>
                <c:pt idx="262">
                  <c:v>17.579440000000002</c:v>
                </c:pt>
                <c:pt idx="263">
                  <c:v>17.721160000000001</c:v>
                </c:pt>
                <c:pt idx="264">
                  <c:v>17.95177</c:v>
                </c:pt>
                <c:pt idx="265">
                  <c:v>18.276579999999999</c:v>
                </c:pt>
                <c:pt idx="266">
                  <c:v>18.33118</c:v>
                </c:pt>
                <c:pt idx="267">
                  <c:v>18.408930000000002</c:v>
                </c:pt>
                <c:pt idx="268">
                  <c:v>18.459340000000001</c:v>
                </c:pt>
                <c:pt idx="269">
                  <c:v>18.48348</c:v>
                </c:pt>
                <c:pt idx="270">
                  <c:v>18.540199999999999</c:v>
                </c:pt>
                <c:pt idx="271">
                  <c:v>18.6677</c:v>
                </c:pt>
                <c:pt idx="272">
                  <c:v>18.495560000000001</c:v>
                </c:pt>
                <c:pt idx="273">
                  <c:v>18.399550000000001</c:v>
                </c:pt>
                <c:pt idx="274">
                  <c:v>18.458850000000002</c:v>
                </c:pt>
                <c:pt idx="275">
                  <c:v>18.55678</c:v>
                </c:pt>
                <c:pt idx="276">
                  <c:v>18.614699999999999</c:v>
                </c:pt>
                <c:pt idx="277">
                  <c:v>18.700150000000001</c:v>
                </c:pt>
                <c:pt idx="278">
                  <c:v>18.891850000000002</c:v>
                </c:pt>
                <c:pt idx="279">
                  <c:v>19.19397</c:v>
                </c:pt>
                <c:pt idx="280">
                  <c:v>19.326059999999998</c:v>
                </c:pt>
                <c:pt idx="281">
                  <c:v>19.409770000000002</c:v>
                </c:pt>
                <c:pt idx="282">
                  <c:v>19.488700000000001</c:v>
                </c:pt>
                <c:pt idx="283">
                  <c:v>19.572769999999998</c:v>
                </c:pt>
                <c:pt idx="284">
                  <c:v>19.682739999999999</c:v>
                </c:pt>
                <c:pt idx="285">
                  <c:v>19.896570000000001</c:v>
                </c:pt>
                <c:pt idx="286">
                  <c:v>20.107559999999999</c:v>
                </c:pt>
                <c:pt idx="287">
                  <c:v>20.21536</c:v>
                </c:pt>
                <c:pt idx="288">
                  <c:v>20.27534</c:v>
                </c:pt>
                <c:pt idx="289">
                  <c:v>20.387689999999999</c:v>
                </c:pt>
                <c:pt idx="290">
                  <c:v>20.453440000000001</c:v>
                </c:pt>
                <c:pt idx="291">
                  <c:v>20.5411</c:v>
                </c:pt>
                <c:pt idx="292">
                  <c:v>20.718309999999999</c:v>
                </c:pt>
                <c:pt idx="293">
                  <c:v>21.013950000000001</c:v>
                </c:pt>
                <c:pt idx="294">
                  <c:v>21.168600000000001</c:v>
                </c:pt>
                <c:pt idx="295">
                  <c:v>21.22945</c:v>
                </c:pt>
                <c:pt idx="296">
                  <c:v>21.302019999999999</c:v>
                </c:pt>
                <c:pt idx="297">
                  <c:v>21.371079999999999</c:v>
                </c:pt>
                <c:pt idx="298">
                  <c:v>21.460889999999999</c:v>
                </c:pt>
                <c:pt idx="299">
                  <c:v>21.643740000000001</c:v>
                </c:pt>
                <c:pt idx="300">
                  <c:v>21.91602</c:v>
                </c:pt>
                <c:pt idx="301">
                  <c:v>22.103169999999999</c:v>
                </c:pt>
                <c:pt idx="302">
                  <c:v>22.15869</c:v>
                </c:pt>
                <c:pt idx="303">
                  <c:v>22.283650000000002</c:v>
                </c:pt>
                <c:pt idx="304">
                  <c:v>22.364149999999999</c:v>
                </c:pt>
                <c:pt idx="305">
                  <c:v>22.446429999999999</c:v>
                </c:pt>
                <c:pt idx="306">
                  <c:v>22.612300000000001</c:v>
                </c:pt>
                <c:pt idx="307">
                  <c:v>22.896879999999999</c:v>
                </c:pt>
                <c:pt idx="308">
                  <c:v>23.217300000000002</c:v>
                </c:pt>
                <c:pt idx="309">
                  <c:v>23.211130000000001</c:v>
                </c:pt>
                <c:pt idx="310">
                  <c:v>23.28518</c:v>
                </c:pt>
                <c:pt idx="311">
                  <c:v>23.353210000000001</c:v>
                </c:pt>
                <c:pt idx="312">
                  <c:v>23.40812</c:v>
                </c:pt>
                <c:pt idx="313">
                  <c:v>23.556889999999999</c:v>
                </c:pt>
                <c:pt idx="314">
                  <c:v>23.85153</c:v>
                </c:pt>
                <c:pt idx="315">
                  <c:v>24.10219</c:v>
                </c:pt>
                <c:pt idx="316">
                  <c:v>24.170470000000002</c:v>
                </c:pt>
                <c:pt idx="317">
                  <c:v>24.30547</c:v>
                </c:pt>
                <c:pt idx="318">
                  <c:v>24.430219999999998</c:v>
                </c:pt>
                <c:pt idx="319">
                  <c:v>24.501660000000001</c:v>
                </c:pt>
                <c:pt idx="320">
                  <c:v>24.640830000000001</c:v>
                </c:pt>
                <c:pt idx="321">
                  <c:v>24.867740000000001</c:v>
                </c:pt>
                <c:pt idx="322">
                  <c:v>25.192519999999998</c:v>
                </c:pt>
                <c:pt idx="323">
                  <c:v>25.256910000000001</c:v>
                </c:pt>
                <c:pt idx="324">
                  <c:v>25.333179999999999</c:v>
                </c:pt>
                <c:pt idx="325">
                  <c:v>25.403009999999998</c:v>
                </c:pt>
                <c:pt idx="326">
                  <c:v>25.479489999999998</c:v>
                </c:pt>
                <c:pt idx="327">
                  <c:v>25.622720000000001</c:v>
                </c:pt>
                <c:pt idx="328">
                  <c:v>25.8903</c:v>
                </c:pt>
                <c:pt idx="329">
                  <c:v>26.143070000000002</c:v>
                </c:pt>
                <c:pt idx="330">
                  <c:v>26.213930000000001</c:v>
                </c:pt>
                <c:pt idx="331">
                  <c:v>26.294550000000001</c:v>
                </c:pt>
                <c:pt idx="332">
                  <c:v>26.378520000000002</c:v>
                </c:pt>
                <c:pt idx="333">
                  <c:v>26.405110000000001</c:v>
                </c:pt>
                <c:pt idx="334">
                  <c:v>26.44792</c:v>
                </c:pt>
                <c:pt idx="335">
                  <c:v>26.533570000000001</c:v>
                </c:pt>
                <c:pt idx="336">
                  <c:v>26.710049999999999</c:v>
                </c:pt>
                <c:pt idx="337">
                  <c:v>26.650359999999999</c:v>
                </c:pt>
                <c:pt idx="338">
                  <c:v>26.653849999999998</c:v>
                </c:pt>
                <c:pt idx="339">
                  <c:v>26.682700000000001</c:v>
                </c:pt>
                <c:pt idx="340">
                  <c:v>26.720040000000001</c:v>
                </c:pt>
                <c:pt idx="341">
                  <c:v>26.800719999999998</c:v>
                </c:pt>
                <c:pt idx="342">
                  <c:v>26.99887</c:v>
                </c:pt>
                <c:pt idx="343">
                  <c:v>27.241489999999999</c:v>
                </c:pt>
                <c:pt idx="344">
                  <c:v>27.3521</c:v>
                </c:pt>
                <c:pt idx="345">
                  <c:v>27.384350000000001</c:v>
                </c:pt>
                <c:pt idx="346">
                  <c:v>27.465900000000001</c:v>
                </c:pt>
                <c:pt idx="347">
                  <c:v>26.95767</c:v>
                </c:pt>
                <c:pt idx="348">
                  <c:v>26.973780000000001</c:v>
                </c:pt>
                <c:pt idx="349">
                  <c:v>27.10596</c:v>
                </c:pt>
                <c:pt idx="350">
                  <c:v>27.4025</c:v>
                </c:pt>
                <c:pt idx="351">
                  <c:v>27.602920000000001</c:v>
                </c:pt>
                <c:pt idx="352">
                  <c:v>27.544360000000001</c:v>
                </c:pt>
                <c:pt idx="353">
                  <c:v>27.57199</c:v>
                </c:pt>
                <c:pt idx="354">
                  <c:v>27.621729999999999</c:v>
                </c:pt>
                <c:pt idx="355">
                  <c:v>27.687419999999999</c:v>
                </c:pt>
                <c:pt idx="356">
                  <c:v>27.844840000000001</c:v>
                </c:pt>
                <c:pt idx="357">
                  <c:v>28.141770000000001</c:v>
                </c:pt>
                <c:pt idx="358">
                  <c:v>28.31184</c:v>
                </c:pt>
                <c:pt idx="359">
                  <c:v>28.318989999999999</c:v>
                </c:pt>
                <c:pt idx="360">
                  <c:v>28.392530000000001</c:v>
                </c:pt>
                <c:pt idx="361">
                  <c:v>28.418500000000002</c:v>
                </c:pt>
                <c:pt idx="362">
                  <c:v>28.40361</c:v>
                </c:pt>
                <c:pt idx="363">
                  <c:v>28.46575</c:v>
                </c:pt>
                <c:pt idx="364">
                  <c:v>28.636279999999999</c:v>
                </c:pt>
                <c:pt idx="365">
                  <c:v>28.864519999999999</c:v>
                </c:pt>
                <c:pt idx="366">
                  <c:v>28.746169999999999</c:v>
                </c:pt>
                <c:pt idx="367">
                  <c:v>28.665430000000001</c:v>
                </c:pt>
                <c:pt idx="368">
                  <c:v>28.615649999999999</c:v>
                </c:pt>
                <c:pt idx="369">
                  <c:v>28.599070000000001</c:v>
                </c:pt>
                <c:pt idx="370">
                  <c:v>28.70149</c:v>
                </c:pt>
                <c:pt idx="371">
                  <c:v>28.961490000000001</c:v>
                </c:pt>
                <c:pt idx="372">
                  <c:v>29.186019999999999</c:v>
                </c:pt>
                <c:pt idx="373">
                  <c:v>29.207470000000001</c:v>
                </c:pt>
                <c:pt idx="374">
                  <c:v>29.25488</c:v>
                </c:pt>
                <c:pt idx="375">
                  <c:v>29.329270000000001</c:v>
                </c:pt>
                <c:pt idx="376">
                  <c:v>29.370450000000002</c:v>
                </c:pt>
                <c:pt idx="377">
                  <c:v>29.468509999999998</c:v>
                </c:pt>
                <c:pt idx="378">
                  <c:v>29.677060000000001</c:v>
                </c:pt>
                <c:pt idx="379">
                  <c:v>29.959790000000002</c:v>
                </c:pt>
                <c:pt idx="380">
                  <c:v>30.121300000000002</c:v>
                </c:pt>
                <c:pt idx="381">
                  <c:v>30.2149</c:v>
                </c:pt>
                <c:pt idx="382">
                  <c:v>30.275539999999999</c:v>
                </c:pt>
                <c:pt idx="383">
                  <c:v>30.345859999999998</c:v>
                </c:pt>
                <c:pt idx="384">
                  <c:v>30.424600000000002</c:v>
                </c:pt>
                <c:pt idx="385">
                  <c:v>30.67334</c:v>
                </c:pt>
                <c:pt idx="386">
                  <c:v>30.988199999999999</c:v>
                </c:pt>
                <c:pt idx="387">
                  <c:v>31.114529999999998</c:v>
                </c:pt>
                <c:pt idx="388">
                  <c:v>31.19501</c:v>
                </c:pt>
                <c:pt idx="389">
                  <c:v>31.31804</c:v>
                </c:pt>
                <c:pt idx="390">
                  <c:v>31.373380000000001</c:v>
                </c:pt>
                <c:pt idx="391">
                  <c:v>31.47692</c:v>
                </c:pt>
                <c:pt idx="392">
                  <c:v>31.682739999999999</c:v>
                </c:pt>
                <c:pt idx="393">
                  <c:v>32.060600000000001</c:v>
                </c:pt>
                <c:pt idx="394">
                  <c:v>32.244259999999997</c:v>
                </c:pt>
                <c:pt idx="395">
                  <c:v>32.348660000000002</c:v>
                </c:pt>
                <c:pt idx="396">
                  <c:v>32.442410000000002</c:v>
                </c:pt>
                <c:pt idx="397">
                  <c:v>32.518909999999998</c:v>
                </c:pt>
                <c:pt idx="398">
                  <c:v>32.611370000000001</c:v>
                </c:pt>
                <c:pt idx="399">
                  <c:v>32.83352</c:v>
                </c:pt>
                <c:pt idx="400">
                  <c:v>33.161110000000001</c:v>
                </c:pt>
                <c:pt idx="401">
                  <c:v>33.33952</c:v>
                </c:pt>
                <c:pt idx="402">
                  <c:v>33.392000000000003</c:v>
                </c:pt>
                <c:pt idx="403">
                  <c:v>33.491779999999999</c:v>
                </c:pt>
                <c:pt idx="404">
                  <c:v>33.554340000000003</c:v>
                </c:pt>
                <c:pt idx="405">
                  <c:v>33.652030000000003</c:v>
                </c:pt>
                <c:pt idx="406">
                  <c:v>33.798279999999998</c:v>
                </c:pt>
                <c:pt idx="407">
                  <c:v>34.069020000000002</c:v>
                </c:pt>
                <c:pt idx="408">
                  <c:v>34.323140000000002</c:v>
                </c:pt>
                <c:pt idx="409">
                  <c:v>34.24051</c:v>
                </c:pt>
                <c:pt idx="410">
                  <c:v>34.243130000000001</c:v>
                </c:pt>
                <c:pt idx="411">
                  <c:v>34.21801</c:v>
                </c:pt>
                <c:pt idx="412">
                  <c:v>34.205860000000001</c:v>
                </c:pt>
                <c:pt idx="413">
                  <c:v>34.326639999999998</c:v>
                </c:pt>
                <c:pt idx="414">
                  <c:v>34.605040000000002</c:v>
                </c:pt>
                <c:pt idx="415">
                  <c:v>34.812089999999998</c:v>
                </c:pt>
                <c:pt idx="416">
                  <c:v>34.774149999999999</c:v>
                </c:pt>
                <c:pt idx="417">
                  <c:v>34.741300000000003</c:v>
                </c:pt>
                <c:pt idx="418">
                  <c:v>34.707659999999997</c:v>
                </c:pt>
                <c:pt idx="419">
                  <c:v>34.633789999999998</c:v>
                </c:pt>
                <c:pt idx="420">
                  <c:v>34.658380000000001</c:v>
                </c:pt>
                <c:pt idx="421">
                  <c:v>34.768180000000001</c:v>
                </c:pt>
                <c:pt idx="422">
                  <c:v>34.955179999999999</c:v>
                </c:pt>
                <c:pt idx="423">
                  <c:v>34.925609999999999</c:v>
                </c:pt>
                <c:pt idx="424">
                  <c:v>34.885219999999997</c:v>
                </c:pt>
                <c:pt idx="425">
                  <c:v>34.808100000000003</c:v>
                </c:pt>
                <c:pt idx="426">
                  <c:v>34.715150000000001</c:v>
                </c:pt>
                <c:pt idx="427">
                  <c:v>34.639099999999999</c:v>
                </c:pt>
                <c:pt idx="428">
                  <c:v>34.529240000000001</c:v>
                </c:pt>
                <c:pt idx="429">
                  <c:v>34.138030000000001</c:v>
                </c:pt>
                <c:pt idx="430">
                  <c:v>33.420819999999999</c:v>
                </c:pt>
                <c:pt idx="431">
                  <c:v>32.703740000000003</c:v>
                </c:pt>
                <c:pt idx="432">
                  <c:v>31.99578</c:v>
                </c:pt>
                <c:pt idx="433">
                  <c:v>31.485880000000002</c:v>
                </c:pt>
                <c:pt idx="434">
                  <c:v>31.059239999999999</c:v>
                </c:pt>
                <c:pt idx="435">
                  <c:v>30.749279999999999</c:v>
                </c:pt>
                <c:pt idx="436">
                  <c:v>30.593969999999999</c:v>
                </c:pt>
                <c:pt idx="437">
                  <c:v>30.711980000000001</c:v>
                </c:pt>
                <c:pt idx="438">
                  <c:v>30.595970000000001</c:v>
                </c:pt>
                <c:pt idx="439">
                  <c:v>30.48075</c:v>
                </c:pt>
                <c:pt idx="440">
                  <c:v>30.390879999999999</c:v>
                </c:pt>
                <c:pt idx="441">
                  <c:v>30.253440000000001</c:v>
                </c:pt>
                <c:pt idx="442">
                  <c:v>30.16029</c:v>
                </c:pt>
                <c:pt idx="443">
                  <c:v>30.21801</c:v>
                </c:pt>
                <c:pt idx="444">
                  <c:v>30.29196</c:v>
                </c:pt>
                <c:pt idx="445">
                  <c:v>30.138159999999999</c:v>
                </c:pt>
                <c:pt idx="446">
                  <c:v>29.96482</c:v>
                </c:pt>
                <c:pt idx="447">
                  <c:v>29.872409999999999</c:v>
                </c:pt>
                <c:pt idx="448">
                  <c:v>29.71444</c:v>
                </c:pt>
                <c:pt idx="449">
                  <c:v>29.615929999999999</c:v>
                </c:pt>
                <c:pt idx="450">
                  <c:v>29.54224</c:v>
                </c:pt>
                <c:pt idx="451">
                  <c:v>29.55471</c:v>
                </c:pt>
                <c:pt idx="452">
                  <c:v>29.42069</c:v>
                </c:pt>
                <c:pt idx="453">
                  <c:v>29.092580000000002</c:v>
                </c:pt>
                <c:pt idx="454">
                  <c:v>28.7257</c:v>
                </c:pt>
                <c:pt idx="455">
                  <c:v>28.335380000000001</c:v>
                </c:pt>
                <c:pt idx="456">
                  <c:v>28.000109999999999</c:v>
                </c:pt>
                <c:pt idx="457">
                  <c:v>27.665189999999999</c:v>
                </c:pt>
                <c:pt idx="458">
                  <c:v>27.27899</c:v>
                </c:pt>
                <c:pt idx="459">
                  <c:v>26.88241</c:v>
                </c:pt>
                <c:pt idx="460">
                  <c:v>26.354749999999999</c:v>
                </c:pt>
                <c:pt idx="461">
                  <c:v>25.755289999999999</c:v>
                </c:pt>
                <c:pt idx="462">
                  <c:v>25.274519999999999</c:v>
                </c:pt>
                <c:pt idx="463">
                  <c:v>24.921430000000001</c:v>
                </c:pt>
                <c:pt idx="464">
                  <c:v>24.546810000000001</c:v>
                </c:pt>
                <c:pt idx="465">
                  <c:v>24.292259999999999</c:v>
                </c:pt>
                <c:pt idx="466">
                  <c:v>23.584510000000002</c:v>
                </c:pt>
                <c:pt idx="467">
                  <c:v>22.83502</c:v>
                </c:pt>
                <c:pt idx="468">
                  <c:v>22.108250000000002</c:v>
                </c:pt>
                <c:pt idx="469">
                  <c:v>21.387180000000001</c:v>
                </c:pt>
                <c:pt idx="470">
                  <c:v>20.678339999999999</c:v>
                </c:pt>
                <c:pt idx="471">
                  <c:v>19.964749999999999</c:v>
                </c:pt>
                <c:pt idx="472">
                  <c:v>19.252369999999999</c:v>
                </c:pt>
                <c:pt idx="473">
                  <c:v>18.514199999999999</c:v>
                </c:pt>
                <c:pt idx="474">
                  <c:v>17.705459999999999</c:v>
                </c:pt>
                <c:pt idx="475">
                  <c:v>16.851900000000001</c:v>
                </c:pt>
                <c:pt idx="476">
                  <c:v>15.98537</c:v>
                </c:pt>
                <c:pt idx="477">
                  <c:v>15.21969</c:v>
                </c:pt>
                <c:pt idx="478">
                  <c:v>14.46965</c:v>
                </c:pt>
                <c:pt idx="479">
                  <c:v>13.72448</c:v>
                </c:pt>
                <c:pt idx="480">
                  <c:v>13.00625</c:v>
                </c:pt>
                <c:pt idx="481">
                  <c:v>12.45187</c:v>
                </c:pt>
                <c:pt idx="482">
                  <c:v>12.130599999999999</c:v>
                </c:pt>
                <c:pt idx="483">
                  <c:v>11.902979999999999</c:v>
                </c:pt>
                <c:pt idx="484">
                  <c:v>11.792479999999999</c:v>
                </c:pt>
                <c:pt idx="485">
                  <c:v>11.70354</c:v>
                </c:pt>
                <c:pt idx="486">
                  <c:v>11.60122</c:v>
                </c:pt>
                <c:pt idx="487">
                  <c:v>11.51084</c:v>
                </c:pt>
                <c:pt idx="488">
                  <c:v>11.484249999999999</c:v>
                </c:pt>
                <c:pt idx="489">
                  <c:v>11.50745</c:v>
                </c:pt>
                <c:pt idx="490">
                  <c:v>11.360010000000001</c:v>
                </c:pt>
                <c:pt idx="491">
                  <c:v>11.18943</c:v>
                </c:pt>
                <c:pt idx="492">
                  <c:v>11.06784</c:v>
                </c:pt>
                <c:pt idx="493">
                  <c:v>10.96457</c:v>
                </c:pt>
                <c:pt idx="494">
                  <c:v>10.84722</c:v>
                </c:pt>
                <c:pt idx="495">
                  <c:v>10.757680000000001</c:v>
                </c:pt>
                <c:pt idx="496">
                  <c:v>10.697929999999999</c:v>
                </c:pt>
                <c:pt idx="497">
                  <c:v>10.546569999999999</c:v>
                </c:pt>
                <c:pt idx="498">
                  <c:v>10.367369999999999</c:v>
                </c:pt>
                <c:pt idx="499">
                  <c:v>10.1769</c:v>
                </c:pt>
                <c:pt idx="500">
                  <c:v>9.8789499999999997</c:v>
                </c:pt>
                <c:pt idx="501">
                  <c:v>9.6304700000000008</c:v>
                </c:pt>
                <c:pt idx="502">
                  <c:v>9.3986599999999996</c:v>
                </c:pt>
                <c:pt idx="503">
                  <c:v>9.3264999999999993</c:v>
                </c:pt>
                <c:pt idx="504">
                  <c:v>9.1660299999999992</c:v>
                </c:pt>
                <c:pt idx="505">
                  <c:v>9.0190199999999994</c:v>
                </c:pt>
                <c:pt idx="506">
                  <c:v>8.8978599999999997</c:v>
                </c:pt>
                <c:pt idx="507">
                  <c:v>8.7961399999999994</c:v>
                </c:pt>
                <c:pt idx="508">
                  <c:v>8.7234200000000008</c:v>
                </c:pt>
                <c:pt idx="509">
                  <c:v>8.6828599999999998</c:v>
                </c:pt>
                <c:pt idx="510">
                  <c:v>8.7013099999999994</c:v>
                </c:pt>
                <c:pt idx="511">
                  <c:v>8.5982299999999992</c:v>
                </c:pt>
                <c:pt idx="512">
                  <c:v>8.4061900000000005</c:v>
                </c:pt>
                <c:pt idx="513">
                  <c:v>8.2126000000000001</c:v>
                </c:pt>
                <c:pt idx="514">
                  <c:v>7.5320200000000002</c:v>
                </c:pt>
                <c:pt idx="515">
                  <c:v>7.2789099999999998</c:v>
                </c:pt>
                <c:pt idx="516">
                  <c:v>7.1625800000000002</c:v>
                </c:pt>
                <c:pt idx="517">
                  <c:v>7.0635300000000001</c:v>
                </c:pt>
                <c:pt idx="518">
                  <c:v>6.9373100000000001</c:v>
                </c:pt>
                <c:pt idx="519">
                  <c:v>6.7734699999999997</c:v>
                </c:pt>
                <c:pt idx="520">
                  <c:v>6.6896599999999999</c:v>
                </c:pt>
                <c:pt idx="521">
                  <c:v>6.6008300000000002</c:v>
                </c:pt>
                <c:pt idx="522">
                  <c:v>6.5228400000000004</c:v>
                </c:pt>
                <c:pt idx="523">
                  <c:v>6.4715299999999996</c:v>
                </c:pt>
                <c:pt idx="524">
                  <c:v>6.4470900000000002</c:v>
                </c:pt>
                <c:pt idx="525">
                  <c:v>6.3246000000000002</c:v>
                </c:pt>
                <c:pt idx="526">
                  <c:v>6.1017900000000003</c:v>
                </c:pt>
                <c:pt idx="527">
                  <c:v>5.9108599999999996</c:v>
                </c:pt>
                <c:pt idx="528">
                  <c:v>5.6974400000000003</c:v>
                </c:pt>
                <c:pt idx="529">
                  <c:v>5.5027299999999997</c:v>
                </c:pt>
                <c:pt idx="530">
                  <c:v>5.3574000000000002</c:v>
                </c:pt>
                <c:pt idx="531">
                  <c:v>5.2934400000000004</c:v>
                </c:pt>
                <c:pt idx="532">
                  <c:v>5.27346</c:v>
                </c:pt>
                <c:pt idx="533">
                  <c:v>5.1630200000000004</c:v>
                </c:pt>
                <c:pt idx="534">
                  <c:v>5.0802800000000001</c:v>
                </c:pt>
                <c:pt idx="535">
                  <c:v>5.0315500000000002</c:v>
                </c:pt>
                <c:pt idx="536">
                  <c:v>4.9775499999999999</c:v>
                </c:pt>
                <c:pt idx="537">
                  <c:v>4.9757699999999998</c:v>
                </c:pt>
                <c:pt idx="538">
                  <c:v>5.0357399999999997</c:v>
                </c:pt>
                <c:pt idx="539">
                  <c:v>5.0473699999999999</c:v>
                </c:pt>
                <c:pt idx="540">
                  <c:v>4.9905499999999998</c:v>
                </c:pt>
                <c:pt idx="541">
                  <c:v>4.9273400000000001</c:v>
                </c:pt>
                <c:pt idx="542">
                  <c:v>4.8893700000000004</c:v>
                </c:pt>
                <c:pt idx="543">
                  <c:v>4.8379500000000002</c:v>
                </c:pt>
                <c:pt idx="544">
                  <c:v>4.8064999999999998</c:v>
                </c:pt>
                <c:pt idx="545">
                  <c:v>4.8040799999999999</c:v>
                </c:pt>
                <c:pt idx="546">
                  <c:v>4.8197200000000002</c:v>
                </c:pt>
                <c:pt idx="547">
                  <c:v>4.7295800000000003</c:v>
                </c:pt>
                <c:pt idx="548">
                  <c:v>4.6408800000000001</c:v>
                </c:pt>
                <c:pt idx="549">
                  <c:v>4.5716400000000004</c:v>
                </c:pt>
                <c:pt idx="550">
                  <c:v>4.5164</c:v>
                </c:pt>
                <c:pt idx="551">
                  <c:v>4.5017300000000002</c:v>
                </c:pt>
                <c:pt idx="552">
                  <c:v>4.5290400000000002</c:v>
                </c:pt>
                <c:pt idx="553">
                  <c:v>4.5810399999999998</c:v>
                </c:pt>
                <c:pt idx="554">
                  <c:v>4.5581800000000001</c:v>
                </c:pt>
                <c:pt idx="555">
                  <c:v>4.4805799999999998</c:v>
                </c:pt>
                <c:pt idx="556">
                  <c:v>4.46157</c:v>
                </c:pt>
                <c:pt idx="557">
                  <c:v>4.4279700000000002</c:v>
                </c:pt>
                <c:pt idx="558">
                  <c:v>4.3977199999999996</c:v>
                </c:pt>
                <c:pt idx="559">
                  <c:v>4.4031399999999996</c:v>
                </c:pt>
                <c:pt idx="560">
                  <c:v>4.4607700000000001</c:v>
                </c:pt>
                <c:pt idx="561">
                  <c:v>4.4421799999999996</c:v>
                </c:pt>
                <c:pt idx="562">
                  <c:v>4.3982599999999996</c:v>
                </c:pt>
                <c:pt idx="563">
                  <c:v>4.3525200000000002</c:v>
                </c:pt>
                <c:pt idx="564">
                  <c:v>4.3193299999999999</c:v>
                </c:pt>
                <c:pt idx="565">
                  <c:v>4.2981699999999998</c:v>
                </c:pt>
                <c:pt idx="566">
                  <c:v>4.3089700000000004</c:v>
                </c:pt>
                <c:pt idx="567">
                  <c:v>4.3091799999999996</c:v>
                </c:pt>
                <c:pt idx="568">
                  <c:v>4.2477999999999998</c:v>
                </c:pt>
                <c:pt idx="569">
                  <c:v>4.1317300000000001</c:v>
                </c:pt>
                <c:pt idx="570">
                  <c:v>4.0693200000000003</c:v>
                </c:pt>
                <c:pt idx="571">
                  <c:v>4.0293900000000002</c:v>
                </c:pt>
                <c:pt idx="572">
                  <c:v>3.9842399999999998</c:v>
                </c:pt>
                <c:pt idx="573">
                  <c:v>3.9915699999999998</c:v>
                </c:pt>
                <c:pt idx="574">
                  <c:v>4.00969</c:v>
                </c:pt>
                <c:pt idx="575">
                  <c:v>3.9638800000000001</c:v>
                </c:pt>
                <c:pt idx="576">
                  <c:v>3.81169</c:v>
                </c:pt>
                <c:pt idx="577">
                  <c:v>3.6787299999999998</c:v>
                </c:pt>
                <c:pt idx="578">
                  <c:v>3.5512700000000001</c:v>
                </c:pt>
                <c:pt idx="579">
                  <c:v>3.5145300000000002</c:v>
                </c:pt>
                <c:pt idx="580">
                  <c:v>3.5170400000000002</c:v>
                </c:pt>
                <c:pt idx="581">
                  <c:v>3.56602</c:v>
                </c:pt>
                <c:pt idx="582">
                  <c:v>3.5957499999999998</c:v>
                </c:pt>
                <c:pt idx="583">
                  <c:v>3.5514399999999999</c:v>
                </c:pt>
                <c:pt idx="584">
                  <c:v>3.54528</c:v>
                </c:pt>
                <c:pt idx="585">
                  <c:v>3.5224899999999999</c:v>
                </c:pt>
                <c:pt idx="586">
                  <c:v>3.4878999999999998</c:v>
                </c:pt>
                <c:pt idx="587">
                  <c:v>3.49003</c:v>
                </c:pt>
                <c:pt idx="588">
                  <c:v>3.51213</c:v>
                </c:pt>
                <c:pt idx="589">
                  <c:v>3.5655100000000002</c:v>
                </c:pt>
                <c:pt idx="590">
                  <c:v>3.5074100000000001</c:v>
                </c:pt>
                <c:pt idx="591">
                  <c:v>3.4821200000000001</c:v>
                </c:pt>
                <c:pt idx="592">
                  <c:v>3.4644400000000002</c:v>
                </c:pt>
                <c:pt idx="593">
                  <c:v>3.4463599999999999</c:v>
                </c:pt>
                <c:pt idx="594">
                  <c:v>3.45343</c:v>
                </c:pt>
                <c:pt idx="595">
                  <c:v>3.5071099999999999</c:v>
                </c:pt>
                <c:pt idx="596">
                  <c:v>3.5646499999999999</c:v>
                </c:pt>
                <c:pt idx="597">
                  <c:v>3.5302899999999999</c:v>
                </c:pt>
                <c:pt idx="598">
                  <c:v>3.5005000000000002</c:v>
                </c:pt>
                <c:pt idx="599">
                  <c:v>3.4893700000000001</c:v>
                </c:pt>
                <c:pt idx="600">
                  <c:v>3.4567999999999999</c:v>
                </c:pt>
                <c:pt idx="601">
                  <c:v>3.4497100000000001</c:v>
                </c:pt>
                <c:pt idx="602">
                  <c:v>3.4605000000000001</c:v>
                </c:pt>
                <c:pt idx="603">
                  <c:v>3.52372</c:v>
                </c:pt>
                <c:pt idx="604">
                  <c:v>3.4969700000000001</c:v>
                </c:pt>
                <c:pt idx="605">
                  <c:v>3.4746100000000002</c:v>
                </c:pt>
                <c:pt idx="606">
                  <c:v>3.4749400000000001</c:v>
                </c:pt>
                <c:pt idx="607">
                  <c:v>3.47648</c:v>
                </c:pt>
                <c:pt idx="608">
                  <c:v>3.48813</c:v>
                </c:pt>
                <c:pt idx="609">
                  <c:v>3.5301800000000001</c:v>
                </c:pt>
                <c:pt idx="610">
                  <c:v>3.5871599999999999</c:v>
                </c:pt>
                <c:pt idx="611">
                  <c:v>3.5752799999999998</c:v>
                </c:pt>
                <c:pt idx="612">
                  <c:v>3.5461200000000002</c:v>
                </c:pt>
                <c:pt idx="613">
                  <c:v>3.5513699999999999</c:v>
                </c:pt>
                <c:pt idx="614">
                  <c:v>3.4857100000000001</c:v>
                </c:pt>
                <c:pt idx="615">
                  <c:v>3.4725700000000002</c:v>
                </c:pt>
                <c:pt idx="616">
                  <c:v>3.5053000000000001</c:v>
                </c:pt>
                <c:pt idx="617">
                  <c:v>3.5792999999999999</c:v>
                </c:pt>
                <c:pt idx="618">
                  <c:v>3.5872799999999998</c:v>
                </c:pt>
                <c:pt idx="619">
                  <c:v>3.4982899999999999</c:v>
                </c:pt>
                <c:pt idx="620">
                  <c:v>3.4803999999999999</c:v>
                </c:pt>
                <c:pt idx="621">
                  <c:v>3.45377</c:v>
                </c:pt>
                <c:pt idx="622">
                  <c:v>3.4389400000000001</c:v>
                </c:pt>
                <c:pt idx="623">
                  <c:v>3.46617</c:v>
                </c:pt>
                <c:pt idx="624">
                  <c:v>3.5165799999999998</c:v>
                </c:pt>
                <c:pt idx="625">
                  <c:v>3.52556</c:v>
                </c:pt>
                <c:pt idx="626">
                  <c:v>3.48807</c:v>
                </c:pt>
                <c:pt idx="627">
                  <c:v>3.5051100000000002</c:v>
                </c:pt>
                <c:pt idx="628">
                  <c:v>3.5123899999999999</c:v>
                </c:pt>
                <c:pt idx="629">
                  <c:v>3.5054699999999999</c:v>
                </c:pt>
                <c:pt idx="630">
                  <c:v>3.5274700000000001</c:v>
                </c:pt>
                <c:pt idx="631">
                  <c:v>3.5818599999999998</c:v>
                </c:pt>
                <c:pt idx="632">
                  <c:v>3.6225299999999998</c:v>
                </c:pt>
                <c:pt idx="633">
                  <c:v>3.5635699999999999</c:v>
                </c:pt>
                <c:pt idx="634">
                  <c:v>3.5448499999999998</c:v>
                </c:pt>
                <c:pt idx="635">
                  <c:v>3.5279099999999999</c:v>
                </c:pt>
                <c:pt idx="636">
                  <c:v>3.5333800000000002</c:v>
                </c:pt>
                <c:pt idx="637">
                  <c:v>3.5579900000000002</c:v>
                </c:pt>
                <c:pt idx="638">
                  <c:v>3.6162899999999998</c:v>
                </c:pt>
                <c:pt idx="639">
                  <c:v>3.6339999999999999</c:v>
                </c:pt>
                <c:pt idx="640">
                  <c:v>3.5833300000000001</c:v>
                </c:pt>
                <c:pt idx="641">
                  <c:v>3.5739999999999998</c:v>
                </c:pt>
                <c:pt idx="642">
                  <c:v>3.57193</c:v>
                </c:pt>
                <c:pt idx="643">
                  <c:v>3.5616400000000001</c:v>
                </c:pt>
                <c:pt idx="644">
                  <c:v>3.57002</c:v>
                </c:pt>
                <c:pt idx="645">
                  <c:v>3.6147399999999998</c:v>
                </c:pt>
                <c:pt idx="646">
                  <c:v>3.6785100000000002</c:v>
                </c:pt>
                <c:pt idx="647">
                  <c:v>3.6466500000000002</c:v>
                </c:pt>
                <c:pt idx="648">
                  <c:v>3.6103900000000002</c:v>
                </c:pt>
                <c:pt idx="649">
                  <c:v>3.5611199999999998</c:v>
                </c:pt>
                <c:pt idx="650">
                  <c:v>3.55193</c:v>
                </c:pt>
                <c:pt idx="651">
                  <c:v>3.54433</c:v>
                </c:pt>
                <c:pt idx="652">
                  <c:v>3.60195</c:v>
                </c:pt>
                <c:pt idx="653">
                  <c:v>3.6514199999999999</c:v>
                </c:pt>
                <c:pt idx="654">
                  <c:v>3.6478999999999999</c:v>
                </c:pt>
                <c:pt idx="655">
                  <c:v>3.6368</c:v>
                </c:pt>
                <c:pt idx="656">
                  <c:v>3.64737</c:v>
                </c:pt>
                <c:pt idx="657">
                  <c:v>3.6335299999999999</c:v>
                </c:pt>
                <c:pt idx="658">
                  <c:v>3.6414499999999999</c:v>
                </c:pt>
                <c:pt idx="659">
                  <c:v>3.68025</c:v>
                </c:pt>
                <c:pt idx="660">
                  <c:v>3.7509299999999999</c:v>
                </c:pt>
                <c:pt idx="661">
                  <c:v>3.7546400000000002</c:v>
                </c:pt>
                <c:pt idx="662">
                  <c:v>3.7260900000000001</c:v>
                </c:pt>
                <c:pt idx="663">
                  <c:v>3.71767</c:v>
                </c:pt>
                <c:pt idx="664">
                  <c:v>3.7157100000000001</c:v>
                </c:pt>
                <c:pt idx="665">
                  <c:v>3.72132</c:v>
                </c:pt>
                <c:pt idx="666">
                  <c:v>3.7570700000000001</c:v>
                </c:pt>
                <c:pt idx="667">
                  <c:v>3.80369</c:v>
                </c:pt>
                <c:pt idx="668">
                  <c:v>3.7867199999999999</c:v>
                </c:pt>
                <c:pt idx="669">
                  <c:v>3.7513899999999998</c:v>
                </c:pt>
                <c:pt idx="670">
                  <c:v>3.76057</c:v>
                </c:pt>
                <c:pt idx="671">
                  <c:v>3.7368999999999999</c:v>
                </c:pt>
                <c:pt idx="672">
                  <c:v>3.7079300000000002</c:v>
                </c:pt>
                <c:pt idx="673">
                  <c:v>3.7086299999999999</c:v>
                </c:pt>
                <c:pt idx="674">
                  <c:v>3.7484799999999998</c:v>
                </c:pt>
                <c:pt idx="675">
                  <c:v>3.72628</c:v>
                </c:pt>
                <c:pt idx="676">
                  <c:v>3.6247199999999999</c:v>
                </c:pt>
                <c:pt idx="677">
                  <c:v>3.5831300000000001</c:v>
                </c:pt>
                <c:pt idx="678">
                  <c:v>3.5611999999999999</c:v>
                </c:pt>
                <c:pt idx="679">
                  <c:v>3.5585399999999998</c:v>
                </c:pt>
                <c:pt idx="680">
                  <c:v>3.5838999999999999</c:v>
                </c:pt>
                <c:pt idx="681">
                  <c:v>3.63409</c:v>
                </c:pt>
                <c:pt idx="682">
                  <c:v>3.5640000000000001</c:v>
                </c:pt>
                <c:pt idx="683">
                  <c:v>3.4757600000000002</c:v>
                </c:pt>
                <c:pt idx="684">
                  <c:v>3.4655399999999998</c:v>
                </c:pt>
                <c:pt idx="685">
                  <c:v>3.44082</c:v>
                </c:pt>
                <c:pt idx="686">
                  <c:v>3.41045</c:v>
                </c:pt>
                <c:pt idx="687">
                  <c:v>3.4051399999999998</c:v>
                </c:pt>
                <c:pt idx="688">
                  <c:v>3.4371200000000002</c:v>
                </c:pt>
                <c:pt idx="689">
                  <c:v>3.4592800000000001</c:v>
                </c:pt>
                <c:pt idx="690">
                  <c:v>3.4327700000000001</c:v>
                </c:pt>
                <c:pt idx="691">
                  <c:v>3.4066200000000002</c:v>
                </c:pt>
                <c:pt idx="692">
                  <c:v>3.36788</c:v>
                </c:pt>
                <c:pt idx="693">
                  <c:v>3.34884</c:v>
                </c:pt>
                <c:pt idx="694">
                  <c:v>3.3512599999999999</c:v>
                </c:pt>
                <c:pt idx="695">
                  <c:v>3.3995899999999999</c:v>
                </c:pt>
                <c:pt idx="696">
                  <c:v>3.4399299999999999</c:v>
                </c:pt>
                <c:pt idx="697">
                  <c:v>3.3999600000000001</c:v>
                </c:pt>
                <c:pt idx="698">
                  <c:v>3.3703699999999999</c:v>
                </c:pt>
                <c:pt idx="699">
                  <c:v>3.3778100000000002</c:v>
                </c:pt>
                <c:pt idx="700">
                  <c:v>3.3618299999999999</c:v>
                </c:pt>
                <c:pt idx="701">
                  <c:v>3.3713500000000001</c:v>
                </c:pt>
                <c:pt idx="702">
                  <c:v>3.3877000000000002</c:v>
                </c:pt>
                <c:pt idx="703">
                  <c:v>3.4409900000000002</c:v>
                </c:pt>
                <c:pt idx="704">
                  <c:v>3.3832800000000001</c:v>
                </c:pt>
                <c:pt idx="705">
                  <c:v>3.3385699999999998</c:v>
                </c:pt>
                <c:pt idx="706">
                  <c:v>3.2913800000000002</c:v>
                </c:pt>
                <c:pt idx="707">
                  <c:v>3.2562799999999998</c:v>
                </c:pt>
                <c:pt idx="708">
                  <c:v>3.2501000000000002</c:v>
                </c:pt>
                <c:pt idx="709">
                  <c:v>3.2758600000000002</c:v>
                </c:pt>
                <c:pt idx="710">
                  <c:v>3.32178</c:v>
                </c:pt>
                <c:pt idx="711">
                  <c:v>3.3260700000000001</c:v>
                </c:pt>
                <c:pt idx="712">
                  <c:v>3.3148200000000001</c:v>
                </c:pt>
                <c:pt idx="713">
                  <c:v>3.3128000000000002</c:v>
                </c:pt>
                <c:pt idx="714">
                  <c:v>3.2806199999999999</c:v>
                </c:pt>
                <c:pt idx="715">
                  <c:v>3.27311</c:v>
                </c:pt>
                <c:pt idx="716">
                  <c:v>3.2800099999999999</c:v>
                </c:pt>
                <c:pt idx="717">
                  <c:v>3.3350300000000002</c:v>
                </c:pt>
                <c:pt idx="718">
                  <c:v>3.33514</c:v>
                </c:pt>
                <c:pt idx="719">
                  <c:v>3.29698</c:v>
                </c:pt>
                <c:pt idx="720">
                  <c:v>3.29372</c:v>
                </c:pt>
                <c:pt idx="721">
                  <c:v>3.2934600000000001</c:v>
                </c:pt>
                <c:pt idx="722">
                  <c:v>3.2984100000000001</c:v>
                </c:pt>
                <c:pt idx="723">
                  <c:v>3.3186399999999998</c:v>
                </c:pt>
                <c:pt idx="724">
                  <c:v>3.33379</c:v>
                </c:pt>
                <c:pt idx="725">
                  <c:v>3.3062999999999998</c:v>
                </c:pt>
                <c:pt idx="726">
                  <c:v>3.2443</c:v>
                </c:pt>
                <c:pt idx="727">
                  <c:v>3.2350500000000002</c:v>
                </c:pt>
                <c:pt idx="728">
                  <c:v>3.2091099999999999</c:v>
                </c:pt>
                <c:pt idx="729">
                  <c:v>3.1917900000000001</c:v>
                </c:pt>
                <c:pt idx="730">
                  <c:v>3.1964199999999998</c:v>
                </c:pt>
                <c:pt idx="731">
                  <c:v>3.1973099999999999</c:v>
                </c:pt>
                <c:pt idx="732">
                  <c:v>3.16533</c:v>
                </c:pt>
                <c:pt idx="733">
                  <c:v>3.0919300000000001</c:v>
                </c:pt>
                <c:pt idx="734">
                  <c:v>3.0593300000000001</c:v>
                </c:pt>
                <c:pt idx="735">
                  <c:v>3.03803</c:v>
                </c:pt>
                <c:pt idx="736">
                  <c:v>3.0236800000000001</c:v>
                </c:pt>
                <c:pt idx="737">
                  <c:v>3.02881</c:v>
                </c:pt>
                <c:pt idx="738">
                  <c:v>3.07436</c:v>
                </c:pt>
                <c:pt idx="739">
                  <c:v>3.0988799999999999</c:v>
                </c:pt>
                <c:pt idx="740">
                  <c:v>3.02888</c:v>
                </c:pt>
                <c:pt idx="741">
                  <c:v>2.9994100000000001</c:v>
                </c:pt>
                <c:pt idx="742">
                  <c:v>2.9743900000000001</c:v>
                </c:pt>
                <c:pt idx="743">
                  <c:v>2.9521600000000001</c:v>
                </c:pt>
                <c:pt idx="744">
                  <c:v>2.9552200000000002</c:v>
                </c:pt>
                <c:pt idx="745">
                  <c:v>2.9872000000000001</c:v>
                </c:pt>
                <c:pt idx="746">
                  <c:v>3.0318999999999998</c:v>
                </c:pt>
                <c:pt idx="747">
                  <c:v>2.9660700000000002</c:v>
                </c:pt>
                <c:pt idx="748">
                  <c:v>2.9111400000000001</c:v>
                </c:pt>
                <c:pt idx="749">
                  <c:v>2.8765200000000002</c:v>
                </c:pt>
                <c:pt idx="750">
                  <c:v>2.8332700000000002</c:v>
                </c:pt>
                <c:pt idx="751">
                  <c:v>2.8294800000000002</c:v>
                </c:pt>
                <c:pt idx="752">
                  <c:v>2.8622000000000001</c:v>
                </c:pt>
                <c:pt idx="753">
                  <c:v>2.8945699999999999</c:v>
                </c:pt>
                <c:pt idx="754">
                  <c:v>2.8685299999999998</c:v>
                </c:pt>
                <c:pt idx="755">
                  <c:v>2.8387699999999998</c:v>
                </c:pt>
                <c:pt idx="756">
                  <c:v>2.8434400000000002</c:v>
                </c:pt>
                <c:pt idx="757">
                  <c:v>2.83622</c:v>
                </c:pt>
                <c:pt idx="758">
                  <c:v>2.8405499999999999</c:v>
                </c:pt>
                <c:pt idx="759">
                  <c:v>2.8558300000000001</c:v>
                </c:pt>
                <c:pt idx="760">
                  <c:v>2.90788</c:v>
                </c:pt>
                <c:pt idx="761">
                  <c:v>2.9118900000000001</c:v>
                </c:pt>
                <c:pt idx="762">
                  <c:v>2.8706499999999999</c:v>
                </c:pt>
                <c:pt idx="763">
                  <c:v>2.8520300000000001</c:v>
                </c:pt>
                <c:pt idx="764">
                  <c:v>2.8217599999999998</c:v>
                </c:pt>
                <c:pt idx="765">
                  <c:v>2.8061099999999999</c:v>
                </c:pt>
                <c:pt idx="766">
                  <c:v>2.83446</c:v>
                </c:pt>
                <c:pt idx="767">
                  <c:v>2.8771399999999998</c:v>
                </c:pt>
                <c:pt idx="768">
                  <c:v>2.8653200000000001</c:v>
                </c:pt>
                <c:pt idx="769">
                  <c:v>2.79888</c:v>
                </c:pt>
                <c:pt idx="770">
                  <c:v>2.7745299999999999</c:v>
                </c:pt>
                <c:pt idx="771">
                  <c:v>2.7555999999999998</c:v>
                </c:pt>
                <c:pt idx="772">
                  <c:v>2.7557499999999999</c:v>
                </c:pt>
                <c:pt idx="773">
                  <c:v>2.7815599999999998</c:v>
                </c:pt>
                <c:pt idx="774">
                  <c:v>2.806</c:v>
                </c:pt>
                <c:pt idx="775">
                  <c:v>2.8003100000000001</c:v>
                </c:pt>
                <c:pt idx="776">
                  <c:v>2.7431299999999998</c:v>
                </c:pt>
                <c:pt idx="777">
                  <c:v>2.7088899999999998</c:v>
                </c:pt>
                <c:pt idx="778">
                  <c:v>2.6927699999999999</c:v>
                </c:pt>
                <c:pt idx="779">
                  <c:v>2.67577</c:v>
                </c:pt>
                <c:pt idx="780">
                  <c:v>2.6893099999999999</c:v>
                </c:pt>
                <c:pt idx="781">
                  <c:v>2.73706</c:v>
                </c:pt>
                <c:pt idx="782">
                  <c:v>2.7443300000000002</c:v>
                </c:pt>
                <c:pt idx="783">
                  <c:v>2.7071999999999998</c:v>
                </c:pt>
                <c:pt idx="784">
                  <c:v>2.7037100000000001</c:v>
                </c:pt>
                <c:pt idx="785">
                  <c:v>2.7001400000000002</c:v>
                </c:pt>
                <c:pt idx="786">
                  <c:v>2.68221</c:v>
                </c:pt>
                <c:pt idx="787">
                  <c:v>2.68316</c:v>
                </c:pt>
                <c:pt idx="788">
                  <c:v>2.7073900000000002</c:v>
                </c:pt>
                <c:pt idx="789">
                  <c:v>2.7471199999999998</c:v>
                </c:pt>
                <c:pt idx="790">
                  <c:v>2.68668</c:v>
                </c:pt>
                <c:pt idx="791">
                  <c:v>2.6590699999999998</c:v>
                </c:pt>
                <c:pt idx="792">
                  <c:v>2.6516700000000002</c:v>
                </c:pt>
                <c:pt idx="793">
                  <c:v>2.6491699999999998</c:v>
                </c:pt>
                <c:pt idx="794">
                  <c:v>2.6471200000000001</c:v>
                </c:pt>
                <c:pt idx="795">
                  <c:v>2.6821100000000002</c:v>
                </c:pt>
                <c:pt idx="796">
                  <c:v>2.72017</c:v>
                </c:pt>
                <c:pt idx="797">
                  <c:v>2.7004600000000001</c:v>
                </c:pt>
                <c:pt idx="798">
                  <c:v>2.69136</c:v>
                </c:pt>
                <c:pt idx="799">
                  <c:v>2.7037300000000002</c:v>
                </c:pt>
                <c:pt idx="800">
                  <c:v>2.6977899999999999</c:v>
                </c:pt>
                <c:pt idx="801">
                  <c:v>2.7080700000000002</c:v>
                </c:pt>
                <c:pt idx="802">
                  <c:v>2.73447</c:v>
                </c:pt>
                <c:pt idx="803">
                  <c:v>2.7983199999999999</c:v>
                </c:pt>
                <c:pt idx="804">
                  <c:v>2.7851400000000002</c:v>
                </c:pt>
                <c:pt idx="805">
                  <c:v>2.7471299999999998</c:v>
                </c:pt>
                <c:pt idx="806">
                  <c:v>2.75081</c:v>
                </c:pt>
                <c:pt idx="807">
                  <c:v>2.7516699999999998</c:v>
                </c:pt>
                <c:pt idx="808">
                  <c:v>2.76234</c:v>
                </c:pt>
                <c:pt idx="809">
                  <c:v>2.8067700000000002</c:v>
                </c:pt>
                <c:pt idx="810">
                  <c:v>2.8493300000000001</c:v>
                </c:pt>
                <c:pt idx="811">
                  <c:v>2.8287900000000001</c:v>
                </c:pt>
                <c:pt idx="812">
                  <c:v>2.7892399999999999</c:v>
                </c:pt>
                <c:pt idx="813">
                  <c:v>2.7313999999999998</c:v>
                </c:pt>
                <c:pt idx="814">
                  <c:v>2.66703</c:v>
                </c:pt>
                <c:pt idx="815">
                  <c:v>2.6268899999999999</c:v>
                </c:pt>
                <c:pt idx="816">
                  <c:v>2.62629</c:v>
                </c:pt>
                <c:pt idx="817">
                  <c:v>2.6399499999999998</c:v>
                </c:pt>
                <c:pt idx="818">
                  <c:v>2.6293899999999999</c:v>
                </c:pt>
                <c:pt idx="819">
                  <c:v>2.5613000000000001</c:v>
                </c:pt>
                <c:pt idx="820">
                  <c:v>2.5384799999999998</c:v>
                </c:pt>
                <c:pt idx="821">
                  <c:v>2.53111</c:v>
                </c:pt>
                <c:pt idx="822">
                  <c:v>2.5312199999999998</c:v>
                </c:pt>
                <c:pt idx="823">
                  <c:v>2.5537800000000002</c:v>
                </c:pt>
                <c:pt idx="824">
                  <c:v>2.58724</c:v>
                </c:pt>
                <c:pt idx="825">
                  <c:v>2.5751200000000001</c:v>
                </c:pt>
                <c:pt idx="826">
                  <c:v>2.5059200000000001</c:v>
                </c:pt>
                <c:pt idx="827">
                  <c:v>2.4700299999999999</c:v>
                </c:pt>
                <c:pt idx="828">
                  <c:v>2.44903</c:v>
                </c:pt>
                <c:pt idx="829">
                  <c:v>2.4263499999999998</c:v>
                </c:pt>
                <c:pt idx="830">
                  <c:v>2.43316</c:v>
                </c:pt>
                <c:pt idx="831">
                  <c:v>2.45051</c:v>
                </c:pt>
                <c:pt idx="832">
                  <c:v>2.4707599999999998</c:v>
                </c:pt>
                <c:pt idx="833">
                  <c:v>2.40862</c:v>
                </c:pt>
                <c:pt idx="834">
                  <c:v>2.38428</c:v>
                </c:pt>
                <c:pt idx="835">
                  <c:v>2.3672800000000001</c:v>
                </c:pt>
                <c:pt idx="836">
                  <c:v>2.3542999999999998</c:v>
                </c:pt>
                <c:pt idx="837">
                  <c:v>2.3491200000000001</c:v>
                </c:pt>
                <c:pt idx="838">
                  <c:v>2.3709699999999998</c:v>
                </c:pt>
                <c:pt idx="839">
                  <c:v>2.3752300000000002</c:v>
                </c:pt>
                <c:pt idx="840">
                  <c:v>2.3508200000000001</c:v>
                </c:pt>
                <c:pt idx="841">
                  <c:v>2.33941</c:v>
                </c:pt>
                <c:pt idx="842">
                  <c:v>2.3355600000000001</c:v>
                </c:pt>
                <c:pt idx="843">
                  <c:v>2.3214600000000001</c:v>
                </c:pt>
                <c:pt idx="844">
                  <c:v>2.3262900000000002</c:v>
                </c:pt>
                <c:pt idx="845">
                  <c:v>2.34518</c:v>
                </c:pt>
                <c:pt idx="846">
                  <c:v>2.3826200000000002</c:v>
                </c:pt>
                <c:pt idx="847">
                  <c:v>2.3520099999999999</c:v>
                </c:pt>
                <c:pt idx="848">
                  <c:v>2.3224900000000002</c:v>
                </c:pt>
                <c:pt idx="849">
                  <c:v>2.3161</c:v>
                </c:pt>
                <c:pt idx="850">
                  <c:v>2.3201999999999998</c:v>
                </c:pt>
                <c:pt idx="851">
                  <c:v>2.3215599999999998</c:v>
                </c:pt>
                <c:pt idx="852">
                  <c:v>2.35331</c:v>
                </c:pt>
                <c:pt idx="853">
                  <c:v>2.3937400000000002</c:v>
                </c:pt>
                <c:pt idx="854">
                  <c:v>2.3677800000000002</c:v>
                </c:pt>
                <c:pt idx="855">
                  <c:v>2.3330099999999998</c:v>
                </c:pt>
                <c:pt idx="856">
                  <c:v>2.3288799999999998</c:v>
                </c:pt>
                <c:pt idx="857">
                  <c:v>2.2904300000000002</c:v>
                </c:pt>
                <c:pt idx="858">
                  <c:v>2.2626300000000001</c:v>
                </c:pt>
                <c:pt idx="859">
                  <c:v>2.2611699999999999</c:v>
                </c:pt>
                <c:pt idx="860">
                  <c:v>2.2882199999999999</c:v>
                </c:pt>
                <c:pt idx="861">
                  <c:v>2.28362</c:v>
                </c:pt>
                <c:pt idx="862">
                  <c:v>2.23882</c:v>
                </c:pt>
                <c:pt idx="863">
                  <c:v>2.2267800000000002</c:v>
                </c:pt>
                <c:pt idx="864">
                  <c:v>2.22919</c:v>
                </c:pt>
                <c:pt idx="865">
                  <c:v>2.2349199999999998</c:v>
                </c:pt>
                <c:pt idx="866">
                  <c:v>2.24044</c:v>
                </c:pt>
                <c:pt idx="867">
                  <c:v>2.2751899999999998</c:v>
                </c:pt>
                <c:pt idx="868">
                  <c:v>2.26864</c:v>
                </c:pt>
                <c:pt idx="869">
                  <c:v>2.2320500000000001</c:v>
                </c:pt>
                <c:pt idx="870">
                  <c:v>2.2449699999999999</c:v>
                </c:pt>
                <c:pt idx="871">
                  <c:v>2.24119</c:v>
                </c:pt>
                <c:pt idx="872">
                  <c:v>2.2475100000000001</c:v>
                </c:pt>
                <c:pt idx="873">
                  <c:v>2.2722500000000001</c:v>
                </c:pt>
                <c:pt idx="874">
                  <c:v>2.3046799999999998</c:v>
                </c:pt>
                <c:pt idx="875">
                  <c:v>2.3351799999999998</c:v>
                </c:pt>
                <c:pt idx="876">
                  <c:v>2.2890199999999998</c:v>
                </c:pt>
                <c:pt idx="877">
                  <c:v>2.2773699999999999</c:v>
                </c:pt>
                <c:pt idx="878">
                  <c:v>2.26593</c:v>
                </c:pt>
                <c:pt idx="879">
                  <c:v>2.2429299999999999</c:v>
                </c:pt>
                <c:pt idx="880">
                  <c:v>2.2593299999999998</c:v>
                </c:pt>
                <c:pt idx="881">
                  <c:v>2.28139</c:v>
                </c:pt>
                <c:pt idx="882">
                  <c:v>2.28565</c:v>
                </c:pt>
                <c:pt idx="883">
                  <c:v>2.2522099999999998</c:v>
                </c:pt>
                <c:pt idx="884">
                  <c:v>2.2441399999999998</c:v>
                </c:pt>
                <c:pt idx="885">
                  <c:v>2.2497500000000001</c:v>
                </c:pt>
                <c:pt idx="886">
                  <c:v>2.2469600000000001</c:v>
                </c:pt>
                <c:pt idx="887">
                  <c:v>2.2619600000000002</c:v>
                </c:pt>
                <c:pt idx="888">
                  <c:v>2.2660900000000002</c:v>
                </c:pt>
                <c:pt idx="889">
                  <c:v>2.3118500000000002</c:v>
                </c:pt>
                <c:pt idx="890">
                  <c:v>2.2837900000000002</c:v>
                </c:pt>
                <c:pt idx="891">
                  <c:v>2.2710699999999999</c:v>
                </c:pt>
                <c:pt idx="892">
                  <c:v>2.2489599999999998</c:v>
                </c:pt>
                <c:pt idx="893">
                  <c:v>2.2397499999999999</c:v>
                </c:pt>
                <c:pt idx="894">
                  <c:v>2.2512699999999999</c:v>
                </c:pt>
                <c:pt idx="895">
                  <c:v>2.2868499999999998</c:v>
                </c:pt>
                <c:pt idx="896">
                  <c:v>2.2924099999999998</c:v>
                </c:pt>
                <c:pt idx="897">
                  <c:v>2.25217</c:v>
                </c:pt>
                <c:pt idx="898">
                  <c:v>2.2223000000000002</c:v>
                </c:pt>
                <c:pt idx="899">
                  <c:v>2.2294800000000001</c:v>
                </c:pt>
                <c:pt idx="900">
                  <c:v>2.2111200000000002</c:v>
                </c:pt>
                <c:pt idx="901">
                  <c:v>2.2195499999999999</c:v>
                </c:pt>
                <c:pt idx="902">
                  <c:v>2.2564199999999999</c:v>
                </c:pt>
                <c:pt idx="903">
                  <c:v>2.3174000000000001</c:v>
                </c:pt>
                <c:pt idx="904">
                  <c:v>2.3026</c:v>
                </c:pt>
                <c:pt idx="905">
                  <c:v>2.2947500000000001</c:v>
                </c:pt>
                <c:pt idx="906">
                  <c:v>2.2971200000000001</c:v>
                </c:pt>
                <c:pt idx="907">
                  <c:v>2.29765</c:v>
                </c:pt>
                <c:pt idx="908">
                  <c:v>2.3103099999999999</c:v>
                </c:pt>
                <c:pt idx="909">
                  <c:v>2.3492500000000001</c:v>
                </c:pt>
                <c:pt idx="910">
                  <c:v>2.3814700000000002</c:v>
                </c:pt>
                <c:pt idx="911">
                  <c:v>2.3789500000000001</c:v>
                </c:pt>
                <c:pt idx="912">
                  <c:v>2.36632</c:v>
                </c:pt>
                <c:pt idx="913">
                  <c:v>2.3900199999999998</c:v>
                </c:pt>
                <c:pt idx="914">
                  <c:v>2.3869799999999999</c:v>
                </c:pt>
                <c:pt idx="915">
                  <c:v>2.3881899999999998</c:v>
                </c:pt>
                <c:pt idx="916">
                  <c:v>2.41534</c:v>
                </c:pt>
                <c:pt idx="917">
                  <c:v>2.4663400000000002</c:v>
                </c:pt>
                <c:pt idx="918">
                  <c:v>2.4641600000000001</c:v>
                </c:pt>
                <c:pt idx="919">
                  <c:v>2.41764</c:v>
                </c:pt>
                <c:pt idx="920">
                  <c:v>2.4141300000000001</c:v>
                </c:pt>
                <c:pt idx="921">
                  <c:v>2.3998499999999998</c:v>
                </c:pt>
                <c:pt idx="922">
                  <c:v>2.3982999999999999</c:v>
                </c:pt>
                <c:pt idx="923">
                  <c:v>2.4248799999999999</c:v>
                </c:pt>
                <c:pt idx="924">
                  <c:v>2.4543200000000001</c:v>
                </c:pt>
                <c:pt idx="925">
                  <c:v>2.4538199999999999</c:v>
                </c:pt>
                <c:pt idx="926">
                  <c:v>2.4152900000000002</c:v>
                </c:pt>
                <c:pt idx="927">
                  <c:v>2.43194</c:v>
                </c:pt>
                <c:pt idx="928">
                  <c:v>2.42666</c:v>
                </c:pt>
                <c:pt idx="929">
                  <c:v>2.4242699999999999</c:v>
                </c:pt>
                <c:pt idx="930">
                  <c:v>2.43879</c:v>
                </c:pt>
                <c:pt idx="931">
                  <c:v>2.4626800000000002</c:v>
                </c:pt>
                <c:pt idx="932">
                  <c:v>2.4998200000000002</c:v>
                </c:pt>
                <c:pt idx="933">
                  <c:v>2.46204</c:v>
                </c:pt>
                <c:pt idx="934">
                  <c:v>2.4546999999999999</c:v>
                </c:pt>
                <c:pt idx="935">
                  <c:v>2.4551599999999998</c:v>
                </c:pt>
                <c:pt idx="936">
                  <c:v>2.4584199999999998</c:v>
                </c:pt>
                <c:pt idx="937">
                  <c:v>2.4903200000000001</c:v>
                </c:pt>
                <c:pt idx="938">
                  <c:v>2.5382699999999998</c:v>
                </c:pt>
                <c:pt idx="939">
                  <c:v>2.56935</c:v>
                </c:pt>
                <c:pt idx="940">
                  <c:v>2.5225399999999998</c:v>
                </c:pt>
                <c:pt idx="941">
                  <c:v>2.5017999999999998</c:v>
                </c:pt>
                <c:pt idx="942">
                  <c:v>2.4957699999999998</c:v>
                </c:pt>
                <c:pt idx="943">
                  <c:v>2.4674499999999999</c:v>
                </c:pt>
                <c:pt idx="944">
                  <c:v>2.48258</c:v>
                </c:pt>
                <c:pt idx="945">
                  <c:v>2.5163799999999998</c:v>
                </c:pt>
                <c:pt idx="946">
                  <c:v>2.5722100000000001</c:v>
                </c:pt>
                <c:pt idx="947">
                  <c:v>2.5365899999999999</c:v>
                </c:pt>
                <c:pt idx="948">
                  <c:v>2.4459900000000001</c:v>
                </c:pt>
                <c:pt idx="949">
                  <c:v>2.4267099999999999</c:v>
                </c:pt>
                <c:pt idx="950">
                  <c:v>2.4140000000000001</c:v>
                </c:pt>
                <c:pt idx="951">
                  <c:v>2.4193799999999999</c:v>
                </c:pt>
                <c:pt idx="952">
                  <c:v>2.4550299999999998</c:v>
                </c:pt>
                <c:pt idx="953">
                  <c:v>2.4876499999999999</c:v>
                </c:pt>
                <c:pt idx="954">
                  <c:v>2.4768599999999998</c:v>
                </c:pt>
                <c:pt idx="955">
                  <c:v>2.4676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CDC5-4022-9D11-CF66A5C544FD}"/>
            </c:ext>
          </c:extLst>
        </c:ser>
        <c:ser>
          <c:idx val="1"/>
          <c:order val="1"/>
          <c:tx>
            <c:strRef>
              <c:f>'650 result'!$D$2:$D$3</c:f>
              <c:strCache>
                <c:ptCount val="2"/>
                <c:pt idx="0">
                  <c:v>Sample 2 stress</c:v>
                </c:pt>
                <c:pt idx="1">
                  <c:v>(MPa)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Ref>
              <c:f>'650 result'!$C$4:$C$959</c:f>
              <c:numCache>
                <c:formatCode>General</c:formatCode>
                <c:ptCount val="956"/>
                <c:pt idx="0">
                  <c:v>0</c:v>
                </c:pt>
                <c:pt idx="1">
                  <c:v>1.0000000000000001E-5</c:v>
                </c:pt>
                <c:pt idx="2">
                  <c:v>9.0000000000000006E-5</c:v>
                </c:pt>
                <c:pt idx="3">
                  <c:v>1.8000000000000001E-4</c:v>
                </c:pt>
                <c:pt idx="4">
                  <c:v>2.5000000000000001E-4</c:v>
                </c:pt>
                <c:pt idx="5">
                  <c:v>3.1E-4</c:v>
                </c:pt>
                <c:pt idx="6">
                  <c:v>3.5E-4</c:v>
                </c:pt>
                <c:pt idx="7">
                  <c:v>4.2999999999999999E-4</c:v>
                </c:pt>
                <c:pt idx="8">
                  <c:v>5.5000000000000003E-4</c:v>
                </c:pt>
                <c:pt idx="9">
                  <c:v>6.3000000000000003E-4</c:v>
                </c:pt>
                <c:pt idx="10">
                  <c:v>6.7000000000000002E-4</c:v>
                </c:pt>
                <c:pt idx="11">
                  <c:v>7.2000000000000005E-4</c:v>
                </c:pt>
                <c:pt idx="12">
                  <c:v>7.6999999999999996E-4</c:v>
                </c:pt>
                <c:pt idx="13">
                  <c:v>8.1999999999999998E-4</c:v>
                </c:pt>
                <c:pt idx="14">
                  <c:v>8.9999999999999998E-4</c:v>
                </c:pt>
                <c:pt idx="15">
                  <c:v>1E-3</c:v>
                </c:pt>
                <c:pt idx="16">
                  <c:v>1.08E-3</c:v>
                </c:pt>
                <c:pt idx="17">
                  <c:v>1.1199999999999999E-3</c:v>
                </c:pt>
                <c:pt idx="18">
                  <c:v>1.1800000000000001E-3</c:v>
                </c:pt>
                <c:pt idx="19">
                  <c:v>1.23E-3</c:v>
                </c:pt>
                <c:pt idx="20">
                  <c:v>1.2800000000000001E-3</c:v>
                </c:pt>
                <c:pt idx="21">
                  <c:v>1.3500000000000001E-3</c:v>
                </c:pt>
                <c:pt idx="22">
                  <c:v>1.4499999999999999E-3</c:v>
                </c:pt>
                <c:pt idx="23">
                  <c:v>1.5499999999999999E-3</c:v>
                </c:pt>
                <c:pt idx="24">
                  <c:v>1.5900000000000001E-3</c:v>
                </c:pt>
                <c:pt idx="25">
                  <c:v>1.65E-3</c:v>
                </c:pt>
                <c:pt idx="26">
                  <c:v>1.6900000000000001E-3</c:v>
                </c:pt>
                <c:pt idx="27">
                  <c:v>1.74E-3</c:v>
                </c:pt>
                <c:pt idx="28">
                  <c:v>1.81E-3</c:v>
                </c:pt>
                <c:pt idx="29">
                  <c:v>1.91E-3</c:v>
                </c:pt>
                <c:pt idx="30">
                  <c:v>2.0100000000000001E-3</c:v>
                </c:pt>
                <c:pt idx="31">
                  <c:v>2.0500000000000002E-3</c:v>
                </c:pt>
                <c:pt idx="32">
                  <c:v>2.1099999999999999E-3</c:v>
                </c:pt>
                <c:pt idx="33">
                  <c:v>2.16E-3</c:v>
                </c:pt>
                <c:pt idx="34">
                  <c:v>2.2000000000000001E-3</c:v>
                </c:pt>
                <c:pt idx="35">
                  <c:v>2.2599999999999999E-3</c:v>
                </c:pt>
                <c:pt idx="36">
                  <c:v>2.3500000000000001E-3</c:v>
                </c:pt>
                <c:pt idx="37">
                  <c:v>2.4599999999999999E-3</c:v>
                </c:pt>
                <c:pt idx="38">
                  <c:v>2.5200000000000001E-3</c:v>
                </c:pt>
                <c:pt idx="39">
                  <c:v>2.5699999999999998E-3</c:v>
                </c:pt>
                <c:pt idx="40">
                  <c:v>2.6199999999999999E-3</c:v>
                </c:pt>
                <c:pt idx="41">
                  <c:v>2.66E-3</c:v>
                </c:pt>
                <c:pt idx="42">
                  <c:v>2.7200000000000002E-3</c:v>
                </c:pt>
                <c:pt idx="43">
                  <c:v>2.81E-3</c:v>
                </c:pt>
                <c:pt idx="44">
                  <c:v>2.9199999999999999E-3</c:v>
                </c:pt>
                <c:pt idx="45">
                  <c:v>2.97E-3</c:v>
                </c:pt>
                <c:pt idx="46">
                  <c:v>3.0300000000000001E-3</c:v>
                </c:pt>
                <c:pt idx="47">
                  <c:v>3.0799999999999998E-3</c:v>
                </c:pt>
                <c:pt idx="48">
                  <c:v>3.13E-3</c:v>
                </c:pt>
                <c:pt idx="49">
                  <c:v>3.1800000000000001E-3</c:v>
                </c:pt>
                <c:pt idx="50">
                  <c:v>3.2599999999999999E-3</c:v>
                </c:pt>
                <c:pt idx="51">
                  <c:v>3.3800000000000002E-3</c:v>
                </c:pt>
                <c:pt idx="52">
                  <c:v>3.4399999999999999E-3</c:v>
                </c:pt>
                <c:pt idx="53">
                  <c:v>3.49E-3</c:v>
                </c:pt>
                <c:pt idx="54">
                  <c:v>3.5400000000000002E-3</c:v>
                </c:pt>
                <c:pt idx="55">
                  <c:v>3.5899999999999999E-3</c:v>
                </c:pt>
                <c:pt idx="56">
                  <c:v>3.64E-3</c:v>
                </c:pt>
                <c:pt idx="57">
                  <c:v>3.7299999999999998E-3</c:v>
                </c:pt>
                <c:pt idx="58">
                  <c:v>3.8300000000000001E-3</c:v>
                </c:pt>
                <c:pt idx="59">
                  <c:v>3.8999999999999998E-3</c:v>
                </c:pt>
                <c:pt idx="60">
                  <c:v>3.9500000000000004E-3</c:v>
                </c:pt>
                <c:pt idx="61">
                  <c:v>4.0099999999999997E-3</c:v>
                </c:pt>
                <c:pt idx="62">
                  <c:v>4.0499999999999998E-3</c:v>
                </c:pt>
                <c:pt idx="63">
                  <c:v>4.1000000000000003E-3</c:v>
                </c:pt>
                <c:pt idx="64">
                  <c:v>4.1700000000000001E-3</c:v>
                </c:pt>
                <c:pt idx="65">
                  <c:v>4.28E-3</c:v>
                </c:pt>
                <c:pt idx="66">
                  <c:v>4.3800000000000002E-3</c:v>
                </c:pt>
                <c:pt idx="67">
                  <c:v>4.4200000000000003E-3</c:v>
                </c:pt>
                <c:pt idx="68">
                  <c:v>4.47E-3</c:v>
                </c:pt>
                <c:pt idx="69">
                  <c:v>4.5100000000000001E-3</c:v>
                </c:pt>
                <c:pt idx="70">
                  <c:v>4.5599999999999998E-3</c:v>
                </c:pt>
                <c:pt idx="71">
                  <c:v>4.6299999999999996E-3</c:v>
                </c:pt>
                <c:pt idx="72">
                  <c:v>4.7299999999999998E-3</c:v>
                </c:pt>
                <c:pt idx="73">
                  <c:v>4.8199999999999996E-3</c:v>
                </c:pt>
                <c:pt idx="74">
                  <c:v>4.8700000000000002E-3</c:v>
                </c:pt>
                <c:pt idx="75">
                  <c:v>4.9300000000000004E-3</c:v>
                </c:pt>
                <c:pt idx="76">
                  <c:v>4.9800000000000001E-3</c:v>
                </c:pt>
                <c:pt idx="77">
                  <c:v>5.0200000000000002E-3</c:v>
                </c:pt>
                <c:pt idx="78">
                  <c:v>5.0899999999999999E-3</c:v>
                </c:pt>
                <c:pt idx="79">
                  <c:v>5.1799999999999997E-3</c:v>
                </c:pt>
                <c:pt idx="80">
                  <c:v>5.2900000000000004E-3</c:v>
                </c:pt>
                <c:pt idx="81">
                  <c:v>5.3400000000000001E-3</c:v>
                </c:pt>
                <c:pt idx="82">
                  <c:v>5.3899999999999998E-3</c:v>
                </c:pt>
                <c:pt idx="83">
                  <c:v>5.4400000000000004E-3</c:v>
                </c:pt>
                <c:pt idx="84">
                  <c:v>5.4799999999999996E-3</c:v>
                </c:pt>
                <c:pt idx="85">
                  <c:v>5.5500000000000002E-3</c:v>
                </c:pt>
                <c:pt idx="86">
                  <c:v>5.64E-3</c:v>
                </c:pt>
                <c:pt idx="87">
                  <c:v>5.7400000000000003E-3</c:v>
                </c:pt>
                <c:pt idx="88">
                  <c:v>5.79E-3</c:v>
                </c:pt>
                <c:pt idx="89">
                  <c:v>5.8500000000000002E-3</c:v>
                </c:pt>
                <c:pt idx="90">
                  <c:v>5.8999999999999999E-3</c:v>
                </c:pt>
                <c:pt idx="91">
                  <c:v>5.94E-3</c:v>
                </c:pt>
                <c:pt idx="92">
                  <c:v>6.0000000000000001E-3</c:v>
                </c:pt>
                <c:pt idx="93">
                  <c:v>6.0800000000000003E-3</c:v>
                </c:pt>
                <c:pt idx="94">
                  <c:v>6.1999999999999998E-3</c:v>
                </c:pt>
                <c:pt idx="95">
                  <c:v>6.2599999999999999E-3</c:v>
                </c:pt>
                <c:pt idx="96">
                  <c:v>6.3099999999999996E-3</c:v>
                </c:pt>
                <c:pt idx="97">
                  <c:v>6.3600000000000002E-3</c:v>
                </c:pt>
                <c:pt idx="98">
                  <c:v>6.4099999999999999E-3</c:v>
                </c:pt>
                <c:pt idx="99">
                  <c:v>6.4599999999999996E-3</c:v>
                </c:pt>
                <c:pt idx="100">
                  <c:v>6.5500000000000003E-3</c:v>
                </c:pt>
                <c:pt idx="101">
                  <c:v>6.6499999999999997E-3</c:v>
                </c:pt>
                <c:pt idx="102">
                  <c:v>6.7200000000000003E-3</c:v>
                </c:pt>
                <c:pt idx="103">
                  <c:v>6.77E-3</c:v>
                </c:pt>
                <c:pt idx="104">
                  <c:v>6.8300000000000001E-3</c:v>
                </c:pt>
                <c:pt idx="105">
                  <c:v>6.8700000000000002E-3</c:v>
                </c:pt>
                <c:pt idx="106">
                  <c:v>6.9199999999999999E-3</c:v>
                </c:pt>
                <c:pt idx="107">
                  <c:v>7.0000000000000001E-3</c:v>
                </c:pt>
                <c:pt idx="108">
                  <c:v>7.11E-3</c:v>
                </c:pt>
                <c:pt idx="109">
                  <c:v>7.1900000000000002E-3</c:v>
                </c:pt>
                <c:pt idx="110">
                  <c:v>7.2300000000000003E-3</c:v>
                </c:pt>
                <c:pt idx="111">
                  <c:v>7.28E-3</c:v>
                </c:pt>
                <c:pt idx="112">
                  <c:v>7.3299999999999997E-3</c:v>
                </c:pt>
                <c:pt idx="113">
                  <c:v>7.3800000000000003E-3</c:v>
                </c:pt>
                <c:pt idx="114">
                  <c:v>7.4599999999999996E-3</c:v>
                </c:pt>
                <c:pt idx="115">
                  <c:v>7.5599999999999999E-3</c:v>
                </c:pt>
                <c:pt idx="116">
                  <c:v>7.6400000000000001E-3</c:v>
                </c:pt>
                <c:pt idx="117">
                  <c:v>7.6899999999999998E-3</c:v>
                </c:pt>
                <c:pt idx="118">
                  <c:v>7.7499999999999999E-3</c:v>
                </c:pt>
                <c:pt idx="119">
                  <c:v>7.7999999999999996E-3</c:v>
                </c:pt>
                <c:pt idx="120">
                  <c:v>7.8399999999999997E-3</c:v>
                </c:pt>
                <c:pt idx="121">
                  <c:v>7.9100000000000004E-3</c:v>
                </c:pt>
                <c:pt idx="122">
                  <c:v>8.0099999999999998E-3</c:v>
                </c:pt>
                <c:pt idx="123">
                  <c:v>8.1099999999999992E-3</c:v>
                </c:pt>
                <c:pt idx="124">
                  <c:v>8.1600000000000006E-3</c:v>
                </c:pt>
                <c:pt idx="125">
                  <c:v>8.2100000000000003E-3</c:v>
                </c:pt>
                <c:pt idx="126">
                  <c:v>8.2500000000000004E-3</c:v>
                </c:pt>
                <c:pt idx="127">
                  <c:v>8.3000000000000001E-3</c:v>
                </c:pt>
                <c:pt idx="128">
                  <c:v>8.3700000000000007E-3</c:v>
                </c:pt>
                <c:pt idx="129">
                  <c:v>8.4700000000000001E-3</c:v>
                </c:pt>
                <c:pt idx="130">
                  <c:v>8.5699999999999995E-3</c:v>
                </c:pt>
                <c:pt idx="131">
                  <c:v>8.6099999999999996E-3</c:v>
                </c:pt>
                <c:pt idx="132">
                  <c:v>8.6700000000000006E-3</c:v>
                </c:pt>
                <c:pt idx="133">
                  <c:v>8.7200000000000003E-3</c:v>
                </c:pt>
                <c:pt idx="134">
                  <c:v>8.7600000000000004E-3</c:v>
                </c:pt>
                <c:pt idx="135">
                  <c:v>8.8199999999999997E-3</c:v>
                </c:pt>
                <c:pt idx="136">
                  <c:v>8.9099999999999995E-3</c:v>
                </c:pt>
                <c:pt idx="137">
                  <c:v>9.0399999999999994E-3</c:v>
                </c:pt>
                <c:pt idx="138">
                  <c:v>9.0799999999999995E-3</c:v>
                </c:pt>
                <c:pt idx="139">
                  <c:v>9.1299999999999992E-3</c:v>
                </c:pt>
                <c:pt idx="140">
                  <c:v>9.1800000000000007E-3</c:v>
                </c:pt>
                <c:pt idx="141">
                  <c:v>9.2200000000000008E-3</c:v>
                </c:pt>
                <c:pt idx="142">
                  <c:v>9.2899999999999996E-3</c:v>
                </c:pt>
                <c:pt idx="143">
                  <c:v>9.3799999999999994E-3</c:v>
                </c:pt>
                <c:pt idx="144">
                  <c:v>9.4800000000000006E-3</c:v>
                </c:pt>
                <c:pt idx="145">
                  <c:v>9.5300000000000003E-3</c:v>
                </c:pt>
                <c:pt idx="146">
                  <c:v>9.5899999999999996E-3</c:v>
                </c:pt>
                <c:pt idx="147">
                  <c:v>9.6399999999999993E-3</c:v>
                </c:pt>
                <c:pt idx="148">
                  <c:v>9.6900000000000007E-3</c:v>
                </c:pt>
                <c:pt idx="149">
                  <c:v>9.7400000000000004E-3</c:v>
                </c:pt>
                <c:pt idx="150">
                  <c:v>9.8200000000000006E-3</c:v>
                </c:pt>
                <c:pt idx="151">
                  <c:v>9.9399999999999992E-3</c:v>
                </c:pt>
                <c:pt idx="152">
                  <c:v>0.01</c:v>
                </c:pt>
                <c:pt idx="153">
                  <c:v>1.005E-2</c:v>
                </c:pt>
                <c:pt idx="154">
                  <c:v>1.01E-2</c:v>
                </c:pt>
                <c:pt idx="155">
                  <c:v>1.0149999999999999E-2</c:v>
                </c:pt>
                <c:pt idx="156">
                  <c:v>1.0200000000000001E-2</c:v>
                </c:pt>
                <c:pt idx="157">
                  <c:v>1.0290000000000001E-2</c:v>
                </c:pt>
                <c:pt idx="158">
                  <c:v>1.039E-2</c:v>
                </c:pt>
                <c:pt idx="159">
                  <c:v>1.0460000000000001E-2</c:v>
                </c:pt>
                <c:pt idx="160">
                  <c:v>1.051E-2</c:v>
                </c:pt>
                <c:pt idx="161">
                  <c:v>1.057E-2</c:v>
                </c:pt>
                <c:pt idx="162">
                  <c:v>1.061E-2</c:v>
                </c:pt>
                <c:pt idx="163">
                  <c:v>1.0659999999999999E-2</c:v>
                </c:pt>
                <c:pt idx="164">
                  <c:v>1.074E-2</c:v>
                </c:pt>
                <c:pt idx="165">
                  <c:v>1.085E-2</c:v>
                </c:pt>
                <c:pt idx="166">
                  <c:v>1.093E-2</c:v>
                </c:pt>
                <c:pt idx="167">
                  <c:v>1.0970000000000001E-2</c:v>
                </c:pt>
                <c:pt idx="168">
                  <c:v>1.102E-2</c:v>
                </c:pt>
                <c:pt idx="169">
                  <c:v>1.107E-2</c:v>
                </c:pt>
                <c:pt idx="170">
                  <c:v>1.112E-2</c:v>
                </c:pt>
                <c:pt idx="171">
                  <c:v>1.12E-2</c:v>
                </c:pt>
                <c:pt idx="172">
                  <c:v>1.1299999999999999E-2</c:v>
                </c:pt>
                <c:pt idx="173">
                  <c:v>1.1379999999999999E-2</c:v>
                </c:pt>
                <c:pt idx="174">
                  <c:v>1.1429999999999999E-2</c:v>
                </c:pt>
                <c:pt idx="175">
                  <c:v>1.149E-2</c:v>
                </c:pt>
                <c:pt idx="176">
                  <c:v>1.154E-2</c:v>
                </c:pt>
                <c:pt idx="177">
                  <c:v>1.158E-2</c:v>
                </c:pt>
                <c:pt idx="178">
                  <c:v>1.1650000000000001E-2</c:v>
                </c:pt>
                <c:pt idx="179">
                  <c:v>1.175E-2</c:v>
                </c:pt>
                <c:pt idx="180">
                  <c:v>1.1860000000000001E-2</c:v>
                </c:pt>
                <c:pt idx="181">
                  <c:v>1.1900000000000001E-2</c:v>
                </c:pt>
                <c:pt idx="182">
                  <c:v>1.1950000000000001E-2</c:v>
                </c:pt>
                <c:pt idx="183">
                  <c:v>1.2E-2</c:v>
                </c:pt>
                <c:pt idx="184">
                  <c:v>1.204E-2</c:v>
                </c:pt>
                <c:pt idx="185">
                  <c:v>1.2109999999999999E-2</c:v>
                </c:pt>
                <c:pt idx="186">
                  <c:v>1.221E-2</c:v>
                </c:pt>
                <c:pt idx="187">
                  <c:v>1.23E-2</c:v>
                </c:pt>
                <c:pt idx="188">
                  <c:v>1.235E-2</c:v>
                </c:pt>
                <c:pt idx="189">
                  <c:v>1.2409999999999999E-2</c:v>
                </c:pt>
                <c:pt idx="190">
                  <c:v>1.2460000000000001E-2</c:v>
                </c:pt>
                <c:pt idx="191">
                  <c:v>1.2500000000000001E-2</c:v>
                </c:pt>
                <c:pt idx="192">
                  <c:v>1.257E-2</c:v>
                </c:pt>
                <c:pt idx="193">
                  <c:v>1.265E-2</c:v>
                </c:pt>
                <c:pt idx="194">
                  <c:v>1.277E-2</c:v>
                </c:pt>
                <c:pt idx="195">
                  <c:v>1.282E-2</c:v>
                </c:pt>
                <c:pt idx="196">
                  <c:v>1.2869999999999999E-2</c:v>
                </c:pt>
                <c:pt idx="197">
                  <c:v>1.2919999999999999E-2</c:v>
                </c:pt>
                <c:pt idx="198">
                  <c:v>1.2959999999999999E-2</c:v>
                </c:pt>
                <c:pt idx="199">
                  <c:v>1.302E-2</c:v>
                </c:pt>
                <c:pt idx="200">
                  <c:v>1.312E-2</c:v>
                </c:pt>
                <c:pt idx="201">
                  <c:v>1.3220000000000001E-2</c:v>
                </c:pt>
                <c:pt idx="202">
                  <c:v>1.328E-2</c:v>
                </c:pt>
                <c:pt idx="203">
                  <c:v>1.333E-2</c:v>
                </c:pt>
                <c:pt idx="204">
                  <c:v>1.3390000000000001E-2</c:v>
                </c:pt>
                <c:pt idx="205">
                  <c:v>1.3429999999999999E-2</c:v>
                </c:pt>
                <c:pt idx="206">
                  <c:v>1.3480000000000001E-2</c:v>
                </c:pt>
                <c:pt idx="207">
                  <c:v>1.3559999999999999E-2</c:v>
                </c:pt>
                <c:pt idx="208">
                  <c:v>1.3679999999999999E-2</c:v>
                </c:pt>
                <c:pt idx="209">
                  <c:v>1.375E-2</c:v>
                </c:pt>
                <c:pt idx="210">
                  <c:v>1.379E-2</c:v>
                </c:pt>
                <c:pt idx="211">
                  <c:v>1.384E-2</c:v>
                </c:pt>
                <c:pt idx="212">
                  <c:v>1.389E-2</c:v>
                </c:pt>
                <c:pt idx="213">
                  <c:v>1.3939999999999999E-2</c:v>
                </c:pt>
                <c:pt idx="214">
                  <c:v>1.4030000000000001E-2</c:v>
                </c:pt>
                <c:pt idx="215">
                  <c:v>1.413E-2</c:v>
                </c:pt>
                <c:pt idx="216">
                  <c:v>1.4200000000000001E-2</c:v>
                </c:pt>
                <c:pt idx="217">
                  <c:v>1.4250000000000001E-2</c:v>
                </c:pt>
                <c:pt idx="218">
                  <c:v>1.431E-2</c:v>
                </c:pt>
                <c:pt idx="219">
                  <c:v>1.435E-2</c:v>
                </c:pt>
                <c:pt idx="220">
                  <c:v>1.44E-2</c:v>
                </c:pt>
                <c:pt idx="221">
                  <c:v>1.447E-2</c:v>
                </c:pt>
                <c:pt idx="222">
                  <c:v>1.4579999999999999E-2</c:v>
                </c:pt>
                <c:pt idx="223">
                  <c:v>1.4670000000000001E-2</c:v>
                </c:pt>
                <c:pt idx="224">
                  <c:v>1.472E-2</c:v>
                </c:pt>
                <c:pt idx="225">
                  <c:v>1.477E-2</c:v>
                </c:pt>
                <c:pt idx="226">
                  <c:v>1.481E-2</c:v>
                </c:pt>
                <c:pt idx="227">
                  <c:v>1.486E-2</c:v>
                </c:pt>
                <c:pt idx="228">
                  <c:v>1.494E-2</c:v>
                </c:pt>
                <c:pt idx="229">
                  <c:v>1.504E-2</c:v>
                </c:pt>
                <c:pt idx="230">
                  <c:v>1.512E-2</c:v>
                </c:pt>
                <c:pt idx="231">
                  <c:v>1.5169999999999999E-2</c:v>
                </c:pt>
                <c:pt idx="232">
                  <c:v>1.523E-2</c:v>
                </c:pt>
                <c:pt idx="233">
                  <c:v>1.528E-2</c:v>
                </c:pt>
                <c:pt idx="234">
                  <c:v>1.532E-2</c:v>
                </c:pt>
                <c:pt idx="235">
                  <c:v>1.5389999999999999E-2</c:v>
                </c:pt>
                <c:pt idx="236">
                  <c:v>1.5480000000000001E-2</c:v>
                </c:pt>
                <c:pt idx="237">
                  <c:v>1.5599999999999999E-2</c:v>
                </c:pt>
                <c:pt idx="238">
                  <c:v>1.5640000000000001E-2</c:v>
                </c:pt>
                <c:pt idx="239">
                  <c:v>1.5689999999999999E-2</c:v>
                </c:pt>
                <c:pt idx="240">
                  <c:v>1.5740000000000001E-2</c:v>
                </c:pt>
                <c:pt idx="241">
                  <c:v>1.5789999999999998E-2</c:v>
                </c:pt>
                <c:pt idx="242">
                  <c:v>1.585E-2</c:v>
                </c:pt>
                <c:pt idx="243">
                  <c:v>1.5939999999999999E-2</c:v>
                </c:pt>
                <c:pt idx="244">
                  <c:v>1.6039999999999999E-2</c:v>
                </c:pt>
                <c:pt idx="245">
                  <c:v>1.609E-2</c:v>
                </c:pt>
                <c:pt idx="246">
                  <c:v>1.6150000000000001E-2</c:v>
                </c:pt>
                <c:pt idx="247">
                  <c:v>1.6199999999999999E-2</c:v>
                </c:pt>
                <c:pt idx="248">
                  <c:v>1.6250000000000001E-2</c:v>
                </c:pt>
                <c:pt idx="249">
                  <c:v>1.6299999999999999E-2</c:v>
                </c:pt>
                <c:pt idx="250">
                  <c:v>1.6389999999999998E-2</c:v>
                </c:pt>
                <c:pt idx="251">
                  <c:v>1.6500000000000001E-2</c:v>
                </c:pt>
                <c:pt idx="252">
                  <c:v>1.6559999999999998E-2</c:v>
                </c:pt>
                <c:pt idx="253">
                  <c:v>1.661E-2</c:v>
                </c:pt>
                <c:pt idx="254">
                  <c:v>1.6660000000000001E-2</c:v>
                </c:pt>
                <c:pt idx="255">
                  <c:v>1.6709999999999999E-2</c:v>
                </c:pt>
                <c:pt idx="256">
                  <c:v>1.677E-2</c:v>
                </c:pt>
                <c:pt idx="257">
                  <c:v>1.685E-2</c:v>
                </c:pt>
                <c:pt idx="258">
                  <c:v>1.695E-2</c:v>
                </c:pt>
                <c:pt idx="259">
                  <c:v>1.702E-2</c:v>
                </c:pt>
                <c:pt idx="260">
                  <c:v>1.7069999999999998E-2</c:v>
                </c:pt>
                <c:pt idx="261">
                  <c:v>1.7129999999999999E-2</c:v>
                </c:pt>
                <c:pt idx="262">
                  <c:v>1.7170000000000001E-2</c:v>
                </c:pt>
                <c:pt idx="263">
                  <c:v>1.7219999999999999E-2</c:v>
                </c:pt>
                <c:pt idx="264">
                  <c:v>1.7299999999999999E-2</c:v>
                </c:pt>
                <c:pt idx="265">
                  <c:v>1.7409999999999998E-2</c:v>
                </c:pt>
                <c:pt idx="266">
                  <c:v>1.7489999999999999E-2</c:v>
                </c:pt>
                <c:pt idx="267">
                  <c:v>1.754E-2</c:v>
                </c:pt>
                <c:pt idx="268">
                  <c:v>1.7590000000000001E-2</c:v>
                </c:pt>
                <c:pt idx="269">
                  <c:v>1.763E-2</c:v>
                </c:pt>
                <c:pt idx="270">
                  <c:v>1.7680000000000001E-2</c:v>
                </c:pt>
                <c:pt idx="271">
                  <c:v>1.7760000000000001E-2</c:v>
                </c:pt>
                <c:pt idx="272">
                  <c:v>1.7860000000000001E-2</c:v>
                </c:pt>
                <c:pt idx="273">
                  <c:v>1.7940000000000001E-2</c:v>
                </c:pt>
                <c:pt idx="274">
                  <c:v>1.7989999999999999E-2</c:v>
                </c:pt>
                <c:pt idx="275">
                  <c:v>1.805E-2</c:v>
                </c:pt>
                <c:pt idx="276">
                  <c:v>1.8100000000000002E-2</c:v>
                </c:pt>
                <c:pt idx="277">
                  <c:v>1.814E-2</c:v>
                </c:pt>
                <c:pt idx="278">
                  <c:v>1.821E-2</c:v>
                </c:pt>
                <c:pt idx="279">
                  <c:v>1.831E-2</c:v>
                </c:pt>
                <c:pt idx="280">
                  <c:v>1.8419999999999999E-2</c:v>
                </c:pt>
                <c:pt idx="281">
                  <c:v>1.8460000000000001E-2</c:v>
                </c:pt>
                <c:pt idx="282">
                  <c:v>1.8509999999999999E-2</c:v>
                </c:pt>
                <c:pt idx="283">
                  <c:v>1.856E-2</c:v>
                </c:pt>
                <c:pt idx="284">
                  <c:v>1.8599999999999998E-2</c:v>
                </c:pt>
                <c:pt idx="285">
                  <c:v>1.8669999999999999E-2</c:v>
                </c:pt>
                <c:pt idx="286">
                  <c:v>1.8769999999999998E-2</c:v>
                </c:pt>
                <c:pt idx="287">
                  <c:v>1.8870000000000001E-2</c:v>
                </c:pt>
                <c:pt idx="288">
                  <c:v>1.891E-2</c:v>
                </c:pt>
                <c:pt idx="289">
                  <c:v>1.8970000000000001E-2</c:v>
                </c:pt>
                <c:pt idx="290">
                  <c:v>1.9019999999999999E-2</c:v>
                </c:pt>
                <c:pt idx="291">
                  <c:v>1.9060000000000001E-2</c:v>
                </c:pt>
                <c:pt idx="292">
                  <c:v>1.9130000000000001E-2</c:v>
                </c:pt>
                <c:pt idx="293">
                  <c:v>1.9210000000000001E-2</c:v>
                </c:pt>
                <c:pt idx="294">
                  <c:v>1.932E-2</c:v>
                </c:pt>
                <c:pt idx="295">
                  <c:v>1.9380000000000001E-2</c:v>
                </c:pt>
                <c:pt idx="296">
                  <c:v>1.9439999999999999E-2</c:v>
                </c:pt>
                <c:pt idx="297">
                  <c:v>1.9480000000000001E-2</c:v>
                </c:pt>
                <c:pt idx="298">
                  <c:v>1.9529999999999999E-2</c:v>
                </c:pt>
                <c:pt idx="299">
                  <c:v>1.959E-2</c:v>
                </c:pt>
                <c:pt idx="300">
                  <c:v>1.968E-2</c:v>
                </c:pt>
                <c:pt idx="301">
                  <c:v>1.9779999999999999E-2</c:v>
                </c:pt>
                <c:pt idx="302">
                  <c:v>1.984E-2</c:v>
                </c:pt>
                <c:pt idx="303">
                  <c:v>1.9890000000000001E-2</c:v>
                </c:pt>
                <c:pt idx="304">
                  <c:v>1.9949999999999999E-2</c:v>
                </c:pt>
                <c:pt idx="305">
                  <c:v>1.9990000000000001E-2</c:v>
                </c:pt>
                <c:pt idx="306">
                  <c:v>2.0039999999999999E-2</c:v>
                </c:pt>
                <c:pt idx="307">
                  <c:v>2.0119999999999999E-2</c:v>
                </c:pt>
                <c:pt idx="308">
                  <c:v>2.0230000000000001E-2</c:v>
                </c:pt>
                <c:pt idx="309">
                  <c:v>2.0310000000000002E-2</c:v>
                </c:pt>
                <c:pt idx="310">
                  <c:v>2.036E-2</c:v>
                </c:pt>
                <c:pt idx="311">
                  <c:v>2.0410000000000001E-2</c:v>
                </c:pt>
                <c:pt idx="312">
                  <c:v>2.0449999999999999E-2</c:v>
                </c:pt>
                <c:pt idx="313">
                  <c:v>2.051E-2</c:v>
                </c:pt>
                <c:pt idx="314">
                  <c:v>2.0590000000000001E-2</c:v>
                </c:pt>
                <c:pt idx="315">
                  <c:v>2.069E-2</c:v>
                </c:pt>
                <c:pt idx="316">
                  <c:v>2.0760000000000001E-2</c:v>
                </c:pt>
                <c:pt idx="317">
                  <c:v>2.0809999999999999E-2</c:v>
                </c:pt>
                <c:pt idx="318">
                  <c:v>2.087E-2</c:v>
                </c:pt>
                <c:pt idx="319">
                  <c:v>2.0920000000000001E-2</c:v>
                </c:pt>
                <c:pt idx="320">
                  <c:v>2.0959999999999999E-2</c:v>
                </c:pt>
                <c:pt idx="321">
                  <c:v>2.103E-2</c:v>
                </c:pt>
                <c:pt idx="322">
                  <c:v>2.1129999999999999E-2</c:v>
                </c:pt>
                <c:pt idx="323">
                  <c:v>2.1239999999999998E-2</c:v>
                </c:pt>
                <c:pt idx="324">
                  <c:v>2.128E-2</c:v>
                </c:pt>
                <c:pt idx="325">
                  <c:v>2.1329999999999998E-2</c:v>
                </c:pt>
                <c:pt idx="326">
                  <c:v>2.137E-2</c:v>
                </c:pt>
                <c:pt idx="327">
                  <c:v>2.1420000000000002E-2</c:v>
                </c:pt>
                <c:pt idx="328">
                  <c:v>2.1489999999999999E-2</c:v>
                </c:pt>
                <c:pt idx="329">
                  <c:v>2.1590000000000002E-2</c:v>
                </c:pt>
                <c:pt idx="330">
                  <c:v>2.1700000000000001E-2</c:v>
                </c:pt>
                <c:pt idx="331">
                  <c:v>2.1729999999999999E-2</c:v>
                </c:pt>
                <c:pt idx="332">
                  <c:v>2.179E-2</c:v>
                </c:pt>
                <c:pt idx="333">
                  <c:v>2.1839999999999998E-2</c:v>
                </c:pt>
                <c:pt idx="334">
                  <c:v>2.189E-2</c:v>
                </c:pt>
                <c:pt idx="335">
                  <c:v>2.1950000000000001E-2</c:v>
                </c:pt>
                <c:pt idx="336">
                  <c:v>2.2040000000000001E-2</c:v>
                </c:pt>
                <c:pt idx="337">
                  <c:v>2.215E-2</c:v>
                </c:pt>
                <c:pt idx="338">
                  <c:v>2.2200000000000001E-2</c:v>
                </c:pt>
                <c:pt idx="339">
                  <c:v>2.2259999999999999E-2</c:v>
                </c:pt>
                <c:pt idx="340">
                  <c:v>2.23E-2</c:v>
                </c:pt>
                <c:pt idx="341">
                  <c:v>2.2349999999999998E-2</c:v>
                </c:pt>
                <c:pt idx="342">
                  <c:v>2.2409999999999999E-2</c:v>
                </c:pt>
                <c:pt idx="343">
                  <c:v>2.2499999999999999E-2</c:v>
                </c:pt>
                <c:pt idx="344">
                  <c:v>2.2599999999999999E-2</c:v>
                </c:pt>
                <c:pt idx="345">
                  <c:v>2.266E-2</c:v>
                </c:pt>
                <c:pt idx="346">
                  <c:v>2.2710000000000001E-2</c:v>
                </c:pt>
                <c:pt idx="347">
                  <c:v>2.2769999999999999E-2</c:v>
                </c:pt>
                <c:pt idx="348">
                  <c:v>2.281E-2</c:v>
                </c:pt>
                <c:pt idx="349">
                  <c:v>2.2859999999999998E-2</c:v>
                </c:pt>
                <c:pt idx="350">
                  <c:v>2.2939999999999999E-2</c:v>
                </c:pt>
                <c:pt idx="351">
                  <c:v>2.3060000000000001E-2</c:v>
                </c:pt>
                <c:pt idx="352">
                  <c:v>2.3130000000000001E-2</c:v>
                </c:pt>
                <c:pt idx="353">
                  <c:v>2.3179999999999999E-2</c:v>
                </c:pt>
                <c:pt idx="354">
                  <c:v>2.3230000000000001E-2</c:v>
                </c:pt>
                <c:pt idx="355">
                  <c:v>2.3269999999999999E-2</c:v>
                </c:pt>
                <c:pt idx="356">
                  <c:v>2.333E-2</c:v>
                </c:pt>
                <c:pt idx="357">
                  <c:v>2.341E-2</c:v>
                </c:pt>
                <c:pt idx="358">
                  <c:v>2.351E-2</c:v>
                </c:pt>
                <c:pt idx="359">
                  <c:v>2.358E-2</c:v>
                </c:pt>
                <c:pt idx="360">
                  <c:v>2.3630000000000002E-2</c:v>
                </c:pt>
                <c:pt idx="361">
                  <c:v>2.3689999999999999E-2</c:v>
                </c:pt>
                <c:pt idx="362">
                  <c:v>2.3740000000000001E-2</c:v>
                </c:pt>
                <c:pt idx="363">
                  <c:v>2.3779999999999999E-2</c:v>
                </c:pt>
                <c:pt idx="364">
                  <c:v>2.3859999999999999E-2</c:v>
                </c:pt>
                <c:pt idx="365">
                  <c:v>2.3959999999999999E-2</c:v>
                </c:pt>
                <c:pt idx="366">
                  <c:v>2.4060000000000002E-2</c:v>
                </c:pt>
                <c:pt idx="367">
                  <c:v>2.41E-2</c:v>
                </c:pt>
                <c:pt idx="368">
                  <c:v>2.4150000000000001E-2</c:v>
                </c:pt>
                <c:pt idx="369">
                  <c:v>2.419E-2</c:v>
                </c:pt>
                <c:pt idx="370">
                  <c:v>2.4240000000000001E-2</c:v>
                </c:pt>
                <c:pt idx="371">
                  <c:v>2.4320000000000001E-2</c:v>
                </c:pt>
                <c:pt idx="372">
                  <c:v>2.4420000000000001E-2</c:v>
                </c:pt>
                <c:pt idx="373">
                  <c:v>2.4510000000000001E-2</c:v>
                </c:pt>
                <c:pt idx="374">
                  <c:v>2.4549999999999999E-2</c:v>
                </c:pt>
                <c:pt idx="375">
                  <c:v>2.461E-2</c:v>
                </c:pt>
                <c:pt idx="376">
                  <c:v>2.4660000000000001E-2</c:v>
                </c:pt>
                <c:pt idx="377">
                  <c:v>2.4709999999999999E-2</c:v>
                </c:pt>
                <c:pt idx="378">
                  <c:v>2.477E-2</c:v>
                </c:pt>
                <c:pt idx="379">
                  <c:v>2.487E-2</c:v>
                </c:pt>
                <c:pt idx="380">
                  <c:v>2.4969999999999999E-2</c:v>
                </c:pt>
                <c:pt idx="381">
                  <c:v>2.5020000000000001E-2</c:v>
                </c:pt>
                <c:pt idx="382">
                  <c:v>2.5080000000000002E-2</c:v>
                </c:pt>
                <c:pt idx="383">
                  <c:v>2.512E-2</c:v>
                </c:pt>
                <c:pt idx="384">
                  <c:v>2.5170000000000001E-2</c:v>
                </c:pt>
                <c:pt idx="385">
                  <c:v>2.5229999999999999E-2</c:v>
                </c:pt>
                <c:pt idx="386">
                  <c:v>2.5319999999999999E-2</c:v>
                </c:pt>
                <c:pt idx="387">
                  <c:v>2.5430000000000001E-2</c:v>
                </c:pt>
                <c:pt idx="388">
                  <c:v>2.5479999999999999E-2</c:v>
                </c:pt>
                <c:pt idx="389">
                  <c:v>2.5530000000000001E-2</c:v>
                </c:pt>
                <c:pt idx="390">
                  <c:v>2.5590000000000002E-2</c:v>
                </c:pt>
                <c:pt idx="391">
                  <c:v>2.563E-2</c:v>
                </c:pt>
                <c:pt idx="392">
                  <c:v>2.5690000000000001E-2</c:v>
                </c:pt>
                <c:pt idx="393">
                  <c:v>2.5770000000000001E-2</c:v>
                </c:pt>
                <c:pt idx="394">
                  <c:v>2.589E-2</c:v>
                </c:pt>
                <c:pt idx="395">
                  <c:v>2.5950000000000001E-2</c:v>
                </c:pt>
                <c:pt idx="396">
                  <c:v>2.5999999999999999E-2</c:v>
                </c:pt>
                <c:pt idx="397">
                  <c:v>2.605E-2</c:v>
                </c:pt>
                <c:pt idx="398">
                  <c:v>2.6089999999999999E-2</c:v>
                </c:pt>
                <c:pt idx="399">
                  <c:v>2.615E-2</c:v>
                </c:pt>
                <c:pt idx="400">
                  <c:v>2.6239999999999999E-2</c:v>
                </c:pt>
                <c:pt idx="401">
                  <c:v>2.6329999999999999E-2</c:v>
                </c:pt>
                <c:pt idx="402">
                  <c:v>2.64E-2</c:v>
                </c:pt>
                <c:pt idx="403">
                  <c:v>2.6450000000000001E-2</c:v>
                </c:pt>
                <c:pt idx="404">
                  <c:v>2.6509999999999999E-2</c:v>
                </c:pt>
                <c:pt idx="405">
                  <c:v>2.656E-2</c:v>
                </c:pt>
                <c:pt idx="406">
                  <c:v>2.6610000000000002E-2</c:v>
                </c:pt>
                <c:pt idx="407">
                  <c:v>2.6679999999999999E-2</c:v>
                </c:pt>
                <c:pt idx="408">
                  <c:v>2.6800000000000001E-2</c:v>
                </c:pt>
                <c:pt idx="409">
                  <c:v>2.6870000000000002E-2</c:v>
                </c:pt>
                <c:pt idx="410">
                  <c:v>2.6919999999999999E-2</c:v>
                </c:pt>
                <c:pt idx="411">
                  <c:v>2.6970000000000001E-2</c:v>
                </c:pt>
                <c:pt idx="412">
                  <c:v>2.7009999999999999E-2</c:v>
                </c:pt>
                <c:pt idx="413">
                  <c:v>2.7060000000000001E-2</c:v>
                </c:pt>
                <c:pt idx="414">
                  <c:v>2.7140000000000001E-2</c:v>
                </c:pt>
                <c:pt idx="415">
                  <c:v>2.724E-2</c:v>
                </c:pt>
                <c:pt idx="416">
                  <c:v>2.7320000000000001E-2</c:v>
                </c:pt>
                <c:pt idx="417">
                  <c:v>2.7369999999999998E-2</c:v>
                </c:pt>
                <c:pt idx="418">
                  <c:v>2.743E-2</c:v>
                </c:pt>
                <c:pt idx="419">
                  <c:v>2.7480000000000001E-2</c:v>
                </c:pt>
                <c:pt idx="420">
                  <c:v>2.7529999999999999E-2</c:v>
                </c:pt>
                <c:pt idx="421">
                  <c:v>2.76E-2</c:v>
                </c:pt>
                <c:pt idx="422">
                  <c:v>2.7699999999999999E-2</c:v>
                </c:pt>
                <c:pt idx="423">
                  <c:v>2.7789999999999999E-2</c:v>
                </c:pt>
                <c:pt idx="424">
                  <c:v>2.784E-2</c:v>
                </c:pt>
                <c:pt idx="425">
                  <c:v>2.7890000000000002E-2</c:v>
                </c:pt>
                <c:pt idx="426">
                  <c:v>2.794E-2</c:v>
                </c:pt>
                <c:pt idx="427">
                  <c:v>2.7990000000000001E-2</c:v>
                </c:pt>
                <c:pt idx="428">
                  <c:v>2.8060000000000002E-2</c:v>
                </c:pt>
                <c:pt idx="429">
                  <c:v>2.8150000000000001E-2</c:v>
                </c:pt>
                <c:pt idx="430">
                  <c:v>2.826E-2</c:v>
                </c:pt>
                <c:pt idx="431">
                  <c:v>2.8289999999999999E-2</c:v>
                </c:pt>
                <c:pt idx="432">
                  <c:v>2.835E-2</c:v>
                </c:pt>
                <c:pt idx="433">
                  <c:v>2.8400000000000002E-2</c:v>
                </c:pt>
                <c:pt idx="434">
                  <c:v>2.845E-2</c:v>
                </c:pt>
                <c:pt idx="435">
                  <c:v>2.8510000000000001E-2</c:v>
                </c:pt>
                <c:pt idx="436">
                  <c:v>2.86E-2</c:v>
                </c:pt>
                <c:pt idx="437">
                  <c:v>2.8719999999999999E-2</c:v>
                </c:pt>
                <c:pt idx="438">
                  <c:v>2.8760000000000001E-2</c:v>
                </c:pt>
                <c:pt idx="439">
                  <c:v>2.8819999999999998E-2</c:v>
                </c:pt>
                <c:pt idx="440">
                  <c:v>2.886E-2</c:v>
                </c:pt>
                <c:pt idx="441">
                  <c:v>2.8910000000000002E-2</c:v>
                </c:pt>
                <c:pt idx="442">
                  <c:v>2.8969999999999999E-2</c:v>
                </c:pt>
                <c:pt idx="443">
                  <c:v>2.9069999999999999E-2</c:v>
                </c:pt>
                <c:pt idx="444">
                  <c:v>2.9159999999999998E-2</c:v>
                </c:pt>
                <c:pt idx="445">
                  <c:v>2.921E-2</c:v>
                </c:pt>
                <c:pt idx="446">
                  <c:v>2.9270000000000001E-2</c:v>
                </c:pt>
                <c:pt idx="447">
                  <c:v>2.9329999999999998E-2</c:v>
                </c:pt>
                <c:pt idx="448">
                  <c:v>2.937E-2</c:v>
                </c:pt>
                <c:pt idx="449">
                  <c:v>2.9430000000000001E-2</c:v>
                </c:pt>
                <c:pt idx="450">
                  <c:v>2.9510000000000002E-2</c:v>
                </c:pt>
                <c:pt idx="451">
                  <c:v>2.963E-2</c:v>
                </c:pt>
                <c:pt idx="452">
                  <c:v>2.9690000000000001E-2</c:v>
                </c:pt>
                <c:pt idx="453">
                  <c:v>2.9739999999999999E-2</c:v>
                </c:pt>
                <c:pt idx="454">
                  <c:v>2.9790000000000001E-2</c:v>
                </c:pt>
                <c:pt idx="455">
                  <c:v>2.9829999999999999E-2</c:v>
                </c:pt>
                <c:pt idx="456">
                  <c:v>2.989E-2</c:v>
                </c:pt>
                <c:pt idx="457">
                  <c:v>2.997E-2</c:v>
                </c:pt>
                <c:pt idx="458">
                  <c:v>3.0079999999999999E-2</c:v>
                </c:pt>
                <c:pt idx="459">
                  <c:v>3.014E-2</c:v>
                </c:pt>
                <c:pt idx="460">
                  <c:v>3.0190000000000002E-2</c:v>
                </c:pt>
                <c:pt idx="461">
                  <c:v>3.0249999999999999E-2</c:v>
                </c:pt>
                <c:pt idx="462">
                  <c:v>3.0300000000000001E-2</c:v>
                </c:pt>
                <c:pt idx="463">
                  <c:v>3.0349999999999999E-2</c:v>
                </c:pt>
                <c:pt idx="464">
                  <c:v>3.0419999999999999E-2</c:v>
                </c:pt>
                <c:pt idx="465">
                  <c:v>3.0530000000000002E-2</c:v>
                </c:pt>
                <c:pt idx="466">
                  <c:v>3.0609999999999998E-2</c:v>
                </c:pt>
                <c:pt idx="467">
                  <c:v>3.066E-2</c:v>
                </c:pt>
                <c:pt idx="468">
                  <c:v>3.0710000000000001E-2</c:v>
                </c:pt>
                <c:pt idx="469">
                  <c:v>3.0759999999999999E-2</c:v>
                </c:pt>
                <c:pt idx="470">
                  <c:v>3.0810000000000001E-2</c:v>
                </c:pt>
                <c:pt idx="471">
                  <c:v>3.0890000000000001E-2</c:v>
                </c:pt>
                <c:pt idx="472">
                  <c:v>3.0980000000000001E-2</c:v>
                </c:pt>
                <c:pt idx="473">
                  <c:v>3.107E-2</c:v>
                </c:pt>
                <c:pt idx="474">
                  <c:v>3.1109999999999999E-2</c:v>
                </c:pt>
                <c:pt idx="475">
                  <c:v>3.117E-2</c:v>
                </c:pt>
                <c:pt idx="476">
                  <c:v>3.1220000000000001E-2</c:v>
                </c:pt>
                <c:pt idx="477">
                  <c:v>3.1269999999999999E-2</c:v>
                </c:pt>
                <c:pt idx="478">
                  <c:v>3.1329999999999997E-2</c:v>
                </c:pt>
                <c:pt idx="479">
                  <c:v>3.1440000000000003E-2</c:v>
                </c:pt>
                <c:pt idx="480">
                  <c:v>3.1550000000000002E-2</c:v>
                </c:pt>
                <c:pt idx="481">
                  <c:v>3.1579999999999997E-2</c:v>
                </c:pt>
                <c:pt idx="482">
                  <c:v>3.1640000000000001E-2</c:v>
                </c:pt>
                <c:pt idx="483">
                  <c:v>3.168E-2</c:v>
                </c:pt>
                <c:pt idx="484">
                  <c:v>3.1730000000000001E-2</c:v>
                </c:pt>
                <c:pt idx="485">
                  <c:v>3.1800000000000002E-2</c:v>
                </c:pt>
                <c:pt idx="486">
                  <c:v>3.1890000000000002E-2</c:v>
                </c:pt>
                <c:pt idx="487">
                  <c:v>3.1980000000000001E-2</c:v>
                </c:pt>
                <c:pt idx="488">
                  <c:v>3.2030000000000003E-2</c:v>
                </c:pt>
                <c:pt idx="489">
                  <c:v>3.209E-2</c:v>
                </c:pt>
                <c:pt idx="490">
                  <c:v>3.2149999999999998E-2</c:v>
                </c:pt>
                <c:pt idx="491">
                  <c:v>3.2190000000000003E-2</c:v>
                </c:pt>
                <c:pt idx="492">
                  <c:v>3.2250000000000001E-2</c:v>
                </c:pt>
                <c:pt idx="493">
                  <c:v>3.2340000000000001E-2</c:v>
                </c:pt>
                <c:pt idx="494">
                  <c:v>3.2460000000000003E-2</c:v>
                </c:pt>
                <c:pt idx="495">
                  <c:v>3.2509999999999997E-2</c:v>
                </c:pt>
                <c:pt idx="496">
                  <c:v>3.2550000000000003E-2</c:v>
                </c:pt>
                <c:pt idx="497">
                  <c:v>3.2579999999999998E-2</c:v>
                </c:pt>
                <c:pt idx="498">
                  <c:v>3.2599999999999997E-2</c:v>
                </c:pt>
                <c:pt idx="499">
                  <c:v>3.261E-2</c:v>
                </c:pt>
                <c:pt idx="500">
                  <c:v>3.2620000000000003E-2</c:v>
                </c:pt>
                <c:pt idx="501">
                  <c:v>3.2629999999999999E-2</c:v>
                </c:pt>
                <c:pt idx="502">
                  <c:v>3.2640000000000002E-2</c:v>
                </c:pt>
                <c:pt idx="503">
                  <c:v>3.2649999999999998E-2</c:v>
                </c:pt>
                <c:pt idx="504">
                  <c:v>3.2660000000000002E-2</c:v>
                </c:pt>
                <c:pt idx="505">
                  <c:v>3.2669999999999998E-2</c:v>
                </c:pt>
                <c:pt idx="506">
                  <c:v>3.2680000000000001E-2</c:v>
                </c:pt>
                <c:pt idx="507">
                  <c:v>3.2680000000000001E-2</c:v>
                </c:pt>
                <c:pt idx="508">
                  <c:v>3.2689999999999997E-2</c:v>
                </c:pt>
                <c:pt idx="509">
                  <c:v>3.2689999999999997E-2</c:v>
                </c:pt>
                <c:pt idx="510">
                  <c:v>3.27E-2</c:v>
                </c:pt>
                <c:pt idx="511">
                  <c:v>3.27E-2</c:v>
                </c:pt>
                <c:pt idx="512">
                  <c:v>3.2710000000000003E-2</c:v>
                </c:pt>
                <c:pt idx="513">
                  <c:v>3.2710000000000003E-2</c:v>
                </c:pt>
                <c:pt idx="514">
                  <c:v>3.2719999999999999E-2</c:v>
                </c:pt>
                <c:pt idx="515">
                  <c:v>3.2719999999999999E-2</c:v>
                </c:pt>
              </c:numCache>
            </c:numRef>
          </c:xVal>
          <c:yVal>
            <c:numRef>
              <c:f>'650 result'!$D$4:$D$959</c:f>
              <c:numCache>
                <c:formatCode>General</c:formatCode>
                <c:ptCount val="956"/>
                <c:pt idx="0">
                  <c:v>-4.9500000000000004E-3</c:v>
                </c:pt>
                <c:pt idx="1">
                  <c:v>-2.0899999999999998E-3</c:v>
                </c:pt>
                <c:pt idx="2">
                  <c:v>3.9210000000000002E-2</c:v>
                </c:pt>
                <c:pt idx="3">
                  <c:v>0.11317000000000001</c:v>
                </c:pt>
                <c:pt idx="4">
                  <c:v>0.16758000000000001</c:v>
                </c:pt>
                <c:pt idx="5">
                  <c:v>0.20599999999999999</c:v>
                </c:pt>
                <c:pt idx="6">
                  <c:v>0.23888000000000001</c:v>
                </c:pt>
                <c:pt idx="7">
                  <c:v>0.28273999999999999</c:v>
                </c:pt>
                <c:pt idx="8">
                  <c:v>0.35178999999999999</c:v>
                </c:pt>
                <c:pt idx="9">
                  <c:v>0.41194999999999998</c:v>
                </c:pt>
                <c:pt idx="10">
                  <c:v>0.43556</c:v>
                </c:pt>
                <c:pt idx="11">
                  <c:v>0.46561000000000002</c:v>
                </c:pt>
                <c:pt idx="12">
                  <c:v>0.48997000000000002</c:v>
                </c:pt>
                <c:pt idx="13">
                  <c:v>0.51578000000000002</c:v>
                </c:pt>
                <c:pt idx="14">
                  <c:v>0.56272999999999995</c:v>
                </c:pt>
                <c:pt idx="15">
                  <c:v>0.63239000000000001</c:v>
                </c:pt>
                <c:pt idx="16">
                  <c:v>0.68906999999999996</c:v>
                </c:pt>
                <c:pt idx="17">
                  <c:v>0.70953999999999995</c:v>
                </c:pt>
                <c:pt idx="18">
                  <c:v>0.75058000000000002</c:v>
                </c:pt>
                <c:pt idx="19">
                  <c:v>0.77839000000000003</c:v>
                </c:pt>
                <c:pt idx="20">
                  <c:v>0.79339000000000004</c:v>
                </c:pt>
                <c:pt idx="21">
                  <c:v>0.8357</c:v>
                </c:pt>
                <c:pt idx="22">
                  <c:v>0.90110000000000001</c:v>
                </c:pt>
                <c:pt idx="23">
                  <c:v>0.98241000000000001</c:v>
                </c:pt>
                <c:pt idx="24">
                  <c:v>1.0089999999999999</c:v>
                </c:pt>
                <c:pt idx="25">
                  <c:v>1.0362199999999999</c:v>
                </c:pt>
                <c:pt idx="26">
                  <c:v>1.0637099999999999</c:v>
                </c:pt>
                <c:pt idx="27">
                  <c:v>1.0915299999999999</c:v>
                </c:pt>
                <c:pt idx="28">
                  <c:v>1.1355999999999999</c:v>
                </c:pt>
                <c:pt idx="29">
                  <c:v>1.2043699999999999</c:v>
                </c:pt>
                <c:pt idx="30">
                  <c:v>1.2788999999999999</c:v>
                </c:pt>
                <c:pt idx="31">
                  <c:v>1.21783</c:v>
                </c:pt>
                <c:pt idx="32">
                  <c:v>1.2335199999999999</c:v>
                </c:pt>
                <c:pt idx="33">
                  <c:v>1.26475</c:v>
                </c:pt>
                <c:pt idx="34">
                  <c:v>1.26789</c:v>
                </c:pt>
                <c:pt idx="35">
                  <c:v>1.2987500000000001</c:v>
                </c:pt>
                <c:pt idx="36">
                  <c:v>1.33419</c:v>
                </c:pt>
                <c:pt idx="37">
                  <c:v>1.3815200000000001</c:v>
                </c:pt>
                <c:pt idx="38">
                  <c:v>1.3954599999999999</c:v>
                </c:pt>
                <c:pt idx="39">
                  <c:v>1.4105000000000001</c:v>
                </c:pt>
                <c:pt idx="40">
                  <c:v>1.43228</c:v>
                </c:pt>
                <c:pt idx="41">
                  <c:v>1.45556</c:v>
                </c:pt>
                <c:pt idx="42">
                  <c:v>1.48776</c:v>
                </c:pt>
                <c:pt idx="43">
                  <c:v>1.5413600000000001</c:v>
                </c:pt>
                <c:pt idx="44">
                  <c:v>1.6140399999999999</c:v>
                </c:pt>
                <c:pt idx="45">
                  <c:v>1.6537999999999999</c:v>
                </c:pt>
                <c:pt idx="46">
                  <c:v>1.6329400000000001</c:v>
                </c:pt>
                <c:pt idx="47">
                  <c:v>1.55243</c:v>
                </c:pt>
                <c:pt idx="48">
                  <c:v>1.56793</c:v>
                </c:pt>
                <c:pt idx="49">
                  <c:v>1.5898300000000001</c:v>
                </c:pt>
                <c:pt idx="50">
                  <c:v>1.63662</c:v>
                </c:pt>
                <c:pt idx="51">
                  <c:v>1.7124200000000001</c:v>
                </c:pt>
                <c:pt idx="52">
                  <c:v>1.76267</c:v>
                </c:pt>
                <c:pt idx="53">
                  <c:v>1.7567200000000001</c:v>
                </c:pt>
                <c:pt idx="54">
                  <c:v>1.7684200000000001</c:v>
                </c:pt>
                <c:pt idx="55">
                  <c:v>1.7840199999999999</c:v>
                </c:pt>
                <c:pt idx="56">
                  <c:v>1.81457</c:v>
                </c:pt>
                <c:pt idx="57">
                  <c:v>1.8709199999999999</c:v>
                </c:pt>
                <c:pt idx="58">
                  <c:v>1.95808</c:v>
                </c:pt>
                <c:pt idx="59">
                  <c:v>2.02169</c:v>
                </c:pt>
                <c:pt idx="60">
                  <c:v>2.04806</c:v>
                </c:pt>
                <c:pt idx="61">
                  <c:v>2.0951200000000001</c:v>
                </c:pt>
                <c:pt idx="62">
                  <c:v>2.13259</c:v>
                </c:pt>
                <c:pt idx="63">
                  <c:v>2.1702300000000001</c:v>
                </c:pt>
                <c:pt idx="64">
                  <c:v>2.2270300000000001</c:v>
                </c:pt>
                <c:pt idx="65">
                  <c:v>2.3129300000000002</c:v>
                </c:pt>
                <c:pt idx="66">
                  <c:v>2.4150399999999999</c:v>
                </c:pt>
                <c:pt idx="67">
                  <c:v>2.4409100000000001</c:v>
                </c:pt>
                <c:pt idx="68">
                  <c:v>2.4772799999999999</c:v>
                </c:pt>
                <c:pt idx="69">
                  <c:v>2.51004</c:v>
                </c:pt>
                <c:pt idx="70">
                  <c:v>2.5533199999999998</c:v>
                </c:pt>
                <c:pt idx="71">
                  <c:v>2.6122899999999998</c:v>
                </c:pt>
                <c:pt idx="72">
                  <c:v>2.71665</c:v>
                </c:pt>
                <c:pt idx="73">
                  <c:v>2.8098800000000002</c:v>
                </c:pt>
                <c:pt idx="74">
                  <c:v>2.8363499999999999</c:v>
                </c:pt>
                <c:pt idx="75">
                  <c:v>2.8806099999999999</c:v>
                </c:pt>
                <c:pt idx="76">
                  <c:v>2.8381099999999999</c:v>
                </c:pt>
                <c:pt idx="77">
                  <c:v>2.8670399999999998</c:v>
                </c:pt>
                <c:pt idx="78">
                  <c:v>2.91933</c:v>
                </c:pt>
                <c:pt idx="79">
                  <c:v>2.9991300000000001</c:v>
                </c:pt>
                <c:pt idx="80">
                  <c:v>3.1272199999999999</c:v>
                </c:pt>
                <c:pt idx="81">
                  <c:v>3.1602999999999999</c:v>
                </c:pt>
                <c:pt idx="82">
                  <c:v>3.1979899999999999</c:v>
                </c:pt>
                <c:pt idx="83">
                  <c:v>3.2345100000000002</c:v>
                </c:pt>
                <c:pt idx="84">
                  <c:v>3.2719399999999998</c:v>
                </c:pt>
                <c:pt idx="85">
                  <c:v>3.3292600000000001</c:v>
                </c:pt>
                <c:pt idx="86">
                  <c:v>3.4278499999999998</c:v>
                </c:pt>
                <c:pt idx="87">
                  <c:v>3.5407000000000002</c:v>
                </c:pt>
                <c:pt idx="88">
                  <c:v>3.6004999999999998</c:v>
                </c:pt>
                <c:pt idx="89">
                  <c:v>3.63767</c:v>
                </c:pt>
                <c:pt idx="90">
                  <c:v>3.6924299999999999</c:v>
                </c:pt>
                <c:pt idx="91">
                  <c:v>3.7337400000000001</c:v>
                </c:pt>
                <c:pt idx="92">
                  <c:v>3.77711</c:v>
                </c:pt>
                <c:pt idx="93">
                  <c:v>3.85059</c:v>
                </c:pt>
                <c:pt idx="94">
                  <c:v>3.98454</c:v>
                </c:pt>
                <c:pt idx="95">
                  <c:v>4.0571900000000003</c:v>
                </c:pt>
                <c:pt idx="96">
                  <c:v>4.09701</c:v>
                </c:pt>
                <c:pt idx="97">
                  <c:v>4.1375999999999999</c:v>
                </c:pt>
                <c:pt idx="98">
                  <c:v>4.1734499999999999</c:v>
                </c:pt>
                <c:pt idx="99">
                  <c:v>4.2222900000000001</c:v>
                </c:pt>
                <c:pt idx="100">
                  <c:v>4.3157199999999998</c:v>
                </c:pt>
                <c:pt idx="101">
                  <c:v>4.4404899999999996</c:v>
                </c:pt>
                <c:pt idx="102">
                  <c:v>4.5232000000000001</c:v>
                </c:pt>
                <c:pt idx="103">
                  <c:v>4.55565</c:v>
                </c:pt>
                <c:pt idx="104">
                  <c:v>4.6140499999999998</c:v>
                </c:pt>
                <c:pt idx="105">
                  <c:v>4.6627900000000002</c:v>
                </c:pt>
                <c:pt idx="106">
                  <c:v>4.7092900000000002</c:v>
                </c:pt>
                <c:pt idx="107">
                  <c:v>4.7884200000000003</c:v>
                </c:pt>
                <c:pt idx="108">
                  <c:v>4.9017799999999996</c:v>
                </c:pt>
                <c:pt idx="109">
                  <c:v>5.0157800000000003</c:v>
                </c:pt>
                <c:pt idx="110">
                  <c:v>5.0443100000000003</c:v>
                </c:pt>
                <c:pt idx="111">
                  <c:v>5.0891999999999999</c:v>
                </c:pt>
                <c:pt idx="112">
                  <c:v>5.1280400000000004</c:v>
                </c:pt>
                <c:pt idx="113">
                  <c:v>5.1776499999999999</c:v>
                </c:pt>
                <c:pt idx="114">
                  <c:v>5.2552000000000003</c:v>
                </c:pt>
                <c:pt idx="115">
                  <c:v>5.3872099999999996</c:v>
                </c:pt>
                <c:pt idx="116">
                  <c:v>5.5005699999999997</c:v>
                </c:pt>
                <c:pt idx="117">
                  <c:v>5.5235099999999999</c:v>
                </c:pt>
                <c:pt idx="118">
                  <c:v>5.5762299999999998</c:v>
                </c:pt>
                <c:pt idx="119">
                  <c:v>5.62378</c:v>
                </c:pt>
                <c:pt idx="120">
                  <c:v>5.6643100000000004</c:v>
                </c:pt>
                <c:pt idx="121">
                  <c:v>5.7311199999999998</c:v>
                </c:pt>
                <c:pt idx="122">
                  <c:v>5.8399299999999998</c:v>
                </c:pt>
                <c:pt idx="123">
                  <c:v>5.9834699999999996</c:v>
                </c:pt>
                <c:pt idx="124">
                  <c:v>6.0084799999999996</c:v>
                </c:pt>
                <c:pt idx="125">
                  <c:v>6.0448300000000001</c:v>
                </c:pt>
                <c:pt idx="126">
                  <c:v>6.0610900000000001</c:v>
                </c:pt>
                <c:pt idx="127">
                  <c:v>6.0957299999999996</c:v>
                </c:pt>
                <c:pt idx="128">
                  <c:v>6.1619799999999998</c:v>
                </c:pt>
                <c:pt idx="129">
                  <c:v>6.2581699999999998</c:v>
                </c:pt>
                <c:pt idx="130">
                  <c:v>6.3897700000000004</c:v>
                </c:pt>
                <c:pt idx="131">
                  <c:v>6.4043200000000002</c:v>
                </c:pt>
                <c:pt idx="132">
                  <c:v>6.4255199999999997</c:v>
                </c:pt>
                <c:pt idx="133">
                  <c:v>6.4697399999999998</c:v>
                </c:pt>
                <c:pt idx="134">
                  <c:v>6.4940699999999998</c:v>
                </c:pt>
                <c:pt idx="135">
                  <c:v>6.5420499999999997</c:v>
                </c:pt>
                <c:pt idx="136">
                  <c:v>6.6316800000000002</c:v>
                </c:pt>
                <c:pt idx="137">
                  <c:v>6.7971000000000004</c:v>
                </c:pt>
                <c:pt idx="138">
                  <c:v>6.8344500000000004</c:v>
                </c:pt>
                <c:pt idx="139">
                  <c:v>6.8533099999999996</c:v>
                </c:pt>
                <c:pt idx="140">
                  <c:v>6.8762400000000001</c:v>
                </c:pt>
                <c:pt idx="141">
                  <c:v>6.8975099999999996</c:v>
                </c:pt>
                <c:pt idx="142">
                  <c:v>6.9447400000000004</c:v>
                </c:pt>
                <c:pt idx="143">
                  <c:v>7.0376899999999996</c:v>
                </c:pt>
                <c:pt idx="144">
                  <c:v>7.1478599999999997</c:v>
                </c:pt>
                <c:pt idx="145">
                  <c:v>7.1624699999999999</c:v>
                </c:pt>
                <c:pt idx="146">
                  <c:v>7.1259199999999998</c:v>
                </c:pt>
                <c:pt idx="147">
                  <c:v>7.1434100000000003</c:v>
                </c:pt>
                <c:pt idx="148">
                  <c:v>7.1517400000000002</c:v>
                </c:pt>
                <c:pt idx="149">
                  <c:v>7.1654</c:v>
                </c:pt>
                <c:pt idx="150">
                  <c:v>7.2262300000000002</c:v>
                </c:pt>
                <c:pt idx="151">
                  <c:v>7.3387599999999997</c:v>
                </c:pt>
                <c:pt idx="152">
                  <c:v>7.3911100000000003</c:v>
                </c:pt>
                <c:pt idx="153">
                  <c:v>7.3656100000000002</c:v>
                </c:pt>
                <c:pt idx="154">
                  <c:v>7.3496100000000002</c:v>
                </c:pt>
                <c:pt idx="155">
                  <c:v>7.3241899999999998</c:v>
                </c:pt>
                <c:pt idx="156">
                  <c:v>7.3021700000000003</c:v>
                </c:pt>
                <c:pt idx="157">
                  <c:v>7.31236</c:v>
                </c:pt>
                <c:pt idx="158">
                  <c:v>7.4038700000000004</c:v>
                </c:pt>
                <c:pt idx="159">
                  <c:v>7.4577099999999996</c:v>
                </c:pt>
                <c:pt idx="160">
                  <c:v>7.4648000000000003</c:v>
                </c:pt>
                <c:pt idx="161">
                  <c:v>7.5172100000000004</c:v>
                </c:pt>
                <c:pt idx="162">
                  <c:v>7.5392900000000003</c:v>
                </c:pt>
                <c:pt idx="163">
                  <c:v>7.5683699999999998</c:v>
                </c:pt>
                <c:pt idx="164">
                  <c:v>7.6264799999999999</c:v>
                </c:pt>
                <c:pt idx="165">
                  <c:v>7.7429100000000002</c:v>
                </c:pt>
                <c:pt idx="166">
                  <c:v>7.8400100000000004</c:v>
                </c:pt>
                <c:pt idx="167">
                  <c:v>7.8286800000000003</c:v>
                </c:pt>
                <c:pt idx="168">
                  <c:v>7.8275899999999998</c:v>
                </c:pt>
                <c:pt idx="169">
                  <c:v>7.8413500000000003</c:v>
                </c:pt>
                <c:pt idx="170">
                  <c:v>7.8774600000000001</c:v>
                </c:pt>
                <c:pt idx="171">
                  <c:v>7.9529300000000003</c:v>
                </c:pt>
                <c:pt idx="172">
                  <c:v>8.0752299999999995</c:v>
                </c:pt>
                <c:pt idx="173">
                  <c:v>8.1959700000000009</c:v>
                </c:pt>
                <c:pt idx="174">
                  <c:v>8.1954100000000007</c:v>
                </c:pt>
                <c:pt idx="175">
                  <c:v>8.2347300000000008</c:v>
                </c:pt>
                <c:pt idx="176">
                  <c:v>8.2610499999999991</c:v>
                </c:pt>
                <c:pt idx="177">
                  <c:v>8.2690599999999996</c:v>
                </c:pt>
                <c:pt idx="178">
                  <c:v>8.2659400000000005</c:v>
                </c:pt>
                <c:pt idx="179">
                  <c:v>8.2670200000000005</c:v>
                </c:pt>
                <c:pt idx="180">
                  <c:v>8.3653899999999997</c:v>
                </c:pt>
                <c:pt idx="181">
                  <c:v>8.3352799999999991</c:v>
                </c:pt>
                <c:pt idx="182">
                  <c:v>8.3526299999999996</c:v>
                </c:pt>
                <c:pt idx="183">
                  <c:v>8.3760499999999993</c:v>
                </c:pt>
                <c:pt idx="184">
                  <c:v>8.34619</c:v>
                </c:pt>
                <c:pt idx="185">
                  <c:v>8.3608899999999995</c:v>
                </c:pt>
                <c:pt idx="186">
                  <c:v>8.4671400000000006</c:v>
                </c:pt>
                <c:pt idx="187">
                  <c:v>8.5995200000000001</c:v>
                </c:pt>
                <c:pt idx="188">
                  <c:v>8.6437500000000007</c:v>
                </c:pt>
                <c:pt idx="189">
                  <c:v>8.6930399999999999</c:v>
                </c:pt>
                <c:pt idx="190">
                  <c:v>8.7524099999999994</c:v>
                </c:pt>
                <c:pt idx="191">
                  <c:v>8.7831299999999999</c:v>
                </c:pt>
                <c:pt idx="192">
                  <c:v>8.8456100000000006</c:v>
                </c:pt>
                <c:pt idx="193">
                  <c:v>8.9510900000000007</c:v>
                </c:pt>
                <c:pt idx="194">
                  <c:v>9.1340299999999992</c:v>
                </c:pt>
                <c:pt idx="195">
                  <c:v>9.1870100000000008</c:v>
                </c:pt>
                <c:pt idx="196">
                  <c:v>9.2221299999999999</c:v>
                </c:pt>
                <c:pt idx="197">
                  <c:v>9.2596299999999996</c:v>
                </c:pt>
                <c:pt idx="198">
                  <c:v>9.2970299999999995</c:v>
                </c:pt>
                <c:pt idx="199">
                  <c:v>9.3654200000000003</c:v>
                </c:pt>
                <c:pt idx="200">
                  <c:v>9.4938199999999995</c:v>
                </c:pt>
                <c:pt idx="201">
                  <c:v>9.6576000000000004</c:v>
                </c:pt>
                <c:pt idx="202">
                  <c:v>9.7374899999999993</c:v>
                </c:pt>
                <c:pt idx="203">
                  <c:v>9.7651599999999998</c:v>
                </c:pt>
                <c:pt idx="204">
                  <c:v>9.8332499999999996</c:v>
                </c:pt>
                <c:pt idx="205">
                  <c:v>9.8686900000000009</c:v>
                </c:pt>
                <c:pt idx="206">
                  <c:v>9.9159799999999994</c:v>
                </c:pt>
                <c:pt idx="207">
                  <c:v>9.9950100000000006</c:v>
                </c:pt>
                <c:pt idx="208">
                  <c:v>10.146699999999999</c:v>
                </c:pt>
                <c:pt idx="209">
                  <c:v>10.18685</c:v>
                </c:pt>
                <c:pt idx="210">
                  <c:v>10.14692</c:v>
                </c:pt>
                <c:pt idx="211">
                  <c:v>10.17558</c:v>
                </c:pt>
                <c:pt idx="212">
                  <c:v>10.193860000000001</c:v>
                </c:pt>
                <c:pt idx="213">
                  <c:v>10.226139999999999</c:v>
                </c:pt>
                <c:pt idx="214">
                  <c:v>10.307930000000001</c:v>
                </c:pt>
                <c:pt idx="215">
                  <c:v>10.443479999999999</c:v>
                </c:pt>
                <c:pt idx="216">
                  <c:v>10.52679</c:v>
                </c:pt>
                <c:pt idx="217">
                  <c:v>10.49011</c:v>
                </c:pt>
                <c:pt idx="218">
                  <c:v>10.486789999999999</c:v>
                </c:pt>
                <c:pt idx="219">
                  <c:v>10.499739999999999</c:v>
                </c:pt>
                <c:pt idx="220">
                  <c:v>10.51709</c:v>
                </c:pt>
                <c:pt idx="221">
                  <c:v>10.56842</c:v>
                </c:pt>
                <c:pt idx="222">
                  <c:v>10.710929999999999</c:v>
                </c:pt>
                <c:pt idx="223">
                  <c:v>10.86896</c:v>
                </c:pt>
                <c:pt idx="224">
                  <c:v>10.85816</c:v>
                </c:pt>
                <c:pt idx="225">
                  <c:v>10.877649999999999</c:v>
                </c:pt>
                <c:pt idx="226">
                  <c:v>10.872629999999999</c:v>
                </c:pt>
                <c:pt idx="227">
                  <c:v>10.87567</c:v>
                </c:pt>
                <c:pt idx="228">
                  <c:v>10.902699999999999</c:v>
                </c:pt>
                <c:pt idx="229">
                  <c:v>11.02843</c:v>
                </c:pt>
                <c:pt idx="230">
                  <c:v>11.138870000000001</c:v>
                </c:pt>
                <c:pt idx="231">
                  <c:v>11.07338</c:v>
                </c:pt>
                <c:pt idx="232">
                  <c:v>11.03016</c:v>
                </c:pt>
                <c:pt idx="233">
                  <c:v>11.029030000000001</c:v>
                </c:pt>
                <c:pt idx="234">
                  <c:v>11.041180000000001</c:v>
                </c:pt>
                <c:pt idx="235">
                  <c:v>11.08231</c:v>
                </c:pt>
                <c:pt idx="236">
                  <c:v>11.214930000000001</c:v>
                </c:pt>
                <c:pt idx="237">
                  <c:v>11.43703</c:v>
                </c:pt>
                <c:pt idx="238">
                  <c:v>11.45368</c:v>
                </c:pt>
                <c:pt idx="239">
                  <c:v>11.5001</c:v>
                </c:pt>
                <c:pt idx="240">
                  <c:v>11.55073</c:v>
                </c:pt>
                <c:pt idx="241">
                  <c:v>11.60183</c:v>
                </c:pt>
                <c:pt idx="242">
                  <c:v>11.685639999999999</c:v>
                </c:pt>
                <c:pt idx="243">
                  <c:v>11.850379999999999</c:v>
                </c:pt>
                <c:pt idx="244">
                  <c:v>12.04771</c:v>
                </c:pt>
                <c:pt idx="245">
                  <c:v>12.13528</c:v>
                </c:pt>
                <c:pt idx="246">
                  <c:v>12.198600000000001</c:v>
                </c:pt>
                <c:pt idx="247">
                  <c:v>12.29318</c:v>
                </c:pt>
                <c:pt idx="248">
                  <c:v>12.360239999999999</c:v>
                </c:pt>
                <c:pt idx="249">
                  <c:v>12.438560000000001</c:v>
                </c:pt>
                <c:pt idx="250">
                  <c:v>12.580550000000001</c:v>
                </c:pt>
                <c:pt idx="251">
                  <c:v>12.81071</c:v>
                </c:pt>
                <c:pt idx="252">
                  <c:v>12.903499999999999</c:v>
                </c:pt>
                <c:pt idx="253">
                  <c:v>12.91202</c:v>
                </c:pt>
                <c:pt idx="254">
                  <c:v>12.91846</c:v>
                </c:pt>
                <c:pt idx="255">
                  <c:v>12.955730000000001</c:v>
                </c:pt>
                <c:pt idx="256">
                  <c:v>13.00217</c:v>
                </c:pt>
                <c:pt idx="257">
                  <c:v>13.15287</c:v>
                </c:pt>
                <c:pt idx="258">
                  <c:v>13.38372</c:v>
                </c:pt>
                <c:pt idx="259">
                  <c:v>13.546709999999999</c:v>
                </c:pt>
                <c:pt idx="260">
                  <c:v>13.60003</c:v>
                </c:pt>
                <c:pt idx="261">
                  <c:v>13.700839999999999</c:v>
                </c:pt>
                <c:pt idx="262">
                  <c:v>13.762040000000001</c:v>
                </c:pt>
                <c:pt idx="263">
                  <c:v>13.83386</c:v>
                </c:pt>
                <c:pt idx="264">
                  <c:v>13.96686</c:v>
                </c:pt>
                <c:pt idx="265">
                  <c:v>14.22602</c:v>
                </c:pt>
                <c:pt idx="266">
                  <c:v>14.447179999999999</c:v>
                </c:pt>
                <c:pt idx="267">
                  <c:v>14.512549999999999</c:v>
                </c:pt>
                <c:pt idx="268">
                  <c:v>14.598179999999999</c:v>
                </c:pt>
                <c:pt idx="269">
                  <c:v>14.67084</c:v>
                </c:pt>
                <c:pt idx="270">
                  <c:v>14.759219999999999</c:v>
                </c:pt>
                <c:pt idx="271">
                  <c:v>14.90945</c:v>
                </c:pt>
                <c:pt idx="272">
                  <c:v>15.169600000000001</c:v>
                </c:pt>
                <c:pt idx="273">
                  <c:v>15.357480000000001</c:v>
                </c:pt>
                <c:pt idx="274">
                  <c:v>15.421060000000001</c:v>
                </c:pt>
                <c:pt idx="275">
                  <c:v>15.54008</c:v>
                </c:pt>
                <c:pt idx="276">
                  <c:v>15.641529999999999</c:v>
                </c:pt>
                <c:pt idx="277">
                  <c:v>15.73498</c:v>
                </c:pt>
                <c:pt idx="278">
                  <c:v>15.881209999999999</c:v>
                </c:pt>
                <c:pt idx="279">
                  <c:v>16.109770000000001</c:v>
                </c:pt>
                <c:pt idx="280">
                  <c:v>16.450089999999999</c:v>
                </c:pt>
                <c:pt idx="281">
                  <c:v>16.518249999999998</c:v>
                </c:pt>
                <c:pt idx="282">
                  <c:v>16.616510000000002</c:v>
                </c:pt>
                <c:pt idx="283">
                  <c:v>16.705120000000001</c:v>
                </c:pt>
                <c:pt idx="284">
                  <c:v>16.793569999999999</c:v>
                </c:pt>
                <c:pt idx="285">
                  <c:v>16.92849</c:v>
                </c:pt>
                <c:pt idx="286">
                  <c:v>17.190629999999999</c:v>
                </c:pt>
                <c:pt idx="287">
                  <c:v>17.476759999999999</c:v>
                </c:pt>
                <c:pt idx="288">
                  <c:v>17.574760000000001</c:v>
                </c:pt>
                <c:pt idx="289">
                  <c:v>17.658840000000001</c:v>
                </c:pt>
                <c:pt idx="290">
                  <c:v>17.799700000000001</c:v>
                </c:pt>
                <c:pt idx="291">
                  <c:v>17.892160000000001</c:v>
                </c:pt>
                <c:pt idx="292">
                  <c:v>18.031980000000001</c:v>
                </c:pt>
                <c:pt idx="293">
                  <c:v>18.248909999999999</c:v>
                </c:pt>
                <c:pt idx="294">
                  <c:v>18.580369999999998</c:v>
                </c:pt>
                <c:pt idx="295">
                  <c:v>18.75695</c:v>
                </c:pt>
                <c:pt idx="296">
                  <c:v>18.879169999999998</c:v>
                </c:pt>
                <c:pt idx="297">
                  <c:v>18.979510000000001</c:v>
                </c:pt>
                <c:pt idx="298">
                  <c:v>19.07422</c:v>
                </c:pt>
                <c:pt idx="299">
                  <c:v>19.202719999999999</c:v>
                </c:pt>
                <c:pt idx="300">
                  <c:v>19.430800000000001</c:v>
                </c:pt>
                <c:pt idx="301">
                  <c:v>19.745619999999999</c:v>
                </c:pt>
                <c:pt idx="302">
                  <c:v>19.918130000000001</c:v>
                </c:pt>
                <c:pt idx="303">
                  <c:v>20.005870000000002</c:v>
                </c:pt>
                <c:pt idx="304">
                  <c:v>20.157689999999999</c:v>
                </c:pt>
                <c:pt idx="305">
                  <c:v>20.262129999999999</c:v>
                </c:pt>
                <c:pt idx="306">
                  <c:v>20.365670000000001</c:v>
                </c:pt>
                <c:pt idx="307">
                  <c:v>20.55453</c:v>
                </c:pt>
                <c:pt idx="308">
                  <c:v>20.876280000000001</c:v>
                </c:pt>
                <c:pt idx="309">
                  <c:v>21.146699999999999</c:v>
                </c:pt>
                <c:pt idx="310">
                  <c:v>21.24109</c:v>
                </c:pt>
                <c:pt idx="311">
                  <c:v>21.351289999999999</c:v>
                </c:pt>
                <c:pt idx="312">
                  <c:v>21.453579999999999</c:v>
                </c:pt>
                <c:pt idx="313">
                  <c:v>21.565809999999999</c:v>
                </c:pt>
                <c:pt idx="314">
                  <c:v>21.77318</c:v>
                </c:pt>
                <c:pt idx="315">
                  <c:v>22.088830000000002</c:v>
                </c:pt>
                <c:pt idx="316">
                  <c:v>22.34291</c:v>
                </c:pt>
                <c:pt idx="317">
                  <c:v>22.41018</c:v>
                </c:pt>
                <c:pt idx="318">
                  <c:v>22.54569</c:v>
                </c:pt>
                <c:pt idx="319">
                  <c:v>22.62612</c:v>
                </c:pt>
                <c:pt idx="320">
                  <c:v>22.73443</c:v>
                </c:pt>
                <c:pt idx="321">
                  <c:v>22.88438</c:v>
                </c:pt>
                <c:pt idx="322">
                  <c:v>23.141380000000002</c:v>
                </c:pt>
                <c:pt idx="323">
                  <c:v>23.511769999999999</c:v>
                </c:pt>
                <c:pt idx="324">
                  <c:v>23.59083</c:v>
                </c:pt>
                <c:pt idx="325">
                  <c:v>23.702030000000001</c:v>
                </c:pt>
                <c:pt idx="326">
                  <c:v>23.78922</c:v>
                </c:pt>
                <c:pt idx="327">
                  <c:v>23.89603</c:v>
                </c:pt>
                <c:pt idx="328">
                  <c:v>24.05086</c:v>
                </c:pt>
                <c:pt idx="329">
                  <c:v>24.36083</c:v>
                </c:pt>
                <c:pt idx="330">
                  <c:v>24.696750000000002</c:v>
                </c:pt>
                <c:pt idx="331">
                  <c:v>24.7608</c:v>
                </c:pt>
                <c:pt idx="332">
                  <c:v>24.86909</c:v>
                </c:pt>
                <c:pt idx="333">
                  <c:v>25.02449</c:v>
                </c:pt>
                <c:pt idx="334">
                  <c:v>25.119679999999999</c:v>
                </c:pt>
                <c:pt idx="335">
                  <c:v>25.264600000000002</c:v>
                </c:pt>
                <c:pt idx="336">
                  <c:v>25.517520000000001</c:v>
                </c:pt>
                <c:pt idx="337">
                  <c:v>25.90042</c:v>
                </c:pt>
                <c:pt idx="338">
                  <c:v>26.066690000000001</c:v>
                </c:pt>
                <c:pt idx="339">
                  <c:v>26.201750000000001</c:v>
                </c:pt>
                <c:pt idx="340">
                  <c:v>26.301629999999999</c:v>
                </c:pt>
                <c:pt idx="341">
                  <c:v>26.402360000000002</c:v>
                </c:pt>
                <c:pt idx="342">
                  <c:v>26.53623</c:v>
                </c:pt>
                <c:pt idx="343">
                  <c:v>26.783370000000001</c:v>
                </c:pt>
                <c:pt idx="344">
                  <c:v>27.10934</c:v>
                </c:pt>
                <c:pt idx="345">
                  <c:v>27.262409999999999</c:v>
                </c:pt>
                <c:pt idx="346">
                  <c:v>27.350300000000001</c:v>
                </c:pt>
                <c:pt idx="347">
                  <c:v>27.499610000000001</c:v>
                </c:pt>
                <c:pt idx="348">
                  <c:v>27.597709999999999</c:v>
                </c:pt>
                <c:pt idx="349">
                  <c:v>27.707730000000002</c:v>
                </c:pt>
                <c:pt idx="350">
                  <c:v>27.914909999999999</c:v>
                </c:pt>
                <c:pt idx="351">
                  <c:v>28.28115</c:v>
                </c:pt>
                <c:pt idx="352">
                  <c:v>28.550439999999998</c:v>
                </c:pt>
                <c:pt idx="353">
                  <c:v>28.64594</c:v>
                </c:pt>
                <c:pt idx="354">
                  <c:v>28.751349999999999</c:v>
                </c:pt>
                <c:pt idx="355">
                  <c:v>28.84939</c:v>
                </c:pt>
                <c:pt idx="356">
                  <c:v>28.94445</c:v>
                </c:pt>
                <c:pt idx="357">
                  <c:v>29.163879999999999</c:v>
                </c:pt>
                <c:pt idx="358">
                  <c:v>29.504760000000001</c:v>
                </c:pt>
                <c:pt idx="359">
                  <c:v>29.751860000000001</c:v>
                </c:pt>
                <c:pt idx="360">
                  <c:v>29.836770000000001</c:v>
                </c:pt>
                <c:pt idx="361">
                  <c:v>29.988949999999999</c:v>
                </c:pt>
                <c:pt idx="362">
                  <c:v>30.09083</c:v>
                </c:pt>
                <c:pt idx="363">
                  <c:v>30.205649999999999</c:v>
                </c:pt>
                <c:pt idx="364">
                  <c:v>30.383590000000002</c:v>
                </c:pt>
                <c:pt idx="365">
                  <c:v>30.684799999999999</c:v>
                </c:pt>
                <c:pt idx="366">
                  <c:v>31.071269999999998</c:v>
                </c:pt>
                <c:pt idx="367">
                  <c:v>31.141770000000001</c:v>
                </c:pt>
                <c:pt idx="368">
                  <c:v>31.262460000000001</c:v>
                </c:pt>
                <c:pt idx="369">
                  <c:v>31.35089</c:v>
                </c:pt>
                <c:pt idx="370">
                  <c:v>31.43845</c:v>
                </c:pt>
                <c:pt idx="371">
                  <c:v>31.605</c:v>
                </c:pt>
                <c:pt idx="372">
                  <c:v>31.93074</c:v>
                </c:pt>
                <c:pt idx="373">
                  <c:v>32.228009999999998</c:v>
                </c:pt>
                <c:pt idx="374">
                  <c:v>32.293909999999997</c:v>
                </c:pt>
                <c:pt idx="375">
                  <c:v>32.402140000000003</c:v>
                </c:pt>
                <c:pt idx="376">
                  <c:v>32.503889999999998</c:v>
                </c:pt>
                <c:pt idx="377">
                  <c:v>32.559260000000002</c:v>
                </c:pt>
                <c:pt idx="378">
                  <c:v>32.695880000000002</c:v>
                </c:pt>
                <c:pt idx="379">
                  <c:v>32.93486</c:v>
                </c:pt>
                <c:pt idx="380">
                  <c:v>33.274189999999997</c:v>
                </c:pt>
                <c:pt idx="381">
                  <c:v>33.299300000000002</c:v>
                </c:pt>
                <c:pt idx="382">
                  <c:v>33.351059999999997</c:v>
                </c:pt>
                <c:pt idx="383">
                  <c:v>33.307549999999999</c:v>
                </c:pt>
                <c:pt idx="384">
                  <c:v>33.2791</c:v>
                </c:pt>
                <c:pt idx="385">
                  <c:v>33.321719999999999</c:v>
                </c:pt>
                <c:pt idx="386">
                  <c:v>33.496810000000004</c:v>
                </c:pt>
                <c:pt idx="387">
                  <c:v>33.752800000000001</c:v>
                </c:pt>
                <c:pt idx="388">
                  <c:v>33.84113</c:v>
                </c:pt>
                <c:pt idx="389">
                  <c:v>33.878599999999999</c:v>
                </c:pt>
                <c:pt idx="390">
                  <c:v>33.991520000000001</c:v>
                </c:pt>
                <c:pt idx="391">
                  <c:v>34.06174</c:v>
                </c:pt>
                <c:pt idx="392">
                  <c:v>34.154820000000001</c:v>
                </c:pt>
                <c:pt idx="393">
                  <c:v>34.342230000000001</c:v>
                </c:pt>
                <c:pt idx="394">
                  <c:v>34.712229999999998</c:v>
                </c:pt>
                <c:pt idx="395">
                  <c:v>34.861519999999999</c:v>
                </c:pt>
                <c:pt idx="396">
                  <c:v>34.914459999999998</c:v>
                </c:pt>
                <c:pt idx="397">
                  <c:v>34.971409999999999</c:v>
                </c:pt>
                <c:pt idx="398">
                  <c:v>35.023600000000002</c:v>
                </c:pt>
                <c:pt idx="399">
                  <c:v>35.106299999999997</c:v>
                </c:pt>
                <c:pt idx="400">
                  <c:v>35.300159999999998</c:v>
                </c:pt>
                <c:pt idx="401">
                  <c:v>35.592289999999998</c:v>
                </c:pt>
                <c:pt idx="402">
                  <c:v>35.72437</c:v>
                </c:pt>
                <c:pt idx="403">
                  <c:v>35.695430000000002</c:v>
                </c:pt>
                <c:pt idx="404">
                  <c:v>35.73207</c:v>
                </c:pt>
                <c:pt idx="405">
                  <c:v>35.735309999999998</c:v>
                </c:pt>
                <c:pt idx="406">
                  <c:v>35.734000000000002</c:v>
                </c:pt>
                <c:pt idx="407">
                  <c:v>35.814030000000002</c:v>
                </c:pt>
                <c:pt idx="408">
                  <c:v>36.059089999999998</c:v>
                </c:pt>
                <c:pt idx="409">
                  <c:v>36.254919999999998</c:v>
                </c:pt>
                <c:pt idx="410">
                  <c:v>36.260840000000002</c:v>
                </c:pt>
                <c:pt idx="411">
                  <c:v>36.284750000000003</c:v>
                </c:pt>
                <c:pt idx="412">
                  <c:v>36.313609999999997</c:v>
                </c:pt>
                <c:pt idx="413">
                  <c:v>36.365839999999999</c:v>
                </c:pt>
                <c:pt idx="414">
                  <c:v>36.516689999999997</c:v>
                </c:pt>
                <c:pt idx="415">
                  <c:v>36.83399</c:v>
                </c:pt>
                <c:pt idx="416">
                  <c:v>37.062370000000001</c:v>
                </c:pt>
                <c:pt idx="417">
                  <c:v>37.059710000000003</c:v>
                </c:pt>
                <c:pt idx="418">
                  <c:v>37.146430000000002</c:v>
                </c:pt>
                <c:pt idx="419">
                  <c:v>37.21931</c:v>
                </c:pt>
                <c:pt idx="420">
                  <c:v>37.258270000000003</c:v>
                </c:pt>
                <c:pt idx="421">
                  <c:v>37.398200000000003</c:v>
                </c:pt>
                <c:pt idx="422">
                  <c:v>37.661059999999999</c:v>
                </c:pt>
                <c:pt idx="423">
                  <c:v>37.979199999999999</c:v>
                </c:pt>
                <c:pt idx="424">
                  <c:v>38.04016</c:v>
                </c:pt>
                <c:pt idx="425">
                  <c:v>38.10313</c:v>
                </c:pt>
                <c:pt idx="426">
                  <c:v>38.136069999999997</c:v>
                </c:pt>
                <c:pt idx="427">
                  <c:v>38.1678</c:v>
                </c:pt>
                <c:pt idx="428">
                  <c:v>38.28049</c:v>
                </c:pt>
                <c:pt idx="429">
                  <c:v>38.510240000000003</c:v>
                </c:pt>
                <c:pt idx="430">
                  <c:v>38.776290000000003</c:v>
                </c:pt>
                <c:pt idx="431">
                  <c:v>38.721730000000001</c:v>
                </c:pt>
                <c:pt idx="432">
                  <c:v>38.707340000000002</c:v>
                </c:pt>
                <c:pt idx="433">
                  <c:v>38.766689999999997</c:v>
                </c:pt>
                <c:pt idx="434">
                  <c:v>38.730780000000003</c:v>
                </c:pt>
                <c:pt idx="435">
                  <c:v>38.770240000000001</c:v>
                </c:pt>
                <c:pt idx="436">
                  <c:v>38.927770000000002</c:v>
                </c:pt>
                <c:pt idx="437">
                  <c:v>39.286119999999997</c:v>
                </c:pt>
                <c:pt idx="438">
                  <c:v>39.299050000000001</c:v>
                </c:pt>
                <c:pt idx="439">
                  <c:v>39.318600000000004</c:v>
                </c:pt>
                <c:pt idx="440">
                  <c:v>39.349739999999997</c:v>
                </c:pt>
                <c:pt idx="441">
                  <c:v>39.360970000000002</c:v>
                </c:pt>
                <c:pt idx="442">
                  <c:v>39.439210000000003</c:v>
                </c:pt>
                <c:pt idx="443">
                  <c:v>39.652900000000002</c:v>
                </c:pt>
                <c:pt idx="444">
                  <c:v>39.907960000000003</c:v>
                </c:pt>
                <c:pt idx="445">
                  <c:v>39.929360000000003</c:v>
                </c:pt>
                <c:pt idx="446">
                  <c:v>39.763950000000001</c:v>
                </c:pt>
                <c:pt idx="447">
                  <c:v>39.690759999999997</c:v>
                </c:pt>
                <c:pt idx="448">
                  <c:v>39.560600000000001</c:v>
                </c:pt>
                <c:pt idx="449">
                  <c:v>39.42897</c:v>
                </c:pt>
                <c:pt idx="450">
                  <c:v>39.421680000000002</c:v>
                </c:pt>
                <c:pt idx="451">
                  <c:v>39.603189999999998</c:v>
                </c:pt>
                <c:pt idx="452">
                  <c:v>39.571330000000003</c:v>
                </c:pt>
                <c:pt idx="453">
                  <c:v>39.497169999999997</c:v>
                </c:pt>
                <c:pt idx="454">
                  <c:v>39.471510000000002</c:v>
                </c:pt>
                <c:pt idx="455">
                  <c:v>39.440849999999998</c:v>
                </c:pt>
                <c:pt idx="456">
                  <c:v>39.430579999999999</c:v>
                </c:pt>
                <c:pt idx="457">
                  <c:v>39.561410000000002</c:v>
                </c:pt>
                <c:pt idx="458">
                  <c:v>39.712850000000003</c:v>
                </c:pt>
                <c:pt idx="459">
                  <c:v>39.750439999999998</c:v>
                </c:pt>
                <c:pt idx="460">
                  <c:v>39.614699999999999</c:v>
                </c:pt>
                <c:pt idx="461">
                  <c:v>39.629060000000003</c:v>
                </c:pt>
                <c:pt idx="462">
                  <c:v>39.619199999999999</c:v>
                </c:pt>
                <c:pt idx="463">
                  <c:v>39.615189999999998</c:v>
                </c:pt>
                <c:pt idx="464">
                  <c:v>39.70093</c:v>
                </c:pt>
                <c:pt idx="465">
                  <c:v>39.932980000000001</c:v>
                </c:pt>
                <c:pt idx="466">
                  <c:v>40.07779</c:v>
                </c:pt>
                <c:pt idx="467">
                  <c:v>39.957830000000001</c:v>
                </c:pt>
                <c:pt idx="468">
                  <c:v>39.827030000000001</c:v>
                </c:pt>
                <c:pt idx="469">
                  <c:v>39.577739999999999</c:v>
                </c:pt>
                <c:pt idx="470">
                  <c:v>39.356459999999998</c:v>
                </c:pt>
                <c:pt idx="471">
                  <c:v>39.246560000000002</c:v>
                </c:pt>
                <c:pt idx="472">
                  <c:v>39.280239999999999</c:v>
                </c:pt>
                <c:pt idx="473">
                  <c:v>39.266640000000002</c:v>
                </c:pt>
                <c:pt idx="474">
                  <c:v>39.012450000000001</c:v>
                </c:pt>
                <c:pt idx="475">
                  <c:v>38.84301</c:v>
                </c:pt>
                <c:pt idx="476">
                  <c:v>38.6736</c:v>
                </c:pt>
                <c:pt idx="477">
                  <c:v>38.551049999999996</c:v>
                </c:pt>
                <c:pt idx="478">
                  <c:v>38.509120000000003</c:v>
                </c:pt>
                <c:pt idx="479">
                  <c:v>38.612189999999998</c:v>
                </c:pt>
                <c:pt idx="480">
                  <c:v>38.867229999999999</c:v>
                </c:pt>
                <c:pt idx="481">
                  <c:v>38.750190000000003</c:v>
                </c:pt>
                <c:pt idx="482">
                  <c:v>38.621540000000003</c:v>
                </c:pt>
                <c:pt idx="483">
                  <c:v>38.489269999999998</c:v>
                </c:pt>
                <c:pt idx="484">
                  <c:v>38.353270000000002</c:v>
                </c:pt>
                <c:pt idx="485">
                  <c:v>38.322850000000003</c:v>
                </c:pt>
                <c:pt idx="486">
                  <c:v>38.446669999999997</c:v>
                </c:pt>
                <c:pt idx="487">
                  <c:v>38.561680000000003</c:v>
                </c:pt>
                <c:pt idx="488">
                  <c:v>38.45046</c:v>
                </c:pt>
                <c:pt idx="489">
                  <c:v>38.347270000000002</c:v>
                </c:pt>
                <c:pt idx="490">
                  <c:v>38.200670000000002</c:v>
                </c:pt>
                <c:pt idx="491">
                  <c:v>37.939030000000002</c:v>
                </c:pt>
                <c:pt idx="492">
                  <c:v>37.737479999999998</c:v>
                </c:pt>
                <c:pt idx="493">
                  <c:v>37.552660000000003</c:v>
                </c:pt>
                <c:pt idx="494">
                  <c:v>37.320529999999998</c:v>
                </c:pt>
                <c:pt idx="495">
                  <c:v>36.612789999999997</c:v>
                </c:pt>
                <c:pt idx="496">
                  <c:v>35.899459999999998</c:v>
                </c:pt>
                <c:pt idx="497">
                  <c:v>35.180819999999997</c:v>
                </c:pt>
                <c:pt idx="498">
                  <c:v>34.456890000000001</c:v>
                </c:pt>
                <c:pt idx="499">
                  <c:v>33.689639999999997</c:v>
                </c:pt>
                <c:pt idx="500">
                  <c:v>32.919409999999999</c:v>
                </c:pt>
                <c:pt idx="501">
                  <c:v>32.200130000000001</c:v>
                </c:pt>
                <c:pt idx="502">
                  <c:v>31.468610000000002</c:v>
                </c:pt>
                <c:pt idx="503">
                  <c:v>30.7471</c:v>
                </c:pt>
                <c:pt idx="504">
                  <c:v>30.010639999999999</c:v>
                </c:pt>
                <c:pt idx="505">
                  <c:v>28.905190000000001</c:v>
                </c:pt>
                <c:pt idx="506">
                  <c:v>28.15512</c:v>
                </c:pt>
                <c:pt idx="507">
                  <c:v>27.325420000000001</c:v>
                </c:pt>
                <c:pt idx="508">
                  <c:v>26.437529999999999</c:v>
                </c:pt>
                <c:pt idx="509">
                  <c:v>25.508089999999999</c:v>
                </c:pt>
                <c:pt idx="510">
                  <c:v>24.557390000000002</c:v>
                </c:pt>
                <c:pt idx="511">
                  <c:v>23.603629999999999</c:v>
                </c:pt>
                <c:pt idx="512">
                  <c:v>22.659420000000001</c:v>
                </c:pt>
                <c:pt idx="513">
                  <c:v>21.73498</c:v>
                </c:pt>
                <c:pt idx="514">
                  <c:v>20.839980000000001</c:v>
                </c:pt>
                <c:pt idx="515">
                  <c:v>19.982279999999999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CDC5-4022-9D11-CF66A5C544FD}"/>
            </c:ext>
          </c:extLst>
        </c:ser>
        <c:ser>
          <c:idx val="2"/>
          <c:order val="2"/>
          <c:tx>
            <c:strRef>
              <c:f>'650 result'!$F$2:$F$3</c:f>
              <c:strCache>
                <c:ptCount val="2"/>
                <c:pt idx="0">
                  <c:v>Sample 3 stress</c:v>
                </c:pt>
                <c:pt idx="1">
                  <c:v>(MPa)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xVal>
            <c:numRef>
              <c:f>'650 result'!$E$4:$E$959</c:f>
              <c:numCache>
                <c:formatCode>General</c:formatCode>
                <c:ptCount val="956"/>
                <c:pt idx="0">
                  <c:v>0</c:v>
                </c:pt>
                <c:pt idx="1">
                  <c:v>1.0000000000000001E-5</c:v>
                </c:pt>
                <c:pt idx="2">
                  <c:v>8.0000000000000007E-5</c:v>
                </c:pt>
                <c:pt idx="3">
                  <c:v>1.6000000000000001E-4</c:v>
                </c:pt>
                <c:pt idx="4">
                  <c:v>2.2000000000000001E-4</c:v>
                </c:pt>
                <c:pt idx="5">
                  <c:v>2.7999999999999998E-4</c:v>
                </c:pt>
                <c:pt idx="6">
                  <c:v>3.6999999999999999E-4</c:v>
                </c:pt>
                <c:pt idx="7">
                  <c:v>5.0000000000000001E-4</c:v>
                </c:pt>
                <c:pt idx="8">
                  <c:v>5.5999999999999995E-4</c:v>
                </c:pt>
                <c:pt idx="9">
                  <c:v>6.0999999999999997E-4</c:v>
                </c:pt>
                <c:pt idx="10">
                  <c:v>6.4999999999999997E-4</c:v>
                </c:pt>
                <c:pt idx="11">
                  <c:v>6.8999999999999997E-4</c:v>
                </c:pt>
                <c:pt idx="12">
                  <c:v>7.5000000000000002E-4</c:v>
                </c:pt>
                <c:pt idx="13">
                  <c:v>8.4999999999999995E-4</c:v>
                </c:pt>
                <c:pt idx="14">
                  <c:v>9.5E-4</c:v>
                </c:pt>
                <c:pt idx="15">
                  <c:v>1E-3</c:v>
                </c:pt>
                <c:pt idx="16">
                  <c:v>1.0499999999999999E-3</c:v>
                </c:pt>
                <c:pt idx="17">
                  <c:v>1.1100000000000001E-3</c:v>
                </c:pt>
                <c:pt idx="18">
                  <c:v>1.16E-3</c:v>
                </c:pt>
                <c:pt idx="19">
                  <c:v>1.2199999999999999E-3</c:v>
                </c:pt>
                <c:pt idx="20">
                  <c:v>1.2899999999999999E-3</c:v>
                </c:pt>
                <c:pt idx="21">
                  <c:v>1.41E-3</c:v>
                </c:pt>
                <c:pt idx="22">
                  <c:v>1.47E-3</c:v>
                </c:pt>
                <c:pt idx="23">
                  <c:v>1.5299999999999999E-3</c:v>
                </c:pt>
                <c:pt idx="24">
                  <c:v>1.57E-3</c:v>
                </c:pt>
                <c:pt idx="25">
                  <c:v>1.6199999999999999E-3</c:v>
                </c:pt>
                <c:pt idx="26">
                  <c:v>1.67E-3</c:v>
                </c:pt>
                <c:pt idx="27">
                  <c:v>1.7600000000000001E-3</c:v>
                </c:pt>
                <c:pt idx="28">
                  <c:v>1.8600000000000001E-3</c:v>
                </c:pt>
                <c:pt idx="29">
                  <c:v>1.9300000000000001E-3</c:v>
                </c:pt>
                <c:pt idx="30">
                  <c:v>1.98E-3</c:v>
                </c:pt>
                <c:pt idx="31">
                  <c:v>2.0400000000000001E-3</c:v>
                </c:pt>
                <c:pt idx="32">
                  <c:v>2.0899999999999998E-3</c:v>
                </c:pt>
                <c:pt idx="33">
                  <c:v>2.14E-3</c:v>
                </c:pt>
                <c:pt idx="34">
                  <c:v>2.2000000000000001E-3</c:v>
                </c:pt>
                <c:pt idx="35">
                  <c:v>2.31E-3</c:v>
                </c:pt>
                <c:pt idx="36">
                  <c:v>2.4099999999999998E-3</c:v>
                </c:pt>
                <c:pt idx="37">
                  <c:v>2.4499999999999999E-3</c:v>
                </c:pt>
                <c:pt idx="38">
                  <c:v>2.5000000000000001E-3</c:v>
                </c:pt>
                <c:pt idx="39">
                  <c:v>2.5400000000000002E-3</c:v>
                </c:pt>
                <c:pt idx="40">
                  <c:v>2.5899999999999999E-3</c:v>
                </c:pt>
                <c:pt idx="41">
                  <c:v>2.6700000000000001E-3</c:v>
                </c:pt>
                <c:pt idx="42">
                  <c:v>2.7699999999999999E-3</c:v>
                </c:pt>
                <c:pt idx="43">
                  <c:v>2.8500000000000001E-3</c:v>
                </c:pt>
                <c:pt idx="44">
                  <c:v>2.8999999999999998E-3</c:v>
                </c:pt>
                <c:pt idx="45">
                  <c:v>2.96E-3</c:v>
                </c:pt>
                <c:pt idx="46">
                  <c:v>3.0100000000000001E-3</c:v>
                </c:pt>
                <c:pt idx="47">
                  <c:v>3.0599999999999998E-3</c:v>
                </c:pt>
                <c:pt idx="48">
                  <c:v>3.1199999999999999E-3</c:v>
                </c:pt>
                <c:pt idx="49">
                  <c:v>3.2100000000000002E-3</c:v>
                </c:pt>
                <c:pt idx="50">
                  <c:v>3.3300000000000001E-3</c:v>
                </c:pt>
                <c:pt idx="51">
                  <c:v>3.3800000000000002E-3</c:v>
                </c:pt>
                <c:pt idx="52">
                  <c:v>3.4299999999999999E-3</c:v>
                </c:pt>
                <c:pt idx="53">
                  <c:v>3.47E-3</c:v>
                </c:pt>
                <c:pt idx="54">
                  <c:v>3.5100000000000001E-3</c:v>
                </c:pt>
                <c:pt idx="55">
                  <c:v>3.5799999999999998E-3</c:v>
                </c:pt>
                <c:pt idx="56">
                  <c:v>3.6800000000000001E-3</c:v>
                </c:pt>
                <c:pt idx="57">
                  <c:v>3.7799999999999999E-3</c:v>
                </c:pt>
                <c:pt idx="58">
                  <c:v>3.82E-3</c:v>
                </c:pt>
                <c:pt idx="59">
                  <c:v>3.8800000000000002E-3</c:v>
                </c:pt>
                <c:pt idx="60">
                  <c:v>3.9399999999999999E-3</c:v>
                </c:pt>
                <c:pt idx="61">
                  <c:v>3.98E-3</c:v>
                </c:pt>
                <c:pt idx="62">
                  <c:v>4.0400000000000002E-3</c:v>
                </c:pt>
                <c:pt idx="63">
                  <c:v>4.1200000000000004E-3</c:v>
                </c:pt>
                <c:pt idx="64">
                  <c:v>4.2300000000000003E-3</c:v>
                </c:pt>
                <c:pt idx="65">
                  <c:v>4.3E-3</c:v>
                </c:pt>
                <c:pt idx="66">
                  <c:v>4.3499999999999997E-3</c:v>
                </c:pt>
                <c:pt idx="67">
                  <c:v>4.3899999999999998E-3</c:v>
                </c:pt>
                <c:pt idx="68">
                  <c:v>4.4400000000000004E-3</c:v>
                </c:pt>
                <c:pt idx="69">
                  <c:v>4.4900000000000001E-3</c:v>
                </c:pt>
                <c:pt idx="70">
                  <c:v>4.5799999999999999E-3</c:v>
                </c:pt>
                <c:pt idx="71">
                  <c:v>4.6899999999999997E-3</c:v>
                </c:pt>
                <c:pt idx="72">
                  <c:v>4.7499999999999999E-3</c:v>
                </c:pt>
                <c:pt idx="73">
                  <c:v>4.7999999999999996E-3</c:v>
                </c:pt>
                <c:pt idx="74">
                  <c:v>4.8599999999999997E-3</c:v>
                </c:pt>
                <c:pt idx="75">
                  <c:v>4.9100000000000003E-3</c:v>
                </c:pt>
                <c:pt idx="76">
                  <c:v>4.96E-3</c:v>
                </c:pt>
                <c:pt idx="77">
                  <c:v>5.0200000000000002E-3</c:v>
                </c:pt>
                <c:pt idx="78">
                  <c:v>5.1399999999999996E-3</c:v>
                </c:pt>
                <c:pt idx="79">
                  <c:v>5.2199999999999998E-3</c:v>
                </c:pt>
                <c:pt idx="80">
                  <c:v>5.2700000000000004E-3</c:v>
                </c:pt>
                <c:pt idx="81">
                  <c:v>5.3200000000000001E-3</c:v>
                </c:pt>
                <c:pt idx="82">
                  <c:v>5.3600000000000002E-3</c:v>
                </c:pt>
                <c:pt idx="83">
                  <c:v>5.4099999999999999E-3</c:v>
                </c:pt>
                <c:pt idx="84">
                  <c:v>5.4900000000000001E-3</c:v>
                </c:pt>
                <c:pt idx="85">
                  <c:v>5.5900000000000004E-3</c:v>
                </c:pt>
                <c:pt idx="86">
                  <c:v>5.6699999999999997E-3</c:v>
                </c:pt>
                <c:pt idx="87">
                  <c:v>5.7200000000000003E-3</c:v>
                </c:pt>
                <c:pt idx="88">
                  <c:v>5.7800000000000004E-3</c:v>
                </c:pt>
                <c:pt idx="89">
                  <c:v>5.8300000000000001E-3</c:v>
                </c:pt>
                <c:pt idx="90">
                  <c:v>5.8799999999999998E-3</c:v>
                </c:pt>
                <c:pt idx="91">
                  <c:v>5.94E-3</c:v>
                </c:pt>
                <c:pt idx="92">
                  <c:v>6.0299999999999998E-3</c:v>
                </c:pt>
                <c:pt idx="93">
                  <c:v>6.1500000000000001E-3</c:v>
                </c:pt>
                <c:pt idx="94">
                  <c:v>6.1900000000000002E-3</c:v>
                </c:pt>
                <c:pt idx="95">
                  <c:v>6.2500000000000003E-3</c:v>
                </c:pt>
                <c:pt idx="96">
                  <c:v>6.2899999999999996E-3</c:v>
                </c:pt>
                <c:pt idx="97">
                  <c:v>6.3299999999999997E-3</c:v>
                </c:pt>
                <c:pt idx="98">
                  <c:v>6.4000000000000003E-3</c:v>
                </c:pt>
                <c:pt idx="99">
                  <c:v>6.4999999999999997E-3</c:v>
                </c:pt>
                <c:pt idx="100">
                  <c:v>6.6E-3</c:v>
                </c:pt>
                <c:pt idx="101">
                  <c:v>6.6400000000000001E-3</c:v>
                </c:pt>
                <c:pt idx="102">
                  <c:v>6.7000000000000002E-3</c:v>
                </c:pt>
                <c:pt idx="103">
                  <c:v>6.7600000000000004E-3</c:v>
                </c:pt>
                <c:pt idx="104">
                  <c:v>6.7999999999999996E-3</c:v>
                </c:pt>
                <c:pt idx="105">
                  <c:v>6.8599999999999998E-3</c:v>
                </c:pt>
                <c:pt idx="106">
                  <c:v>6.94E-3</c:v>
                </c:pt>
                <c:pt idx="107">
                  <c:v>7.0600000000000003E-3</c:v>
                </c:pt>
                <c:pt idx="108">
                  <c:v>7.11E-3</c:v>
                </c:pt>
                <c:pt idx="109">
                  <c:v>7.1700000000000002E-3</c:v>
                </c:pt>
                <c:pt idx="110">
                  <c:v>7.2100000000000003E-3</c:v>
                </c:pt>
                <c:pt idx="111">
                  <c:v>7.26E-3</c:v>
                </c:pt>
                <c:pt idx="112">
                  <c:v>7.3200000000000001E-3</c:v>
                </c:pt>
                <c:pt idx="113">
                  <c:v>7.4099999999999999E-3</c:v>
                </c:pt>
                <c:pt idx="114">
                  <c:v>7.5100000000000002E-3</c:v>
                </c:pt>
                <c:pt idx="115">
                  <c:v>7.5700000000000003E-3</c:v>
                </c:pt>
                <c:pt idx="116">
                  <c:v>7.62E-3</c:v>
                </c:pt>
                <c:pt idx="117">
                  <c:v>7.6800000000000002E-3</c:v>
                </c:pt>
                <c:pt idx="118">
                  <c:v>7.7200000000000003E-3</c:v>
                </c:pt>
                <c:pt idx="119">
                  <c:v>7.7799999999999996E-3</c:v>
                </c:pt>
                <c:pt idx="120">
                  <c:v>7.8499999999999993E-3</c:v>
                </c:pt>
                <c:pt idx="121">
                  <c:v>7.9699999999999997E-3</c:v>
                </c:pt>
                <c:pt idx="122">
                  <c:v>8.0400000000000003E-3</c:v>
                </c:pt>
                <c:pt idx="123">
                  <c:v>8.09E-3</c:v>
                </c:pt>
                <c:pt idx="124">
                  <c:v>8.1399999999999997E-3</c:v>
                </c:pt>
                <c:pt idx="125">
                  <c:v>8.1799999999999998E-3</c:v>
                </c:pt>
                <c:pt idx="126">
                  <c:v>8.2299999999999995E-3</c:v>
                </c:pt>
                <c:pt idx="127">
                  <c:v>8.3199999999999993E-3</c:v>
                </c:pt>
                <c:pt idx="128">
                  <c:v>8.4200000000000004E-3</c:v>
                </c:pt>
                <c:pt idx="129">
                  <c:v>8.4899999999999993E-3</c:v>
                </c:pt>
                <c:pt idx="130">
                  <c:v>8.5400000000000007E-3</c:v>
                </c:pt>
                <c:pt idx="131">
                  <c:v>8.6E-3</c:v>
                </c:pt>
                <c:pt idx="132">
                  <c:v>8.6499999999999997E-3</c:v>
                </c:pt>
                <c:pt idx="133">
                  <c:v>8.6999999999999994E-3</c:v>
                </c:pt>
                <c:pt idx="134">
                  <c:v>8.7600000000000004E-3</c:v>
                </c:pt>
                <c:pt idx="135">
                  <c:v>8.8699999999999994E-3</c:v>
                </c:pt>
                <c:pt idx="136">
                  <c:v>8.9700000000000005E-3</c:v>
                </c:pt>
                <c:pt idx="137">
                  <c:v>9.0100000000000006E-3</c:v>
                </c:pt>
                <c:pt idx="138">
                  <c:v>9.0600000000000003E-3</c:v>
                </c:pt>
                <c:pt idx="139">
                  <c:v>9.11E-3</c:v>
                </c:pt>
                <c:pt idx="140">
                  <c:v>9.1500000000000001E-3</c:v>
                </c:pt>
                <c:pt idx="141">
                  <c:v>9.2200000000000008E-3</c:v>
                </c:pt>
                <c:pt idx="142">
                  <c:v>9.3299999999999998E-3</c:v>
                </c:pt>
                <c:pt idx="143">
                  <c:v>9.4199999999999996E-3</c:v>
                </c:pt>
                <c:pt idx="144">
                  <c:v>9.4599999999999997E-3</c:v>
                </c:pt>
                <c:pt idx="145">
                  <c:v>9.5200000000000007E-3</c:v>
                </c:pt>
                <c:pt idx="146">
                  <c:v>9.5700000000000004E-3</c:v>
                </c:pt>
                <c:pt idx="147">
                  <c:v>9.6200000000000001E-3</c:v>
                </c:pt>
                <c:pt idx="148">
                  <c:v>9.6799999999999994E-3</c:v>
                </c:pt>
                <c:pt idx="149">
                  <c:v>9.7699999999999992E-3</c:v>
                </c:pt>
                <c:pt idx="150">
                  <c:v>9.8799999999999999E-3</c:v>
                </c:pt>
                <c:pt idx="151">
                  <c:v>9.9299999999999996E-3</c:v>
                </c:pt>
                <c:pt idx="152">
                  <c:v>9.9900000000000006E-3</c:v>
                </c:pt>
                <c:pt idx="153">
                  <c:v>1.0030000000000001E-2</c:v>
                </c:pt>
                <c:pt idx="154">
                  <c:v>1.0070000000000001E-2</c:v>
                </c:pt>
                <c:pt idx="155">
                  <c:v>1.014E-2</c:v>
                </c:pt>
                <c:pt idx="156">
                  <c:v>1.023E-2</c:v>
                </c:pt>
                <c:pt idx="157">
                  <c:v>1.034E-2</c:v>
                </c:pt>
                <c:pt idx="158">
                  <c:v>1.039E-2</c:v>
                </c:pt>
                <c:pt idx="159">
                  <c:v>1.044E-2</c:v>
                </c:pt>
                <c:pt idx="160">
                  <c:v>1.0500000000000001E-2</c:v>
                </c:pt>
                <c:pt idx="161">
                  <c:v>1.0540000000000001E-2</c:v>
                </c:pt>
                <c:pt idx="162">
                  <c:v>1.06E-2</c:v>
                </c:pt>
                <c:pt idx="163">
                  <c:v>1.0670000000000001E-2</c:v>
                </c:pt>
                <c:pt idx="164">
                  <c:v>1.0800000000000001E-2</c:v>
                </c:pt>
                <c:pt idx="165">
                  <c:v>1.086E-2</c:v>
                </c:pt>
                <c:pt idx="166">
                  <c:v>1.091E-2</c:v>
                </c:pt>
                <c:pt idx="167">
                  <c:v>1.095E-2</c:v>
                </c:pt>
                <c:pt idx="168">
                  <c:v>1.0999999999999999E-2</c:v>
                </c:pt>
                <c:pt idx="169">
                  <c:v>1.106E-2</c:v>
                </c:pt>
                <c:pt idx="170">
                  <c:v>1.115E-2</c:v>
                </c:pt>
                <c:pt idx="171">
                  <c:v>1.125E-2</c:v>
                </c:pt>
                <c:pt idx="172">
                  <c:v>1.1310000000000001E-2</c:v>
                </c:pt>
                <c:pt idx="173">
                  <c:v>1.136E-2</c:v>
                </c:pt>
                <c:pt idx="174">
                  <c:v>1.142E-2</c:v>
                </c:pt>
                <c:pt idx="175">
                  <c:v>1.1469999999999999E-2</c:v>
                </c:pt>
                <c:pt idx="176">
                  <c:v>1.1520000000000001E-2</c:v>
                </c:pt>
                <c:pt idx="177">
                  <c:v>1.159E-2</c:v>
                </c:pt>
                <c:pt idx="178">
                  <c:v>1.17E-2</c:v>
                </c:pt>
                <c:pt idx="179">
                  <c:v>1.1780000000000001E-2</c:v>
                </c:pt>
                <c:pt idx="180">
                  <c:v>1.183E-2</c:v>
                </c:pt>
                <c:pt idx="181">
                  <c:v>1.188E-2</c:v>
                </c:pt>
                <c:pt idx="182">
                  <c:v>1.192E-2</c:v>
                </c:pt>
                <c:pt idx="183">
                  <c:v>1.197E-2</c:v>
                </c:pt>
                <c:pt idx="184">
                  <c:v>1.205E-2</c:v>
                </c:pt>
                <c:pt idx="185">
                  <c:v>1.2160000000000001E-2</c:v>
                </c:pt>
                <c:pt idx="186">
                  <c:v>1.223E-2</c:v>
                </c:pt>
                <c:pt idx="187">
                  <c:v>1.2279999999999999E-2</c:v>
                </c:pt>
                <c:pt idx="188">
                  <c:v>1.234E-2</c:v>
                </c:pt>
                <c:pt idx="189">
                  <c:v>1.239E-2</c:v>
                </c:pt>
                <c:pt idx="190">
                  <c:v>1.244E-2</c:v>
                </c:pt>
                <c:pt idx="191">
                  <c:v>1.2500000000000001E-2</c:v>
                </c:pt>
                <c:pt idx="192">
                  <c:v>1.26E-2</c:v>
                </c:pt>
                <c:pt idx="193">
                  <c:v>1.2699999999999999E-2</c:v>
                </c:pt>
                <c:pt idx="194">
                  <c:v>1.2749999999999999E-2</c:v>
                </c:pt>
                <c:pt idx="195">
                  <c:v>1.281E-2</c:v>
                </c:pt>
                <c:pt idx="196">
                  <c:v>1.285E-2</c:v>
                </c:pt>
                <c:pt idx="197">
                  <c:v>1.289E-2</c:v>
                </c:pt>
                <c:pt idx="198">
                  <c:v>1.2970000000000001E-2</c:v>
                </c:pt>
                <c:pt idx="199">
                  <c:v>1.306E-2</c:v>
                </c:pt>
                <c:pt idx="200">
                  <c:v>1.316E-2</c:v>
                </c:pt>
                <c:pt idx="201">
                  <c:v>1.32E-2</c:v>
                </c:pt>
                <c:pt idx="202">
                  <c:v>1.3259999999999999E-2</c:v>
                </c:pt>
                <c:pt idx="203">
                  <c:v>1.3310000000000001E-2</c:v>
                </c:pt>
                <c:pt idx="204">
                  <c:v>1.336E-2</c:v>
                </c:pt>
                <c:pt idx="205">
                  <c:v>1.342E-2</c:v>
                </c:pt>
                <c:pt idx="206">
                  <c:v>1.3509999999999999E-2</c:v>
                </c:pt>
                <c:pt idx="207">
                  <c:v>1.363E-2</c:v>
                </c:pt>
                <c:pt idx="208">
                  <c:v>1.3679999999999999E-2</c:v>
                </c:pt>
                <c:pt idx="209">
                  <c:v>1.3729999999999999E-2</c:v>
                </c:pt>
                <c:pt idx="210">
                  <c:v>1.3769999999999999E-2</c:v>
                </c:pt>
                <c:pt idx="211">
                  <c:v>1.3820000000000001E-2</c:v>
                </c:pt>
                <c:pt idx="212">
                  <c:v>1.388E-2</c:v>
                </c:pt>
                <c:pt idx="213">
                  <c:v>1.3979999999999999E-2</c:v>
                </c:pt>
                <c:pt idx="214">
                  <c:v>1.4069999999999999E-2</c:v>
                </c:pt>
                <c:pt idx="215">
                  <c:v>1.4120000000000001E-2</c:v>
                </c:pt>
                <c:pt idx="216">
                  <c:v>1.418E-2</c:v>
                </c:pt>
                <c:pt idx="217">
                  <c:v>1.4239999999999999E-2</c:v>
                </c:pt>
                <c:pt idx="218">
                  <c:v>1.4279999999999999E-2</c:v>
                </c:pt>
                <c:pt idx="219">
                  <c:v>1.434E-2</c:v>
                </c:pt>
                <c:pt idx="220">
                  <c:v>1.4420000000000001E-2</c:v>
                </c:pt>
                <c:pt idx="221">
                  <c:v>1.453E-2</c:v>
                </c:pt>
                <c:pt idx="222">
                  <c:v>1.46E-2</c:v>
                </c:pt>
                <c:pt idx="223">
                  <c:v>1.465E-2</c:v>
                </c:pt>
                <c:pt idx="224">
                  <c:v>1.469E-2</c:v>
                </c:pt>
                <c:pt idx="225">
                  <c:v>1.474E-2</c:v>
                </c:pt>
                <c:pt idx="226">
                  <c:v>1.4789999999999999E-2</c:v>
                </c:pt>
                <c:pt idx="227">
                  <c:v>1.4880000000000001E-2</c:v>
                </c:pt>
                <c:pt idx="228">
                  <c:v>1.499E-2</c:v>
                </c:pt>
                <c:pt idx="229">
                  <c:v>1.5049999999999999E-2</c:v>
                </c:pt>
                <c:pt idx="230">
                  <c:v>1.5100000000000001E-2</c:v>
                </c:pt>
                <c:pt idx="231">
                  <c:v>1.516E-2</c:v>
                </c:pt>
                <c:pt idx="232">
                  <c:v>1.521E-2</c:v>
                </c:pt>
                <c:pt idx="233">
                  <c:v>1.5259999999999999E-2</c:v>
                </c:pt>
                <c:pt idx="234">
                  <c:v>1.533E-2</c:v>
                </c:pt>
                <c:pt idx="235">
                  <c:v>1.545E-2</c:v>
                </c:pt>
                <c:pt idx="236">
                  <c:v>1.5509999999999999E-2</c:v>
                </c:pt>
                <c:pt idx="237">
                  <c:v>1.5570000000000001E-2</c:v>
                </c:pt>
                <c:pt idx="238">
                  <c:v>1.562E-2</c:v>
                </c:pt>
                <c:pt idx="239">
                  <c:v>1.566E-2</c:v>
                </c:pt>
                <c:pt idx="240">
                  <c:v>1.5709999999999998E-2</c:v>
                </c:pt>
                <c:pt idx="241">
                  <c:v>1.5789999999999998E-2</c:v>
                </c:pt>
                <c:pt idx="242">
                  <c:v>1.5890000000000001E-2</c:v>
                </c:pt>
                <c:pt idx="243">
                  <c:v>1.5970000000000002E-2</c:v>
                </c:pt>
                <c:pt idx="244">
                  <c:v>1.602E-2</c:v>
                </c:pt>
                <c:pt idx="245">
                  <c:v>1.6080000000000001E-2</c:v>
                </c:pt>
                <c:pt idx="246">
                  <c:v>1.6129999999999999E-2</c:v>
                </c:pt>
                <c:pt idx="247">
                  <c:v>1.618E-2</c:v>
                </c:pt>
                <c:pt idx="248">
                  <c:v>1.6240000000000001E-2</c:v>
                </c:pt>
                <c:pt idx="249">
                  <c:v>1.634E-2</c:v>
                </c:pt>
                <c:pt idx="250">
                  <c:v>1.644E-2</c:v>
                </c:pt>
                <c:pt idx="251">
                  <c:v>1.6500000000000001E-2</c:v>
                </c:pt>
                <c:pt idx="252">
                  <c:v>1.6549999999999999E-2</c:v>
                </c:pt>
                <c:pt idx="253">
                  <c:v>1.6590000000000001E-2</c:v>
                </c:pt>
                <c:pt idx="254">
                  <c:v>1.6639999999999999E-2</c:v>
                </c:pt>
                <c:pt idx="255">
                  <c:v>1.67E-2</c:v>
                </c:pt>
                <c:pt idx="256">
                  <c:v>1.6799999999999999E-2</c:v>
                </c:pt>
                <c:pt idx="257">
                  <c:v>1.6889999999999999E-2</c:v>
                </c:pt>
                <c:pt idx="258">
                  <c:v>1.694E-2</c:v>
                </c:pt>
                <c:pt idx="259">
                  <c:v>1.7000000000000001E-2</c:v>
                </c:pt>
                <c:pt idx="260">
                  <c:v>1.7049999999999999E-2</c:v>
                </c:pt>
                <c:pt idx="261">
                  <c:v>1.7100000000000001E-2</c:v>
                </c:pt>
                <c:pt idx="262">
                  <c:v>1.7160000000000002E-2</c:v>
                </c:pt>
                <c:pt idx="263">
                  <c:v>1.7239999999999998E-2</c:v>
                </c:pt>
                <c:pt idx="264">
                  <c:v>1.737E-2</c:v>
                </c:pt>
                <c:pt idx="265">
                  <c:v>1.7420000000000001E-2</c:v>
                </c:pt>
                <c:pt idx="266">
                  <c:v>1.7469999999999999E-2</c:v>
                </c:pt>
                <c:pt idx="267">
                  <c:v>1.7510000000000001E-2</c:v>
                </c:pt>
                <c:pt idx="268">
                  <c:v>1.7559999999999999E-2</c:v>
                </c:pt>
                <c:pt idx="269">
                  <c:v>1.7610000000000001E-2</c:v>
                </c:pt>
                <c:pt idx="270">
                  <c:v>1.771E-2</c:v>
                </c:pt>
                <c:pt idx="271">
                  <c:v>1.7809999999999999E-2</c:v>
                </c:pt>
                <c:pt idx="272">
                  <c:v>1.787E-2</c:v>
                </c:pt>
                <c:pt idx="273">
                  <c:v>1.7919999999999998E-2</c:v>
                </c:pt>
                <c:pt idx="274">
                  <c:v>1.7979999999999999E-2</c:v>
                </c:pt>
                <c:pt idx="275">
                  <c:v>1.8030000000000001E-2</c:v>
                </c:pt>
                <c:pt idx="276">
                  <c:v>1.8079999999999999E-2</c:v>
                </c:pt>
                <c:pt idx="277">
                  <c:v>1.8149999999999999E-2</c:v>
                </c:pt>
                <c:pt idx="278">
                  <c:v>1.8259999999999998E-2</c:v>
                </c:pt>
                <c:pt idx="279">
                  <c:v>1.8339999999999999E-2</c:v>
                </c:pt>
                <c:pt idx="280">
                  <c:v>1.839E-2</c:v>
                </c:pt>
                <c:pt idx="281">
                  <c:v>1.8440000000000002E-2</c:v>
                </c:pt>
                <c:pt idx="282">
                  <c:v>1.8489999999999999E-2</c:v>
                </c:pt>
                <c:pt idx="283">
                  <c:v>1.8540000000000001E-2</c:v>
                </c:pt>
                <c:pt idx="284">
                  <c:v>1.8620000000000001E-2</c:v>
                </c:pt>
                <c:pt idx="285">
                  <c:v>1.873E-2</c:v>
                </c:pt>
                <c:pt idx="286">
                  <c:v>1.8790000000000001E-2</c:v>
                </c:pt>
                <c:pt idx="287">
                  <c:v>1.8839999999999999E-2</c:v>
                </c:pt>
                <c:pt idx="288">
                  <c:v>1.89E-2</c:v>
                </c:pt>
                <c:pt idx="289">
                  <c:v>1.8950000000000002E-2</c:v>
                </c:pt>
                <c:pt idx="290">
                  <c:v>1.9E-2</c:v>
                </c:pt>
                <c:pt idx="291">
                  <c:v>1.9060000000000001E-2</c:v>
                </c:pt>
                <c:pt idx="292">
                  <c:v>1.917E-2</c:v>
                </c:pt>
                <c:pt idx="293">
                  <c:v>1.9259999999999999E-2</c:v>
                </c:pt>
                <c:pt idx="294">
                  <c:v>1.932E-2</c:v>
                </c:pt>
                <c:pt idx="295">
                  <c:v>1.9369999999999998E-2</c:v>
                </c:pt>
                <c:pt idx="296">
                  <c:v>1.941E-2</c:v>
                </c:pt>
                <c:pt idx="297">
                  <c:v>1.9460000000000002E-2</c:v>
                </c:pt>
                <c:pt idx="298">
                  <c:v>1.9529999999999999E-2</c:v>
                </c:pt>
                <c:pt idx="299">
                  <c:v>1.9630000000000002E-2</c:v>
                </c:pt>
                <c:pt idx="300">
                  <c:v>1.9709999999999998E-2</c:v>
                </c:pt>
                <c:pt idx="301">
                  <c:v>1.976E-2</c:v>
                </c:pt>
                <c:pt idx="302">
                  <c:v>1.9820000000000001E-2</c:v>
                </c:pt>
                <c:pt idx="303">
                  <c:v>1.9869999999999999E-2</c:v>
                </c:pt>
                <c:pt idx="304">
                  <c:v>1.992E-2</c:v>
                </c:pt>
                <c:pt idx="305">
                  <c:v>1.9980000000000001E-2</c:v>
                </c:pt>
                <c:pt idx="306">
                  <c:v>2.0070000000000001E-2</c:v>
                </c:pt>
                <c:pt idx="307">
                  <c:v>2.019E-2</c:v>
                </c:pt>
                <c:pt idx="308">
                  <c:v>2.0240000000000001E-2</c:v>
                </c:pt>
                <c:pt idx="309">
                  <c:v>2.0289999999999999E-2</c:v>
                </c:pt>
                <c:pt idx="310">
                  <c:v>2.0330000000000001E-2</c:v>
                </c:pt>
                <c:pt idx="311">
                  <c:v>2.0379999999999999E-2</c:v>
                </c:pt>
                <c:pt idx="312">
                  <c:v>2.044E-2</c:v>
                </c:pt>
                <c:pt idx="313">
                  <c:v>2.053E-2</c:v>
                </c:pt>
                <c:pt idx="314">
                  <c:v>2.0639999999999999E-2</c:v>
                </c:pt>
                <c:pt idx="315">
                  <c:v>2.069E-2</c:v>
                </c:pt>
                <c:pt idx="316">
                  <c:v>2.0740000000000001E-2</c:v>
                </c:pt>
                <c:pt idx="317">
                  <c:v>2.0799999999999999E-2</c:v>
                </c:pt>
                <c:pt idx="318">
                  <c:v>2.0840000000000001E-2</c:v>
                </c:pt>
                <c:pt idx="319">
                  <c:v>2.0899999999999998E-2</c:v>
                </c:pt>
                <c:pt idx="320">
                  <c:v>2.0979999999999999E-2</c:v>
                </c:pt>
                <c:pt idx="321">
                  <c:v>2.1090000000000001E-2</c:v>
                </c:pt>
                <c:pt idx="322">
                  <c:v>2.1160000000000002E-2</c:v>
                </c:pt>
                <c:pt idx="323">
                  <c:v>2.1219999999999999E-2</c:v>
                </c:pt>
                <c:pt idx="324">
                  <c:v>2.1260000000000001E-2</c:v>
                </c:pt>
                <c:pt idx="325">
                  <c:v>2.1299999999999999E-2</c:v>
                </c:pt>
                <c:pt idx="326">
                  <c:v>2.1360000000000001E-2</c:v>
                </c:pt>
                <c:pt idx="327">
                  <c:v>2.1440000000000001E-2</c:v>
                </c:pt>
                <c:pt idx="328">
                  <c:v>2.155E-2</c:v>
                </c:pt>
                <c:pt idx="329">
                  <c:v>2.1610000000000001E-2</c:v>
                </c:pt>
                <c:pt idx="330">
                  <c:v>2.1659999999999999E-2</c:v>
                </c:pt>
                <c:pt idx="331">
                  <c:v>2.172E-2</c:v>
                </c:pt>
                <c:pt idx="332">
                  <c:v>2.1770000000000001E-2</c:v>
                </c:pt>
                <c:pt idx="333">
                  <c:v>2.1819999999999999E-2</c:v>
                </c:pt>
                <c:pt idx="334">
                  <c:v>2.188E-2</c:v>
                </c:pt>
                <c:pt idx="335">
                  <c:v>2.1999999999999999E-2</c:v>
                </c:pt>
                <c:pt idx="336">
                  <c:v>2.2089999999999999E-2</c:v>
                </c:pt>
                <c:pt idx="337">
                  <c:v>2.214E-2</c:v>
                </c:pt>
                <c:pt idx="338">
                  <c:v>2.2190000000000001E-2</c:v>
                </c:pt>
                <c:pt idx="339">
                  <c:v>2.223E-2</c:v>
                </c:pt>
                <c:pt idx="340">
                  <c:v>2.2280000000000001E-2</c:v>
                </c:pt>
                <c:pt idx="341">
                  <c:v>2.2360000000000001E-2</c:v>
                </c:pt>
                <c:pt idx="342">
                  <c:v>2.2460000000000001E-2</c:v>
                </c:pt>
                <c:pt idx="343">
                  <c:v>2.2540000000000001E-2</c:v>
                </c:pt>
                <c:pt idx="344">
                  <c:v>2.2579999999999999E-2</c:v>
                </c:pt>
                <c:pt idx="345">
                  <c:v>2.264E-2</c:v>
                </c:pt>
                <c:pt idx="346">
                  <c:v>2.2689999999999998E-2</c:v>
                </c:pt>
                <c:pt idx="347">
                  <c:v>2.274E-2</c:v>
                </c:pt>
                <c:pt idx="348">
                  <c:v>2.281E-2</c:v>
                </c:pt>
                <c:pt idx="349">
                  <c:v>2.2890000000000001E-2</c:v>
                </c:pt>
                <c:pt idx="350">
                  <c:v>2.3009999999999999E-2</c:v>
                </c:pt>
                <c:pt idx="351">
                  <c:v>2.3060000000000001E-2</c:v>
                </c:pt>
                <c:pt idx="352">
                  <c:v>2.3109999999999999E-2</c:v>
                </c:pt>
                <c:pt idx="353">
                  <c:v>2.315E-2</c:v>
                </c:pt>
                <c:pt idx="354">
                  <c:v>2.3199999999999998E-2</c:v>
                </c:pt>
                <c:pt idx="355">
                  <c:v>2.3259999999999999E-2</c:v>
                </c:pt>
                <c:pt idx="356">
                  <c:v>2.3359999999999999E-2</c:v>
                </c:pt>
                <c:pt idx="357">
                  <c:v>2.3470000000000001E-2</c:v>
                </c:pt>
                <c:pt idx="358">
                  <c:v>2.351E-2</c:v>
                </c:pt>
                <c:pt idx="359">
                  <c:v>2.3560000000000001E-2</c:v>
                </c:pt>
                <c:pt idx="360">
                  <c:v>2.3619999999999999E-2</c:v>
                </c:pt>
                <c:pt idx="361">
                  <c:v>2.367E-2</c:v>
                </c:pt>
                <c:pt idx="362">
                  <c:v>2.3720000000000001E-2</c:v>
                </c:pt>
                <c:pt idx="363">
                  <c:v>2.3800000000000002E-2</c:v>
                </c:pt>
                <c:pt idx="364">
                  <c:v>2.392E-2</c:v>
                </c:pt>
                <c:pt idx="365">
                  <c:v>2.3980000000000001E-2</c:v>
                </c:pt>
                <c:pt idx="366">
                  <c:v>2.4039999999999999E-2</c:v>
                </c:pt>
                <c:pt idx="367">
                  <c:v>2.4080000000000001E-2</c:v>
                </c:pt>
                <c:pt idx="368">
                  <c:v>2.4119999999999999E-2</c:v>
                </c:pt>
                <c:pt idx="369">
                  <c:v>2.418E-2</c:v>
                </c:pt>
                <c:pt idx="370">
                  <c:v>2.427E-2</c:v>
                </c:pt>
                <c:pt idx="371">
                  <c:v>2.4379999999999999E-2</c:v>
                </c:pt>
                <c:pt idx="372">
                  <c:v>2.443E-2</c:v>
                </c:pt>
                <c:pt idx="373">
                  <c:v>2.4479999999999998E-2</c:v>
                </c:pt>
                <c:pt idx="374">
                  <c:v>2.4549999999999999E-2</c:v>
                </c:pt>
                <c:pt idx="375">
                  <c:v>2.4590000000000001E-2</c:v>
                </c:pt>
                <c:pt idx="376">
                  <c:v>2.4639999999999999E-2</c:v>
                </c:pt>
                <c:pt idx="377">
                  <c:v>2.4709999999999999E-2</c:v>
                </c:pt>
                <c:pt idx="378">
                  <c:v>2.4830000000000001E-2</c:v>
                </c:pt>
                <c:pt idx="379">
                  <c:v>2.4910000000000002E-2</c:v>
                </c:pt>
                <c:pt idx="380">
                  <c:v>2.4930000000000001E-2</c:v>
                </c:pt>
                <c:pt idx="381">
                  <c:v>2.4969999999999999E-2</c:v>
                </c:pt>
                <c:pt idx="382">
                  <c:v>2.5000000000000001E-2</c:v>
                </c:pt>
                <c:pt idx="383">
                  <c:v>2.504E-2</c:v>
                </c:pt>
                <c:pt idx="384">
                  <c:v>2.5080000000000002E-2</c:v>
                </c:pt>
                <c:pt idx="385">
                  <c:v>2.5149999999999999E-2</c:v>
                </c:pt>
                <c:pt idx="386">
                  <c:v>2.5260000000000001E-2</c:v>
                </c:pt>
                <c:pt idx="387">
                  <c:v>2.5350000000000001E-2</c:v>
                </c:pt>
                <c:pt idx="388">
                  <c:v>2.538E-2</c:v>
                </c:pt>
                <c:pt idx="389">
                  <c:v>2.5420000000000002E-2</c:v>
                </c:pt>
                <c:pt idx="390">
                  <c:v>2.5440000000000001E-2</c:v>
                </c:pt>
                <c:pt idx="391">
                  <c:v>2.546E-2</c:v>
                </c:pt>
                <c:pt idx="392">
                  <c:v>2.547E-2</c:v>
                </c:pt>
                <c:pt idx="393">
                  <c:v>2.5489999999999999E-2</c:v>
                </c:pt>
                <c:pt idx="394">
                  <c:v>2.5489999999999999E-2</c:v>
                </c:pt>
                <c:pt idx="395">
                  <c:v>2.5499999999999998E-2</c:v>
                </c:pt>
                <c:pt idx="396">
                  <c:v>2.5510000000000001E-2</c:v>
                </c:pt>
                <c:pt idx="397">
                  <c:v>2.5530000000000001E-2</c:v>
                </c:pt>
                <c:pt idx="398">
                  <c:v>2.554E-2</c:v>
                </c:pt>
                <c:pt idx="399">
                  <c:v>2.555E-2</c:v>
                </c:pt>
                <c:pt idx="400">
                  <c:v>2.5559999999999999E-2</c:v>
                </c:pt>
                <c:pt idx="401">
                  <c:v>2.5569999999999999E-2</c:v>
                </c:pt>
                <c:pt idx="402">
                  <c:v>2.5579999999999999E-2</c:v>
                </c:pt>
              </c:numCache>
            </c:numRef>
          </c:xVal>
          <c:yVal>
            <c:numRef>
              <c:f>'650 result'!$F$4:$F$959</c:f>
              <c:numCache>
                <c:formatCode>General</c:formatCode>
                <c:ptCount val="956"/>
                <c:pt idx="0">
                  <c:v>-6.0000000000000002E-5</c:v>
                </c:pt>
                <c:pt idx="1">
                  <c:v>-2.9999999999999997E-4</c:v>
                </c:pt>
                <c:pt idx="2">
                  <c:v>4.8860000000000001E-2</c:v>
                </c:pt>
                <c:pt idx="3">
                  <c:v>0.13089999999999999</c:v>
                </c:pt>
                <c:pt idx="4">
                  <c:v>0.19636999999999999</c:v>
                </c:pt>
                <c:pt idx="5">
                  <c:v>0.25480000000000003</c:v>
                </c:pt>
                <c:pt idx="6">
                  <c:v>0.33180999999999999</c:v>
                </c:pt>
                <c:pt idx="7">
                  <c:v>0.44725999999999999</c:v>
                </c:pt>
                <c:pt idx="8">
                  <c:v>0.50795999999999997</c:v>
                </c:pt>
                <c:pt idx="9">
                  <c:v>0.54213999999999996</c:v>
                </c:pt>
                <c:pt idx="10">
                  <c:v>0.58443999999999996</c:v>
                </c:pt>
                <c:pt idx="11">
                  <c:v>0.62519000000000002</c:v>
                </c:pt>
                <c:pt idx="12">
                  <c:v>0.67310000000000003</c:v>
                </c:pt>
                <c:pt idx="13">
                  <c:v>0.75527</c:v>
                </c:pt>
                <c:pt idx="14">
                  <c:v>0.85343999999999998</c:v>
                </c:pt>
                <c:pt idx="15">
                  <c:v>0.91613</c:v>
                </c:pt>
                <c:pt idx="16">
                  <c:v>0.95398000000000005</c:v>
                </c:pt>
                <c:pt idx="17">
                  <c:v>1.0127699999999999</c:v>
                </c:pt>
                <c:pt idx="18">
                  <c:v>1.05585</c:v>
                </c:pt>
                <c:pt idx="19">
                  <c:v>1.10429</c:v>
                </c:pt>
                <c:pt idx="20">
                  <c:v>1.17964</c:v>
                </c:pt>
                <c:pt idx="21">
                  <c:v>1.2930299999999999</c:v>
                </c:pt>
                <c:pt idx="22">
                  <c:v>1.3706499999999999</c:v>
                </c:pt>
                <c:pt idx="23">
                  <c:v>1.4101600000000001</c:v>
                </c:pt>
                <c:pt idx="24">
                  <c:v>1.4479</c:v>
                </c:pt>
                <c:pt idx="25">
                  <c:v>1.48461</c:v>
                </c:pt>
                <c:pt idx="26">
                  <c:v>1.53322</c:v>
                </c:pt>
                <c:pt idx="27">
                  <c:v>1.6166199999999999</c:v>
                </c:pt>
                <c:pt idx="28">
                  <c:v>1.73576</c:v>
                </c:pt>
                <c:pt idx="29">
                  <c:v>1.82938</c:v>
                </c:pt>
                <c:pt idx="30">
                  <c:v>1.8725000000000001</c:v>
                </c:pt>
                <c:pt idx="31">
                  <c:v>1.9381299999999999</c:v>
                </c:pt>
                <c:pt idx="32">
                  <c:v>1.9930600000000001</c:v>
                </c:pt>
                <c:pt idx="33">
                  <c:v>2.04379</c:v>
                </c:pt>
                <c:pt idx="34">
                  <c:v>2.1172399999999998</c:v>
                </c:pt>
                <c:pt idx="35">
                  <c:v>2.2347899999999998</c:v>
                </c:pt>
                <c:pt idx="36">
                  <c:v>2.37337</c:v>
                </c:pt>
                <c:pt idx="37">
                  <c:v>2.4190999999999998</c:v>
                </c:pt>
                <c:pt idx="38">
                  <c:v>2.4753699999999998</c:v>
                </c:pt>
                <c:pt idx="39">
                  <c:v>2.52556</c:v>
                </c:pt>
                <c:pt idx="40">
                  <c:v>2.5798299999999998</c:v>
                </c:pt>
                <c:pt idx="41">
                  <c:v>2.6643300000000001</c:v>
                </c:pt>
                <c:pt idx="42">
                  <c:v>2.7960799999999999</c:v>
                </c:pt>
                <c:pt idx="43">
                  <c:v>2.92658</c:v>
                </c:pt>
                <c:pt idx="44">
                  <c:v>2.9790899999999998</c:v>
                </c:pt>
                <c:pt idx="45">
                  <c:v>3.0506600000000001</c:v>
                </c:pt>
                <c:pt idx="46">
                  <c:v>3.1234000000000002</c:v>
                </c:pt>
                <c:pt idx="47">
                  <c:v>3.18126</c:v>
                </c:pt>
                <c:pt idx="48">
                  <c:v>3.2601599999999999</c:v>
                </c:pt>
                <c:pt idx="49">
                  <c:v>3.375</c:v>
                </c:pt>
                <c:pt idx="50">
                  <c:v>3.5196299999999998</c:v>
                </c:pt>
                <c:pt idx="51">
                  <c:v>3.5906799999999999</c:v>
                </c:pt>
                <c:pt idx="52">
                  <c:v>3.65448</c:v>
                </c:pt>
                <c:pt idx="53">
                  <c:v>3.7172299999999998</c:v>
                </c:pt>
                <c:pt idx="54">
                  <c:v>3.7805900000000001</c:v>
                </c:pt>
                <c:pt idx="55">
                  <c:v>3.86273</c:v>
                </c:pt>
                <c:pt idx="56">
                  <c:v>4.0056500000000002</c:v>
                </c:pt>
                <c:pt idx="57">
                  <c:v>4.1782399999999997</c:v>
                </c:pt>
                <c:pt idx="58">
                  <c:v>4.2617500000000001</c:v>
                </c:pt>
                <c:pt idx="59">
                  <c:v>4.3267100000000003</c:v>
                </c:pt>
                <c:pt idx="60">
                  <c:v>4.4211</c:v>
                </c:pt>
                <c:pt idx="61">
                  <c:v>4.4889999999999999</c:v>
                </c:pt>
                <c:pt idx="62">
                  <c:v>4.5684199999999997</c:v>
                </c:pt>
                <c:pt idx="63">
                  <c:v>4.6893000000000002</c:v>
                </c:pt>
                <c:pt idx="64">
                  <c:v>4.8733199999999997</c:v>
                </c:pt>
                <c:pt idx="65">
                  <c:v>5.0031699999999999</c:v>
                </c:pt>
                <c:pt idx="66">
                  <c:v>5.0754799999999998</c:v>
                </c:pt>
                <c:pt idx="67">
                  <c:v>5.1520999999999999</c:v>
                </c:pt>
                <c:pt idx="68">
                  <c:v>5.2178599999999999</c:v>
                </c:pt>
                <c:pt idx="69">
                  <c:v>5.3043399999999998</c:v>
                </c:pt>
                <c:pt idx="70">
                  <c:v>5.4188200000000002</c:v>
                </c:pt>
                <c:pt idx="71">
                  <c:v>5.5946199999999999</c:v>
                </c:pt>
                <c:pt idx="72">
                  <c:v>5.7317099999999996</c:v>
                </c:pt>
                <c:pt idx="73">
                  <c:v>5.7847099999999996</c:v>
                </c:pt>
                <c:pt idx="74">
                  <c:v>5.8778499999999996</c:v>
                </c:pt>
                <c:pt idx="75">
                  <c:v>5.9404000000000003</c:v>
                </c:pt>
                <c:pt idx="76">
                  <c:v>5.9898600000000002</c:v>
                </c:pt>
                <c:pt idx="77">
                  <c:v>6.0618400000000001</c:v>
                </c:pt>
                <c:pt idx="78">
                  <c:v>6.2500299999999998</c:v>
                </c:pt>
                <c:pt idx="79">
                  <c:v>6.4503300000000001</c:v>
                </c:pt>
                <c:pt idx="80">
                  <c:v>6.5207199999999998</c:v>
                </c:pt>
                <c:pt idx="81">
                  <c:v>6.6124400000000003</c:v>
                </c:pt>
                <c:pt idx="82">
                  <c:v>6.6891400000000001</c:v>
                </c:pt>
                <c:pt idx="83">
                  <c:v>6.7708899999999996</c:v>
                </c:pt>
                <c:pt idx="84">
                  <c:v>6.9022399999999999</c:v>
                </c:pt>
                <c:pt idx="85">
                  <c:v>7.1052600000000004</c:v>
                </c:pt>
                <c:pt idx="86">
                  <c:v>7.2921100000000001</c:v>
                </c:pt>
                <c:pt idx="87">
                  <c:v>7.36388</c:v>
                </c:pt>
                <c:pt idx="88">
                  <c:v>7.4651800000000001</c:v>
                </c:pt>
                <c:pt idx="89">
                  <c:v>7.5627399999999998</c:v>
                </c:pt>
                <c:pt idx="90">
                  <c:v>7.6433499999999999</c:v>
                </c:pt>
                <c:pt idx="91">
                  <c:v>7.7644700000000002</c:v>
                </c:pt>
                <c:pt idx="92">
                  <c:v>7.9407899999999998</c:v>
                </c:pt>
                <c:pt idx="93">
                  <c:v>8.1860700000000008</c:v>
                </c:pt>
                <c:pt idx="94">
                  <c:v>8.2722599999999993</c:v>
                </c:pt>
                <c:pt idx="95">
                  <c:v>8.3639399999999995</c:v>
                </c:pt>
                <c:pt idx="96">
                  <c:v>8.4445899999999998</c:v>
                </c:pt>
                <c:pt idx="97">
                  <c:v>8.53125</c:v>
                </c:pt>
                <c:pt idx="98">
                  <c:v>8.6535299999999999</c:v>
                </c:pt>
                <c:pt idx="99">
                  <c:v>8.8609600000000004</c:v>
                </c:pt>
                <c:pt idx="100">
                  <c:v>9.0938300000000005</c:v>
                </c:pt>
                <c:pt idx="101">
                  <c:v>9.1968800000000002</c:v>
                </c:pt>
                <c:pt idx="102">
                  <c:v>9.2921099999999992</c:v>
                </c:pt>
                <c:pt idx="103">
                  <c:v>9.4136299999999995</c:v>
                </c:pt>
                <c:pt idx="104">
                  <c:v>9.4945400000000006</c:v>
                </c:pt>
                <c:pt idx="105">
                  <c:v>9.6071200000000001</c:v>
                </c:pt>
                <c:pt idx="106">
                  <c:v>9.7795100000000001</c:v>
                </c:pt>
                <c:pt idx="107">
                  <c:v>10.04278</c:v>
                </c:pt>
                <c:pt idx="108">
                  <c:v>10.17285</c:v>
                </c:pt>
                <c:pt idx="109">
                  <c:v>10.275320000000001</c:v>
                </c:pt>
                <c:pt idx="110">
                  <c:v>10.365830000000001</c:v>
                </c:pt>
                <c:pt idx="111">
                  <c:v>10.44876</c:v>
                </c:pt>
                <c:pt idx="112">
                  <c:v>10.55518</c:v>
                </c:pt>
                <c:pt idx="113">
                  <c:v>10.743679999999999</c:v>
                </c:pt>
                <c:pt idx="114">
                  <c:v>10.991910000000001</c:v>
                </c:pt>
                <c:pt idx="115">
                  <c:v>11.15649</c:v>
                </c:pt>
                <c:pt idx="116">
                  <c:v>11.222619999999999</c:v>
                </c:pt>
                <c:pt idx="117">
                  <c:v>11.350910000000001</c:v>
                </c:pt>
                <c:pt idx="118">
                  <c:v>11.441039999999999</c:v>
                </c:pt>
                <c:pt idx="119">
                  <c:v>11.52763</c:v>
                </c:pt>
                <c:pt idx="120">
                  <c:v>11.68079</c:v>
                </c:pt>
                <c:pt idx="121">
                  <c:v>11.940720000000001</c:v>
                </c:pt>
                <c:pt idx="122">
                  <c:v>12.15296</c:v>
                </c:pt>
                <c:pt idx="123">
                  <c:v>12.23522</c:v>
                </c:pt>
                <c:pt idx="124">
                  <c:v>12.343170000000001</c:v>
                </c:pt>
                <c:pt idx="125">
                  <c:v>12.43023</c:v>
                </c:pt>
                <c:pt idx="126">
                  <c:v>12.531510000000001</c:v>
                </c:pt>
                <c:pt idx="127">
                  <c:v>12.711040000000001</c:v>
                </c:pt>
                <c:pt idx="128">
                  <c:v>12.977370000000001</c:v>
                </c:pt>
                <c:pt idx="129">
                  <c:v>13.179679999999999</c:v>
                </c:pt>
                <c:pt idx="130">
                  <c:v>13.272080000000001</c:v>
                </c:pt>
                <c:pt idx="131">
                  <c:v>13.40746</c:v>
                </c:pt>
                <c:pt idx="132">
                  <c:v>13.52417</c:v>
                </c:pt>
                <c:pt idx="133">
                  <c:v>13.622059999999999</c:v>
                </c:pt>
                <c:pt idx="134">
                  <c:v>13.76756</c:v>
                </c:pt>
                <c:pt idx="135">
                  <c:v>14.00849</c:v>
                </c:pt>
                <c:pt idx="136">
                  <c:v>14.296480000000001</c:v>
                </c:pt>
                <c:pt idx="137">
                  <c:v>14.38931</c:v>
                </c:pt>
                <c:pt idx="138">
                  <c:v>14.488950000000001</c:v>
                </c:pt>
                <c:pt idx="139">
                  <c:v>14.555260000000001</c:v>
                </c:pt>
                <c:pt idx="140">
                  <c:v>14.648099999999999</c:v>
                </c:pt>
                <c:pt idx="141">
                  <c:v>14.79304</c:v>
                </c:pt>
                <c:pt idx="142">
                  <c:v>15.053509999999999</c:v>
                </c:pt>
                <c:pt idx="143">
                  <c:v>15.294280000000001</c:v>
                </c:pt>
                <c:pt idx="144">
                  <c:v>15.359059999999999</c:v>
                </c:pt>
                <c:pt idx="145">
                  <c:v>15.42051</c:v>
                </c:pt>
                <c:pt idx="146">
                  <c:v>15.48489</c:v>
                </c:pt>
                <c:pt idx="147">
                  <c:v>15.54888</c:v>
                </c:pt>
                <c:pt idx="148">
                  <c:v>15.64696</c:v>
                </c:pt>
                <c:pt idx="149">
                  <c:v>15.813599999999999</c:v>
                </c:pt>
                <c:pt idx="150">
                  <c:v>16.076499999999999</c:v>
                </c:pt>
                <c:pt idx="151">
                  <c:v>16.14507</c:v>
                </c:pt>
                <c:pt idx="152">
                  <c:v>16.2178</c:v>
                </c:pt>
                <c:pt idx="153">
                  <c:v>16.286960000000001</c:v>
                </c:pt>
                <c:pt idx="154">
                  <c:v>16.350380000000001</c:v>
                </c:pt>
                <c:pt idx="155">
                  <c:v>16.47052</c:v>
                </c:pt>
                <c:pt idx="156">
                  <c:v>16.702349999999999</c:v>
                </c:pt>
                <c:pt idx="157">
                  <c:v>16.9986</c:v>
                </c:pt>
                <c:pt idx="158">
                  <c:v>17.128889999999998</c:v>
                </c:pt>
                <c:pt idx="159">
                  <c:v>17.210239999999999</c:v>
                </c:pt>
                <c:pt idx="160">
                  <c:v>17.354569999999999</c:v>
                </c:pt>
                <c:pt idx="161">
                  <c:v>17.448180000000001</c:v>
                </c:pt>
                <c:pt idx="162">
                  <c:v>17.584119999999999</c:v>
                </c:pt>
                <c:pt idx="163">
                  <c:v>17.788340000000002</c:v>
                </c:pt>
                <c:pt idx="164">
                  <c:v>18.145879999999998</c:v>
                </c:pt>
                <c:pt idx="165">
                  <c:v>18.349820000000001</c:v>
                </c:pt>
                <c:pt idx="166">
                  <c:v>18.435770000000002</c:v>
                </c:pt>
                <c:pt idx="167">
                  <c:v>18.558009999999999</c:v>
                </c:pt>
                <c:pt idx="168">
                  <c:v>18.64734</c:v>
                </c:pt>
                <c:pt idx="169">
                  <c:v>18.759180000000001</c:v>
                </c:pt>
                <c:pt idx="170">
                  <c:v>18.973610000000001</c:v>
                </c:pt>
                <c:pt idx="171">
                  <c:v>19.275169999999999</c:v>
                </c:pt>
                <c:pt idx="172">
                  <c:v>19.4773</c:v>
                </c:pt>
                <c:pt idx="173">
                  <c:v>19.580269999999999</c:v>
                </c:pt>
                <c:pt idx="174">
                  <c:v>19.741620000000001</c:v>
                </c:pt>
                <c:pt idx="175">
                  <c:v>19.86289</c:v>
                </c:pt>
                <c:pt idx="176">
                  <c:v>19.992249999999999</c:v>
                </c:pt>
                <c:pt idx="177">
                  <c:v>20.19322</c:v>
                </c:pt>
                <c:pt idx="178">
                  <c:v>20.513349999999999</c:v>
                </c:pt>
                <c:pt idx="179">
                  <c:v>20.803609999999999</c:v>
                </c:pt>
                <c:pt idx="180">
                  <c:v>20.921430000000001</c:v>
                </c:pt>
                <c:pt idx="181">
                  <c:v>21.058119999999999</c:v>
                </c:pt>
                <c:pt idx="182">
                  <c:v>21.165839999999999</c:v>
                </c:pt>
                <c:pt idx="183">
                  <c:v>21.294039999999999</c:v>
                </c:pt>
                <c:pt idx="184">
                  <c:v>21.504290000000001</c:v>
                </c:pt>
                <c:pt idx="185">
                  <c:v>21.844719999999999</c:v>
                </c:pt>
                <c:pt idx="186">
                  <c:v>22.124860000000002</c:v>
                </c:pt>
                <c:pt idx="187">
                  <c:v>22.215499999999999</c:v>
                </c:pt>
                <c:pt idx="188">
                  <c:v>22.37274</c:v>
                </c:pt>
                <c:pt idx="189">
                  <c:v>22.51032</c:v>
                </c:pt>
                <c:pt idx="190">
                  <c:v>22.624459999999999</c:v>
                </c:pt>
                <c:pt idx="191">
                  <c:v>22.804500000000001</c:v>
                </c:pt>
                <c:pt idx="192">
                  <c:v>23.103919999999999</c:v>
                </c:pt>
                <c:pt idx="193">
                  <c:v>23.485959999999999</c:v>
                </c:pt>
                <c:pt idx="194">
                  <c:v>23.612380000000002</c:v>
                </c:pt>
                <c:pt idx="195">
                  <c:v>23.761479999999999</c:v>
                </c:pt>
                <c:pt idx="196">
                  <c:v>23.87473</c:v>
                </c:pt>
                <c:pt idx="197">
                  <c:v>23.984069999999999</c:v>
                </c:pt>
                <c:pt idx="198">
                  <c:v>24.168669999999999</c:v>
                </c:pt>
                <c:pt idx="199">
                  <c:v>24.483519999999999</c:v>
                </c:pt>
                <c:pt idx="200">
                  <c:v>24.82198</c:v>
                </c:pt>
                <c:pt idx="201">
                  <c:v>24.937670000000001</c:v>
                </c:pt>
                <c:pt idx="202">
                  <c:v>25.067430000000002</c:v>
                </c:pt>
                <c:pt idx="203">
                  <c:v>25.210989999999999</c:v>
                </c:pt>
                <c:pt idx="204">
                  <c:v>25.341370000000001</c:v>
                </c:pt>
                <c:pt idx="205">
                  <c:v>25.503489999999999</c:v>
                </c:pt>
                <c:pt idx="206">
                  <c:v>25.763639999999999</c:v>
                </c:pt>
                <c:pt idx="207">
                  <c:v>26.216989999999999</c:v>
                </c:pt>
                <c:pt idx="208">
                  <c:v>26.385000000000002</c:v>
                </c:pt>
                <c:pt idx="209">
                  <c:v>26.517199999999999</c:v>
                </c:pt>
                <c:pt idx="210">
                  <c:v>26.647010000000002</c:v>
                </c:pt>
                <c:pt idx="211">
                  <c:v>26.765799999999999</c:v>
                </c:pt>
                <c:pt idx="212">
                  <c:v>26.935199999999998</c:v>
                </c:pt>
                <c:pt idx="213">
                  <c:v>27.247959999999999</c:v>
                </c:pt>
                <c:pt idx="214">
                  <c:v>27.595610000000001</c:v>
                </c:pt>
                <c:pt idx="215">
                  <c:v>27.793469999999999</c:v>
                </c:pt>
                <c:pt idx="216">
                  <c:v>27.9314</c:v>
                </c:pt>
                <c:pt idx="217">
                  <c:v>28.115590000000001</c:v>
                </c:pt>
                <c:pt idx="218">
                  <c:v>28.223130000000001</c:v>
                </c:pt>
                <c:pt idx="219">
                  <c:v>28.299189999999999</c:v>
                </c:pt>
                <c:pt idx="220">
                  <c:v>28.461880000000001</c:v>
                </c:pt>
                <c:pt idx="221">
                  <c:v>28.830839999999998</c:v>
                </c:pt>
                <c:pt idx="222">
                  <c:v>29.065539999999999</c:v>
                </c:pt>
                <c:pt idx="223">
                  <c:v>29.168320000000001</c:v>
                </c:pt>
                <c:pt idx="224">
                  <c:v>29.281359999999999</c:v>
                </c:pt>
                <c:pt idx="225">
                  <c:v>29.37613</c:v>
                </c:pt>
                <c:pt idx="226">
                  <c:v>29.513829999999999</c:v>
                </c:pt>
                <c:pt idx="227">
                  <c:v>29.769500000000001</c:v>
                </c:pt>
                <c:pt idx="228">
                  <c:v>30.159990000000001</c:v>
                </c:pt>
                <c:pt idx="229">
                  <c:v>30.430730000000001</c:v>
                </c:pt>
                <c:pt idx="230">
                  <c:v>30.54935</c:v>
                </c:pt>
                <c:pt idx="231">
                  <c:v>30.738579999999999</c:v>
                </c:pt>
                <c:pt idx="232">
                  <c:v>30.888739999999999</c:v>
                </c:pt>
                <c:pt idx="233">
                  <c:v>31.02582</c:v>
                </c:pt>
                <c:pt idx="234">
                  <c:v>31.25591</c:v>
                </c:pt>
                <c:pt idx="235">
                  <c:v>31.624420000000001</c:v>
                </c:pt>
                <c:pt idx="236">
                  <c:v>31.931539999999998</c:v>
                </c:pt>
                <c:pt idx="237">
                  <c:v>32.09883</c:v>
                </c:pt>
                <c:pt idx="238">
                  <c:v>32.275620000000004</c:v>
                </c:pt>
                <c:pt idx="239">
                  <c:v>32.412799999999997</c:v>
                </c:pt>
                <c:pt idx="240">
                  <c:v>32.555720000000001</c:v>
                </c:pt>
                <c:pt idx="241">
                  <c:v>32.799889999999998</c:v>
                </c:pt>
                <c:pt idx="242">
                  <c:v>33.181829999999998</c:v>
                </c:pt>
                <c:pt idx="243">
                  <c:v>33.529719999999998</c:v>
                </c:pt>
                <c:pt idx="244">
                  <c:v>33.666559999999997</c:v>
                </c:pt>
                <c:pt idx="245">
                  <c:v>33.842170000000003</c:v>
                </c:pt>
                <c:pt idx="246">
                  <c:v>34.018439999999998</c:v>
                </c:pt>
                <c:pt idx="247">
                  <c:v>34.13767</c:v>
                </c:pt>
                <c:pt idx="248">
                  <c:v>34.33737</c:v>
                </c:pt>
                <c:pt idx="249">
                  <c:v>34.673110000000001</c:v>
                </c:pt>
                <c:pt idx="250">
                  <c:v>35.12632</c:v>
                </c:pt>
                <c:pt idx="251">
                  <c:v>35.280180000000001</c:v>
                </c:pt>
                <c:pt idx="252">
                  <c:v>35.429310000000001</c:v>
                </c:pt>
                <c:pt idx="253">
                  <c:v>35.543700000000001</c:v>
                </c:pt>
                <c:pt idx="254">
                  <c:v>35.664990000000003</c:v>
                </c:pt>
                <c:pt idx="255">
                  <c:v>35.871429999999997</c:v>
                </c:pt>
                <c:pt idx="256">
                  <c:v>36.226750000000003</c:v>
                </c:pt>
                <c:pt idx="257">
                  <c:v>36.595869999999998</c:v>
                </c:pt>
                <c:pt idx="258">
                  <c:v>36.714840000000002</c:v>
                </c:pt>
                <c:pt idx="259">
                  <c:v>36.839910000000003</c:v>
                </c:pt>
                <c:pt idx="260">
                  <c:v>36.951169999999998</c:v>
                </c:pt>
                <c:pt idx="261">
                  <c:v>37.0486</c:v>
                </c:pt>
                <c:pt idx="262">
                  <c:v>37.19903</c:v>
                </c:pt>
                <c:pt idx="263">
                  <c:v>37.443849999999998</c:v>
                </c:pt>
                <c:pt idx="264">
                  <c:v>37.889760000000003</c:v>
                </c:pt>
                <c:pt idx="265">
                  <c:v>38.069690000000001</c:v>
                </c:pt>
                <c:pt idx="266">
                  <c:v>38.183410000000002</c:v>
                </c:pt>
                <c:pt idx="267">
                  <c:v>38.300460000000001</c:v>
                </c:pt>
                <c:pt idx="268">
                  <c:v>38.401029999999999</c:v>
                </c:pt>
                <c:pt idx="269">
                  <c:v>38.520440000000001</c:v>
                </c:pt>
                <c:pt idx="270">
                  <c:v>38.792639999999999</c:v>
                </c:pt>
                <c:pt idx="271">
                  <c:v>39.186799999999998</c:v>
                </c:pt>
                <c:pt idx="272">
                  <c:v>39.367240000000002</c:v>
                </c:pt>
                <c:pt idx="273">
                  <c:v>39.462829999999997</c:v>
                </c:pt>
                <c:pt idx="274">
                  <c:v>39.611229999999999</c:v>
                </c:pt>
                <c:pt idx="275">
                  <c:v>39.709780000000002</c:v>
                </c:pt>
                <c:pt idx="276">
                  <c:v>39.810209999999998</c:v>
                </c:pt>
                <c:pt idx="277">
                  <c:v>39.992519999999999</c:v>
                </c:pt>
                <c:pt idx="278">
                  <c:v>40.346040000000002</c:v>
                </c:pt>
                <c:pt idx="279">
                  <c:v>40.580889999999997</c:v>
                </c:pt>
                <c:pt idx="280">
                  <c:v>40.640189999999997</c:v>
                </c:pt>
                <c:pt idx="281">
                  <c:v>40.690289999999997</c:v>
                </c:pt>
                <c:pt idx="282">
                  <c:v>40.769390000000001</c:v>
                </c:pt>
                <c:pt idx="283">
                  <c:v>40.85886</c:v>
                </c:pt>
                <c:pt idx="284">
                  <c:v>41.069369999999999</c:v>
                </c:pt>
                <c:pt idx="285">
                  <c:v>41.418289999999999</c:v>
                </c:pt>
                <c:pt idx="286">
                  <c:v>41.644570000000002</c:v>
                </c:pt>
                <c:pt idx="287">
                  <c:v>41.61289</c:v>
                </c:pt>
                <c:pt idx="288">
                  <c:v>41.638849999999998</c:v>
                </c:pt>
                <c:pt idx="289">
                  <c:v>41.66948</c:v>
                </c:pt>
                <c:pt idx="290">
                  <c:v>41.654240000000001</c:v>
                </c:pt>
                <c:pt idx="291">
                  <c:v>41.748919999999998</c:v>
                </c:pt>
                <c:pt idx="292">
                  <c:v>42.048760000000001</c:v>
                </c:pt>
                <c:pt idx="293">
                  <c:v>42.362560000000002</c:v>
                </c:pt>
                <c:pt idx="294">
                  <c:v>42.410359999999997</c:v>
                </c:pt>
                <c:pt idx="295">
                  <c:v>42.433169999999997</c:v>
                </c:pt>
                <c:pt idx="296">
                  <c:v>42.46698</c:v>
                </c:pt>
                <c:pt idx="297">
                  <c:v>42.490459999999999</c:v>
                </c:pt>
                <c:pt idx="298">
                  <c:v>42.616950000000003</c:v>
                </c:pt>
                <c:pt idx="299">
                  <c:v>42.89828</c:v>
                </c:pt>
                <c:pt idx="300">
                  <c:v>43.110779999999998</c:v>
                </c:pt>
                <c:pt idx="301">
                  <c:v>43.16234</c:v>
                </c:pt>
                <c:pt idx="302">
                  <c:v>43.257829999999998</c:v>
                </c:pt>
                <c:pt idx="303">
                  <c:v>43.366619999999998</c:v>
                </c:pt>
                <c:pt idx="304">
                  <c:v>43.425449999999998</c:v>
                </c:pt>
                <c:pt idx="305">
                  <c:v>43.519660000000002</c:v>
                </c:pt>
                <c:pt idx="306">
                  <c:v>43.75421</c:v>
                </c:pt>
                <c:pt idx="307">
                  <c:v>44.196640000000002</c:v>
                </c:pt>
                <c:pt idx="308">
                  <c:v>44.28199</c:v>
                </c:pt>
                <c:pt idx="309">
                  <c:v>44.311010000000003</c:v>
                </c:pt>
                <c:pt idx="310">
                  <c:v>44.25611</c:v>
                </c:pt>
                <c:pt idx="311">
                  <c:v>44.21669</c:v>
                </c:pt>
                <c:pt idx="312">
                  <c:v>44.248739999999998</c:v>
                </c:pt>
                <c:pt idx="313">
                  <c:v>44.466670000000001</c:v>
                </c:pt>
                <c:pt idx="314">
                  <c:v>44.7928</c:v>
                </c:pt>
                <c:pt idx="315">
                  <c:v>44.91807</c:v>
                </c:pt>
                <c:pt idx="316">
                  <c:v>44.987079999999999</c:v>
                </c:pt>
                <c:pt idx="317">
                  <c:v>45.139229999999998</c:v>
                </c:pt>
                <c:pt idx="318">
                  <c:v>45.22428</c:v>
                </c:pt>
                <c:pt idx="319">
                  <c:v>45.31418</c:v>
                </c:pt>
                <c:pt idx="320">
                  <c:v>45.514110000000002</c:v>
                </c:pt>
                <c:pt idx="321">
                  <c:v>45.87274</c:v>
                </c:pt>
                <c:pt idx="322">
                  <c:v>46.059530000000002</c:v>
                </c:pt>
                <c:pt idx="323">
                  <c:v>46.159140000000001</c:v>
                </c:pt>
                <c:pt idx="324">
                  <c:v>46.196330000000003</c:v>
                </c:pt>
                <c:pt idx="325">
                  <c:v>46.267249999999997</c:v>
                </c:pt>
                <c:pt idx="326">
                  <c:v>46.366309999999999</c:v>
                </c:pt>
                <c:pt idx="327">
                  <c:v>46.604759999999999</c:v>
                </c:pt>
                <c:pt idx="328">
                  <c:v>46.998640000000002</c:v>
                </c:pt>
                <c:pt idx="329">
                  <c:v>47.255499999999998</c:v>
                </c:pt>
                <c:pt idx="330">
                  <c:v>47.346249999999998</c:v>
                </c:pt>
                <c:pt idx="331">
                  <c:v>47.498089999999998</c:v>
                </c:pt>
                <c:pt idx="332">
                  <c:v>47.613750000000003</c:v>
                </c:pt>
                <c:pt idx="333">
                  <c:v>47.711460000000002</c:v>
                </c:pt>
                <c:pt idx="334">
                  <c:v>47.886330000000001</c:v>
                </c:pt>
                <c:pt idx="335">
                  <c:v>48.219949999999997</c:v>
                </c:pt>
                <c:pt idx="336">
                  <c:v>48.592570000000002</c:v>
                </c:pt>
                <c:pt idx="337">
                  <c:v>48.68712</c:v>
                </c:pt>
                <c:pt idx="338">
                  <c:v>48.749189999999999</c:v>
                </c:pt>
                <c:pt idx="339">
                  <c:v>48.807160000000003</c:v>
                </c:pt>
                <c:pt idx="340">
                  <c:v>48.880479999999999</c:v>
                </c:pt>
                <c:pt idx="341">
                  <c:v>49.057409999999997</c:v>
                </c:pt>
                <c:pt idx="342">
                  <c:v>49.303800000000003</c:v>
                </c:pt>
                <c:pt idx="343">
                  <c:v>49.320700000000002</c:v>
                </c:pt>
                <c:pt idx="344">
                  <c:v>49.260350000000003</c:v>
                </c:pt>
                <c:pt idx="345">
                  <c:v>49.32235</c:v>
                </c:pt>
                <c:pt idx="346">
                  <c:v>49.416289999999996</c:v>
                </c:pt>
                <c:pt idx="347">
                  <c:v>49.434280000000001</c:v>
                </c:pt>
                <c:pt idx="348">
                  <c:v>49.566310000000001</c:v>
                </c:pt>
                <c:pt idx="349">
                  <c:v>49.809359999999998</c:v>
                </c:pt>
                <c:pt idx="350">
                  <c:v>50.263219999999997</c:v>
                </c:pt>
                <c:pt idx="351">
                  <c:v>50.337119999999999</c:v>
                </c:pt>
                <c:pt idx="352">
                  <c:v>50.407620000000001</c:v>
                </c:pt>
                <c:pt idx="353">
                  <c:v>50.444270000000003</c:v>
                </c:pt>
                <c:pt idx="354">
                  <c:v>50.492649999999998</c:v>
                </c:pt>
                <c:pt idx="355">
                  <c:v>50.561169999999997</c:v>
                </c:pt>
                <c:pt idx="356">
                  <c:v>50.750929999999997</c:v>
                </c:pt>
                <c:pt idx="357">
                  <c:v>51.030029999999996</c:v>
                </c:pt>
                <c:pt idx="358">
                  <c:v>51.066119999999998</c:v>
                </c:pt>
                <c:pt idx="359">
                  <c:v>51.097410000000004</c:v>
                </c:pt>
                <c:pt idx="360">
                  <c:v>51.19688</c:v>
                </c:pt>
                <c:pt idx="361">
                  <c:v>51.214219999999997</c:v>
                </c:pt>
                <c:pt idx="362">
                  <c:v>51.283900000000003</c:v>
                </c:pt>
                <c:pt idx="363">
                  <c:v>51.484569999999998</c:v>
                </c:pt>
                <c:pt idx="364">
                  <c:v>51.830530000000003</c:v>
                </c:pt>
                <c:pt idx="365">
                  <c:v>51.973370000000003</c:v>
                </c:pt>
                <c:pt idx="366">
                  <c:v>52.017780000000002</c:v>
                </c:pt>
                <c:pt idx="367">
                  <c:v>52.019210000000001</c:v>
                </c:pt>
                <c:pt idx="368">
                  <c:v>51.984070000000003</c:v>
                </c:pt>
                <c:pt idx="369">
                  <c:v>51.970460000000003</c:v>
                </c:pt>
                <c:pt idx="370">
                  <c:v>52.021270000000001</c:v>
                </c:pt>
                <c:pt idx="371">
                  <c:v>52.115349999999999</c:v>
                </c:pt>
                <c:pt idx="372">
                  <c:v>51.958170000000003</c:v>
                </c:pt>
                <c:pt idx="373">
                  <c:v>51.568570000000001</c:v>
                </c:pt>
                <c:pt idx="374">
                  <c:v>51.138249999999999</c:v>
                </c:pt>
                <c:pt idx="375">
                  <c:v>50.65363</c:v>
                </c:pt>
                <c:pt idx="376">
                  <c:v>50.205739999999999</c:v>
                </c:pt>
                <c:pt idx="377">
                  <c:v>49.793059999999997</c:v>
                </c:pt>
                <c:pt idx="378">
                  <c:v>49.398180000000004</c:v>
                </c:pt>
                <c:pt idx="379">
                  <c:v>48.65804</c:v>
                </c:pt>
                <c:pt idx="380">
                  <c:v>47.930520000000001</c:v>
                </c:pt>
                <c:pt idx="381">
                  <c:v>47.218769999999999</c:v>
                </c:pt>
                <c:pt idx="382">
                  <c:v>46.501449999999998</c:v>
                </c:pt>
                <c:pt idx="383">
                  <c:v>45.871099999999998</c:v>
                </c:pt>
                <c:pt idx="384">
                  <c:v>45.391390000000001</c:v>
                </c:pt>
                <c:pt idx="385">
                  <c:v>44.941890000000001</c:v>
                </c:pt>
                <c:pt idx="386">
                  <c:v>44.605490000000003</c:v>
                </c:pt>
                <c:pt idx="387">
                  <c:v>44.123919999999998</c:v>
                </c:pt>
                <c:pt idx="388">
                  <c:v>43.411749999999998</c:v>
                </c:pt>
                <c:pt idx="389">
                  <c:v>42.678359999999998</c:v>
                </c:pt>
                <c:pt idx="390">
                  <c:v>41.933019999999999</c:v>
                </c:pt>
                <c:pt idx="391">
                  <c:v>41.155589999999997</c:v>
                </c:pt>
                <c:pt idx="392">
                  <c:v>40.303359999999998</c:v>
                </c:pt>
                <c:pt idx="393">
                  <c:v>39.504469999999998</c:v>
                </c:pt>
                <c:pt idx="394">
                  <c:v>38.584180000000003</c:v>
                </c:pt>
                <c:pt idx="395">
                  <c:v>37.31071</c:v>
                </c:pt>
                <c:pt idx="396">
                  <c:v>35.791170000000001</c:v>
                </c:pt>
                <c:pt idx="397">
                  <c:v>34.100230000000003</c:v>
                </c:pt>
                <c:pt idx="398">
                  <c:v>32.275880000000001</c:v>
                </c:pt>
                <c:pt idx="399">
                  <c:v>30.361350000000002</c:v>
                </c:pt>
                <c:pt idx="400">
                  <c:v>28.406500000000001</c:v>
                </c:pt>
                <c:pt idx="401">
                  <c:v>26.448830000000001</c:v>
                </c:pt>
                <c:pt idx="402">
                  <c:v>24.51389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CDC5-4022-9D11-CF66A5C544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26010912"/>
        <c:axId val="426016352"/>
      </c:scatterChart>
      <c:valAx>
        <c:axId val="426010912"/>
        <c:scaling>
          <c:orientation val="minMax"/>
          <c:max val="0.1"/>
          <c:min val="0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 sz="1200" dirty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Strain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General" sourceLinked="1"/>
        <c:majorTickMark val="cross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426016352"/>
        <c:crosses val="autoZero"/>
        <c:crossBetween val="midCat"/>
      </c:valAx>
      <c:valAx>
        <c:axId val="426016352"/>
        <c:scaling>
          <c:orientation val="minMax"/>
          <c:min val="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 sz="120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Stress (MPa)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General" sourceLinked="1"/>
        <c:majorTickMark val="cross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426010912"/>
        <c:crosses val="autoZero"/>
        <c:crossBetween val="midCat"/>
      </c:val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/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0"/>
          <c:order val="0"/>
          <c:tx>
            <c:strRef>
              <c:f>'950C result'!$B$2:$B$3</c:f>
              <c:strCache>
                <c:ptCount val="2"/>
                <c:pt idx="0">
                  <c:v>Sample 1 stress</c:v>
                </c:pt>
                <c:pt idx="1">
                  <c:v>(MPa)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'950C result'!$A$4:$A$914</c:f>
              <c:numCache>
                <c:formatCode>General</c:formatCode>
                <c:ptCount val="911"/>
                <c:pt idx="0">
                  <c:v>0</c:v>
                </c:pt>
                <c:pt idx="1">
                  <c:v>3.0000000000000001E-5</c:v>
                </c:pt>
                <c:pt idx="2">
                  <c:v>1.2E-4</c:v>
                </c:pt>
                <c:pt idx="3">
                  <c:v>2.0000000000000001E-4</c:v>
                </c:pt>
                <c:pt idx="4">
                  <c:v>2.5000000000000001E-4</c:v>
                </c:pt>
                <c:pt idx="5">
                  <c:v>2.9999999999999997E-4</c:v>
                </c:pt>
                <c:pt idx="6">
                  <c:v>3.5E-4</c:v>
                </c:pt>
                <c:pt idx="7">
                  <c:v>4.4999999999999999E-4</c:v>
                </c:pt>
                <c:pt idx="8">
                  <c:v>5.5999999999999995E-4</c:v>
                </c:pt>
                <c:pt idx="9">
                  <c:v>6.0999999999999997E-4</c:v>
                </c:pt>
                <c:pt idx="10">
                  <c:v>6.6E-4</c:v>
                </c:pt>
                <c:pt idx="11">
                  <c:v>7.2000000000000005E-4</c:v>
                </c:pt>
                <c:pt idx="12">
                  <c:v>7.6999999999999996E-4</c:v>
                </c:pt>
                <c:pt idx="13">
                  <c:v>8.1999999999999998E-4</c:v>
                </c:pt>
                <c:pt idx="14">
                  <c:v>9.1E-4</c:v>
                </c:pt>
                <c:pt idx="15">
                  <c:v>1.0200000000000001E-3</c:v>
                </c:pt>
                <c:pt idx="16">
                  <c:v>1.08E-3</c:v>
                </c:pt>
                <c:pt idx="17">
                  <c:v>1.1299999999999999E-3</c:v>
                </c:pt>
                <c:pt idx="18">
                  <c:v>1.1800000000000001E-3</c:v>
                </c:pt>
                <c:pt idx="19">
                  <c:v>1.23E-3</c:v>
                </c:pt>
                <c:pt idx="20">
                  <c:v>1.2800000000000001E-3</c:v>
                </c:pt>
                <c:pt idx="21">
                  <c:v>1.3699999999999999E-3</c:v>
                </c:pt>
                <c:pt idx="22">
                  <c:v>1.48E-3</c:v>
                </c:pt>
                <c:pt idx="23">
                  <c:v>1.5399999999999999E-3</c:v>
                </c:pt>
                <c:pt idx="24">
                  <c:v>1.58E-3</c:v>
                </c:pt>
                <c:pt idx="25">
                  <c:v>1.64E-3</c:v>
                </c:pt>
                <c:pt idx="26">
                  <c:v>1.6900000000000001E-3</c:v>
                </c:pt>
                <c:pt idx="27">
                  <c:v>1.74E-3</c:v>
                </c:pt>
                <c:pt idx="28">
                  <c:v>1.81E-3</c:v>
                </c:pt>
                <c:pt idx="29">
                  <c:v>1.9300000000000001E-3</c:v>
                </c:pt>
                <c:pt idx="30">
                  <c:v>2.0100000000000001E-3</c:v>
                </c:pt>
                <c:pt idx="31">
                  <c:v>2.0500000000000002E-3</c:v>
                </c:pt>
                <c:pt idx="32">
                  <c:v>2.0999999999999999E-3</c:v>
                </c:pt>
                <c:pt idx="33">
                  <c:v>2.15E-3</c:v>
                </c:pt>
                <c:pt idx="34">
                  <c:v>2.2000000000000001E-3</c:v>
                </c:pt>
                <c:pt idx="35">
                  <c:v>2.2799999999999999E-3</c:v>
                </c:pt>
                <c:pt idx="36">
                  <c:v>2.3800000000000002E-3</c:v>
                </c:pt>
                <c:pt idx="37">
                  <c:v>2.4599999999999999E-3</c:v>
                </c:pt>
                <c:pt idx="38">
                  <c:v>2.5000000000000001E-3</c:v>
                </c:pt>
                <c:pt idx="39">
                  <c:v>2.5600000000000002E-3</c:v>
                </c:pt>
                <c:pt idx="40">
                  <c:v>2.6099999999999999E-3</c:v>
                </c:pt>
                <c:pt idx="41">
                  <c:v>2.66E-3</c:v>
                </c:pt>
                <c:pt idx="42">
                  <c:v>2.7299999999999998E-3</c:v>
                </c:pt>
                <c:pt idx="43">
                  <c:v>2.8300000000000001E-3</c:v>
                </c:pt>
                <c:pt idx="44">
                  <c:v>2.9299999999999999E-3</c:v>
                </c:pt>
                <c:pt idx="45">
                  <c:v>2.98E-3</c:v>
                </c:pt>
                <c:pt idx="46">
                  <c:v>3.0300000000000001E-3</c:v>
                </c:pt>
                <c:pt idx="47">
                  <c:v>3.0699999999999998E-3</c:v>
                </c:pt>
                <c:pt idx="48">
                  <c:v>3.1199999999999999E-3</c:v>
                </c:pt>
                <c:pt idx="49">
                  <c:v>3.1900000000000001E-3</c:v>
                </c:pt>
                <c:pt idx="50">
                  <c:v>3.29E-3</c:v>
                </c:pt>
                <c:pt idx="51">
                  <c:v>3.3800000000000002E-3</c:v>
                </c:pt>
                <c:pt idx="52">
                  <c:v>3.4299999999999999E-3</c:v>
                </c:pt>
                <c:pt idx="53">
                  <c:v>3.48E-3</c:v>
                </c:pt>
                <c:pt idx="54">
                  <c:v>3.5400000000000002E-3</c:v>
                </c:pt>
                <c:pt idx="55">
                  <c:v>3.5799999999999998E-3</c:v>
                </c:pt>
                <c:pt idx="56">
                  <c:v>3.65E-3</c:v>
                </c:pt>
                <c:pt idx="57">
                  <c:v>3.7399999999999998E-3</c:v>
                </c:pt>
                <c:pt idx="58">
                  <c:v>3.8500000000000001E-3</c:v>
                </c:pt>
                <c:pt idx="59">
                  <c:v>3.8999999999999998E-3</c:v>
                </c:pt>
                <c:pt idx="60">
                  <c:v>3.9500000000000004E-3</c:v>
                </c:pt>
                <c:pt idx="61">
                  <c:v>4.0000000000000001E-3</c:v>
                </c:pt>
                <c:pt idx="62">
                  <c:v>4.0400000000000002E-3</c:v>
                </c:pt>
                <c:pt idx="63">
                  <c:v>4.1000000000000003E-3</c:v>
                </c:pt>
                <c:pt idx="64">
                  <c:v>4.1999999999999997E-3</c:v>
                </c:pt>
                <c:pt idx="65">
                  <c:v>4.3E-3</c:v>
                </c:pt>
                <c:pt idx="66">
                  <c:v>4.3499999999999997E-3</c:v>
                </c:pt>
                <c:pt idx="67">
                  <c:v>4.4000000000000003E-3</c:v>
                </c:pt>
                <c:pt idx="68">
                  <c:v>4.4600000000000004E-3</c:v>
                </c:pt>
                <c:pt idx="69">
                  <c:v>4.4999999999999997E-3</c:v>
                </c:pt>
                <c:pt idx="70">
                  <c:v>4.5599999999999998E-3</c:v>
                </c:pt>
                <c:pt idx="71">
                  <c:v>4.64E-3</c:v>
                </c:pt>
                <c:pt idx="72">
                  <c:v>4.7600000000000003E-3</c:v>
                </c:pt>
                <c:pt idx="73">
                  <c:v>4.8199999999999996E-3</c:v>
                </c:pt>
                <c:pt idx="74">
                  <c:v>4.8700000000000002E-3</c:v>
                </c:pt>
                <c:pt idx="75">
                  <c:v>4.9199999999999999E-3</c:v>
                </c:pt>
                <c:pt idx="76">
                  <c:v>4.9699999999999996E-3</c:v>
                </c:pt>
                <c:pt idx="77">
                  <c:v>5.0200000000000002E-3</c:v>
                </c:pt>
                <c:pt idx="78">
                  <c:v>5.11E-3</c:v>
                </c:pt>
                <c:pt idx="79">
                  <c:v>5.2100000000000002E-3</c:v>
                </c:pt>
                <c:pt idx="80">
                  <c:v>5.28E-3</c:v>
                </c:pt>
                <c:pt idx="81">
                  <c:v>5.3200000000000001E-3</c:v>
                </c:pt>
                <c:pt idx="82">
                  <c:v>5.3800000000000002E-3</c:v>
                </c:pt>
                <c:pt idx="83">
                  <c:v>5.4299999999999999E-3</c:v>
                </c:pt>
                <c:pt idx="84">
                  <c:v>5.4799999999999996E-3</c:v>
                </c:pt>
                <c:pt idx="85">
                  <c:v>5.5599999999999998E-3</c:v>
                </c:pt>
                <c:pt idx="86">
                  <c:v>5.6600000000000001E-3</c:v>
                </c:pt>
                <c:pt idx="87">
                  <c:v>5.7499999999999999E-3</c:v>
                </c:pt>
                <c:pt idx="88">
                  <c:v>5.7999999999999996E-3</c:v>
                </c:pt>
                <c:pt idx="89">
                  <c:v>5.8500000000000002E-3</c:v>
                </c:pt>
                <c:pt idx="90">
                  <c:v>5.8900000000000003E-3</c:v>
                </c:pt>
                <c:pt idx="91">
                  <c:v>5.94E-3</c:v>
                </c:pt>
                <c:pt idx="92">
                  <c:v>6.0099999999999997E-3</c:v>
                </c:pt>
                <c:pt idx="93">
                  <c:v>6.1199999999999996E-3</c:v>
                </c:pt>
                <c:pt idx="94">
                  <c:v>6.1999999999999998E-3</c:v>
                </c:pt>
                <c:pt idx="95">
                  <c:v>6.2500000000000003E-3</c:v>
                </c:pt>
                <c:pt idx="96">
                  <c:v>6.3E-3</c:v>
                </c:pt>
                <c:pt idx="97">
                  <c:v>6.3499999999999997E-3</c:v>
                </c:pt>
                <c:pt idx="98">
                  <c:v>6.4000000000000003E-3</c:v>
                </c:pt>
                <c:pt idx="99">
                  <c:v>6.4700000000000001E-3</c:v>
                </c:pt>
                <c:pt idx="100">
                  <c:v>6.5700000000000003E-3</c:v>
                </c:pt>
                <c:pt idx="101">
                  <c:v>6.6699999999999997E-3</c:v>
                </c:pt>
                <c:pt idx="102">
                  <c:v>6.7200000000000003E-3</c:v>
                </c:pt>
                <c:pt idx="103">
                  <c:v>6.77E-3</c:v>
                </c:pt>
                <c:pt idx="104">
                  <c:v>6.8199999999999997E-3</c:v>
                </c:pt>
                <c:pt idx="105">
                  <c:v>6.8599999999999998E-3</c:v>
                </c:pt>
                <c:pt idx="106">
                  <c:v>6.9300000000000004E-3</c:v>
                </c:pt>
                <c:pt idx="107">
                  <c:v>7.0299999999999998E-3</c:v>
                </c:pt>
                <c:pt idx="108">
                  <c:v>7.1199999999999996E-3</c:v>
                </c:pt>
                <c:pt idx="109">
                  <c:v>7.1700000000000002E-3</c:v>
                </c:pt>
                <c:pt idx="110">
                  <c:v>7.2199999999999999E-3</c:v>
                </c:pt>
                <c:pt idx="111">
                  <c:v>7.28E-3</c:v>
                </c:pt>
                <c:pt idx="112">
                  <c:v>7.3200000000000001E-3</c:v>
                </c:pt>
                <c:pt idx="113">
                  <c:v>7.3800000000000003E-3</c:v>
                </c:pt>
                <c:pt idx="114">
                  <c:v>7.4700000000000001E-3</c:v>
                </c:pt>
                <c:pt idx="115">
                  <c:v>7.5900000000000004E-3</c:v>
                </c:pt>
                <c:pt idx="116">
                  <c:v>7.6400000000000001E-3</c:v>
                </c:pt>
                <c:pt idx="117">
                  <c:v>7.6899999999999998E-3</c:v>
                </c:pt>
                <c:pt idx="118">
                  <c:v>7.7400000000000004E-3</c:v>
                </c:pt>
                <c:pt idx="119">
                  <c:v>7.79E-3</c:v>
                </c:pt>
                <c:pt idx="120">
                  <c:v>7.8399999999999997E-3</c:v>
                </c:pt>
                <c:pt idx="121">
                  <c:v>7.9399999999999991E-3</c:v>
                </c:pt>
                <c:pt idx="122">
                  <c:v>8.0400000000000003E-3</c:v>
                </c:pt>
                <c:pt idx="123">
                  <c:v>8.09E-3</c:v>
                </c:pt>
                <c:pt idx="124">
                  <c:v>8.1399999999999997E-3</c:v>
                </c:pt>
                <c:pt idx="125">
                  <c:v>8.2000000000000007E-3</c:v>
                </c:pt>
                <c:pt idx="126">
                  <c:v>8.2500000000000004E-3</c:v>
                </c:pt>
                <c:pt idx="127">
                  <c:v>8.3000000000000001E-3</c:v>
                </c:pt>
                <c:pt idx="128">
                  <c:v>8.3800000000000003E-3</c:v>
                </c:pt>
                <c:pt idx="129">
                  <c:v>8.5000000000000006E-3</c:v>
                </c:pt>
                <c:pt idx="130">
                  <c:v>8.5599999999999999E-3</c:v>
                </c:pt>
                <c:pt idx="131">
                  <c:v>8.6199999999999992E-3</c:v>
                </c:pt>
                <c:pt idx="132">
                  <c:v>8.6599999999999993E-3</c:v>
                </c:pt>
                <c:pt idx="133">
                  <c:v>8.7100000000000007E-3</c:v>
                </c:pt>
                <c:pt idx="134">
                  <c:v>8.7600000000000004E-3</c:v>
                </c:pt>
                <c:pt idx="135">
                  <c:v>8.8400000000000006E-3</c:v>
                </c:pt>
                <c:pt idx="136">
                  <c:v>8.9599999999999992E-3</c:v>
                </c:pt>
                <c:pt idx="137">
                  <c:v>9.0200000000000002E-3</c:v>
                </c:pt>
                <c:pt idx="138">
                  <c:v>9.0600000000000003E-3</c:v>
                </c:pt>
                <c:pt idx="139">
                  <c:v>9.1199999999999996E-3</c:v>
                </c:pt>
                <c:pt idx="140">
                  <c:v>9.1699999999999993E-3</c:v>
                </c:pt>
                <c:pt idx="141">
                  <c:v>9.2200000000000008E-3</c:v>
                </c:pt>
                <c:pt idx="142">
                  <c:v>9.2999999999999992E-3</c:v>
                </c:pt>
                <c:pt idx="143">
                  <c:v>9.4000000000000004E-3</c:v>
                </c:pt>
                <c:pt idx="144">
                  <c:v>9.4800000000000006E-3</c:v>
                </c:pt>
                <c:pt idx="145">
                  <c:v>9.5399999999999999E-3</c:v>
                </c:pt>
                <c:pt idx="146">
                  <c:v>9.5899999999999996E-3</c:v>
                </c:pt>
                <c:pt idx="147">
                  <c:v>9.6399999999999993E-3</c:v>
                </c:pt>
                <c:pt idx="148">
                  <c:v>9.6900000000000007E-3</c:v>
                </c:pt>
                <c:pt idx="149">
                  <c:v>9.75E-3</c:v>
                </c:pt>
                <c:pt idx="150">
                  <c:v>9.8600000000000007E-3</c:v>
                </c:pt>
                <c:pt idx="151">
                  <c:v>9.9500000000000005E-3</c:v>
                </c:pt>
                <c:pt idx="152">
                  <c:v>9.9900000000000006E-3</c:v>
                </c:pt>
                <c:pt idx="153">
                  <c:v>1.005E-2</c:v>
                </c:pt>
                <c:pt idx="154">
                  <c:v>1.01E-2</c:v>
                </c:pt>
                <c:pt idx="155">
                  <c:v>1.014E-2</c:v>
                </c:pt>
                <c:pt idx="156">
                  <c:v>1.021E-2</c:v>
                </c:pt>
                <c:pt idx="157">
                  <c:v>1.03E-2</c:v>
                </c:pt>
                <c:pt idx="158">
                  <c:v>1.0410000000000001E-2</c:v>
                </c:pt>
                <c:pt idx="159">
                  <c:v>1.0460000000000001E-2</c:v>
                </c:pt>
                <c:pt idx="160">
                  <c:v>1.051E-2</c:v>
                </c:pt>
                <c:pt idx="161">
                  <c:v>1.056E-2</c:v>
                </c:pt>
                <c:pt idx="162">
                  <c:v>1.06E-2</c:v>
                </c:pt>
                <c:pt idx="163">
                  <c:v>1.0659999999999999E-2</c:v>
                </c:pt>
                <c:pt idx="164">
                  <c:v>1.076E-2</c:v>
                </c:pt>
                <c:pt idx="165">
                  <c:v>1.086E-2</c:v>
                </c:pt>
                <c:pt idx="166">
                  <c:v>1.091E-2</c:v>
                </c:pt>
                <c:pt idx="167">
                  <c:v>1.0959999999999999E-2</c:v>
                </c:pt>
                <c:pt idx="168">
                  <c:v>1.102E-2</c:v>
                </c:pt>
                <c:pt idx="169">
                  <c:v>1.106E-2</c:v>
                </c:pt>
                <c:pt idx="170">
                  <c:v>1.112E-2</c:v>
                </c:pt>
                <c:pt idx="171">
                  <c:v>1.1209999999999999E-2</c:v>
                </c:pt>
                <c:pt idx="172">
                  <c:v>1.133E-2</c:v>
                </c:pt>
                <c:pt idx="173">
                  <c:v>1.1390000000000001E-2</c:v>
                </c:pt>
                <c:pt idx="174">
                  <c:v>1.1440000000000001E-2</c:v>
                </c:pt>
                <c:pt idx="175">
                  <c:v>1.1480000000000001E-2</c:v>
                </c:pt>
                <c:pt idx="176">
                  <c:v>1.153E-2</c:v>
                </c:pt>
                <c:pt idx="177">
                  <c:v>1.158E-2</c:v>
                </c:pt>
                <c:pt idx="178">
                  <c:v>1.167E-2</c:v>
                </c:pt>
                <c:pt idx="179">
                  <c:v>1.1769999999999999E-2</c:v>
                </c:pt>
                <c:pt idx="180">
                  <c:v>1.184E-2</c:v>
                </c:pt>
                <c:pt idx="181">
                  <c:v>1.189E-2</c:v>
                </c:pt>
                <c:pt idx="182">
                  <c:v>1.1939999999999999E-2</c:v>
                </c:pt>
                <c:pt idx="183">
                  <c:v>1.1990000000000001E-2</c:v>
                </c:pt>
                <c:pt idx="184">
                  <c:v>1.204E-2</c:v>
                </c:pt>
                <c:pt idx="185">
                  <c:v>1.2120000000000001E-2</c:v>
                </c:pt>
                <c:pt idx="186">
                  <c:v>1.223E-2</c:v>
                </c:pt>
                <c:pt idx="187">
                  <c:v>1.23E-2</c:v>
                </c:pt>
                <c:pt idx="188">
                  <c:v>1.2359999999999999E-2</c:v>
                </c:pt>
                <c:pt idx="189">
                  <c:v>1.2409999999999999E-2</c:v>
                </c:pt>
                <c:pt idx="190">
                  <c:v>1.2449999999999999E-2</c:v>
                </c:pt>
                <c:pt idx="191">
                  <c:v>1.2500000000000001E-2</c:v>
                </c:pt>
                <c:pt idx="192">
                  <c:v>1.2579999999999999E-2</c:v>
                </c:pt>
                <c:pt idx="193">
                  <c:v>1.269E-2</c:v>
                </c:pt>
                <c:pt idx="194">
                  <c:v>1.2760000000000001E-2</c:v>
                </c:pt>
                <c:pt idx="195">
                  <c:v>1.281E-2</c:v>
                </c:pt>
                <c:pt idx="196">
                  <c:v>1.2869999999999999E-2</c:v>
                </c:pt>
                <c:pt idx="197">
                  <c:v>1.2919999999999999E-2</c:v>
                </c:pt>
                <c:pt idx="198">
                  <c:v>1.2959999999999999E-2</c:v>
                </c:pt>
                <c:pt idx="199">
                  <c:v>1.303E-2</c:v>
                </c:pt>
                <c:pt idx="200">
                  <c:v>1.3129999999999999E-2</c:v>
                </c:pt>
                <c:pt idx="201">
                  <c:v>1.323E-2</c:v>
                </c:pt>
                <c:pt idx="202">
                  <c:v>1.328E-2</c:v>
                </c:pt>
                <c:pt idx="203">
                  <c:v>1.333E-2</c:v>
                </c:pt>
                <c:pt idx="204">
                  <c:v>1.338E-2</c:v>
                </c:pt>
                <c:pt idx="205">
                  <c:v>1.3429999999999999E-2</c:v>
                </c:pt>
                <c:pt idx="206">
                  <c:v>1.349E-2</c:v>
                </c:pt>
                <c:pt idx="207">
                  <c:v>1.359E-2</c:v>
                </c:pt>
                <c:pt idx="208">
                  <c:v>1.3679999999999999E-2</c:v>
                </c:pt>
                <c:pt idx="209">
                  <c:v>1.3729999999999999E-2</c:v>
                </c:pt>
                <c:pt idx="210">
                  <c:v>1.3780000000000001E-2</c:v>
                </c:pt>
                <c:pt idx="211">
                  <c:v>1.384E-2</c:v>
                </c:pt>
                <c:pt idx="212">
                  <c:v>1.389E-2</c:v>
                </c:pt>
                <c:pt idx="213">
                  <c:v>1.3950000000000001E-2</c:v>
                </c:pt>
                <c:pt idx="214">
                  <c:v>1.4030000000000001E-2</c:v>
                </c:pt>
                <c:pt idx="215">
                  <c:v>1.4149999999999999E-2</c:v>
                </c:pt>
                <c:pt idx="216">
                  <c:v>1.4200000000000001E-2</c:v>
                </c:pt>
                <c:pt idx="217">
                  <c:v>1.426E-2</c:v>
                </c:pt>
                <c:pt idx="218">
                  <c:v>1.43E-2</c:v>
                </c:pt>
                <c:pt idx="219">
                  <c:v>1.435E-2</c:v>
                </c:pt>
                <c:pt idx="220">
                  <c:v>1.44E-2</c:v>
                </c:pt>
                <c:pt idx="221">
                  <c:v>1.4500000000000001E-2</c:v>
                </c:pt>
                <c:pt idx="222">
                  <c:v>1.461E-2</c:v>
                </c:pt>
                <c:pt idx="223">
                  <c:v>1.4659999999999999E-2</c:v>
                </c:pt>
                <c:pt idx="224">
                  <c:v>1.4710000000000001E-2</c:v>
                </c:pt>
                <c:pt idx="225">
                  <c:v>1.477E-2</c:v>
                </c:pt>
                <c:pt idx="226">
                  <c:v>1.481E-2</c:v>
                </c:pt>
                <c:pt idx="227">
                  <c:v>1.487E-2</c:v>
                </c:pt>
                <c:pt idx="228">
                  <c:v>1.494E-2</c:v>
                </c:pt>
                <c:pt idx="229">
                  <c:v>1.5049999999999999E-2</c:v>
                </c:pt>
                <c:pt idx="230">
                  <c:v>1.512E-2</c:v>
                </c:pt>
                <c:pt idx="231">
                  <c:v>1.5180000000000001E-2</c:v>
                </c:pt>
                <c:pt idx="232">
                  <c:v>1.523E-2</c:v>
                </c:pt>
                <c:pt idx="233">
                  <c:v>1.5270000000000001E-2</c:v>
                </c:pt>
                <c:pt idx="234">
                  <c:v>1.532E-2</c:v>
                </c:pt>
                <c:pt idx="235">
                  <c:v>1.54E-2</c:v>
                </c:pt>
                <c:pt idx="236">
                  <c:v>1.5509999999999999E-2</c:v>
                </c:pt>
                <c:pt idx="237">
                  <c:v>1.558E-2</c:v>
                </c:pt>
                <c:pt idx="238">
                  <c:v>1.5630000000000002E-2</c:v>
                </c:pt>
                <c:pt idx="239">
                  <c:v>1.5689999999999999E-2</c:v>
                </c:pt>
                <c:pt idx="240">
                  <c:v>1.5740000000000001E-2</c:v>
                </c:pt>
                <c:pt idx="241">
                  <c:v>1.5779999999999999E-2</c:v>
                </c:pt>
                <c:pt idx="242">
                  <c:v>1.585E-2</c:v>
                </c:pt>
                <c:pt idx="243">
                  <c:v>1.5949999999999999E-2</c:v>
                </c:pt>
                <c:pt idx="244">
                  <c:v>1.6049999999999998E-2</c:v>
                </c:pt>
                <c:pt idx="245">
                  <c:v>1.61E-2</c:v>
                </c:pt>
                <c:pt idx="246">
                  <c:v>1.6150000000000001E-2</c:v>
                </c:pt>
                <c:pt idx="247">
                  <c:v>1.6199999999999999E-2</c:v>
                </c:pt>
                <c:pt idx="248">
                  <c:v>1.6250000000000001E-2</c:v>
                </c:pt>
                <c:pt idx="249">
                  <c:v>1.6310000000000002E-2</c:v>
                </c:pt>
                <c:pt idx="250">
                  <c:v>1.6420000000000001E-2</c:v>
                </c:pt>
                <c:pt idx="251">
                  <c:v>1.651E-2</c:v>
                </c:pt>
                <c:pt idx="252">
                  <c:v>1.6559999999999998E-2</c:v>
                </c:pt>
                <c:pt idx="253">
                  <c:v>1.661E-2</c:v>
                </c:pt>
                <c:pt idx="254">
                  <c:v>1.6660000000000001E-2</c:v>
                </c:pt>
                <c:pt idx="255">
                  <c:v>1.6709999999999999E-2</c:v>
                </c:pt>
                <c:pt idx="256">
                  <c:v>1.677E-2</c:v>
                </c:pt>
                <c:pt idx="257">
                  <c:v>1.686E-2</c:v>
                </c:pt>
                <c:pt idx="258">
                  <c:v>1.6979999999999999E-2</c:v>
                </c:pt>
                <c:pt idx="259">
                  <c:v>1.703E-2</c:v>
                </c:pt>
                <c:pt idx="260">
                  <c:v>1.7080000000000001E-2</c:v>
                </c:pt>
                <c:pt idx="261">
                  <c:v>1.712E-2</c:v>
                </c:pt>
                <c:pt idx="262">
                  <c:v>1.7170000000000001E-2</c:v>
                </c:pt>
                <c:pt idx="263">
                  <c:v>1.7219999999999999E-2</c:v>
                </c:pt>
                <c:pt idx="264">
                  <c:v>1.7319999999999999E-2</c:v>
                </c:pt>
                <c:pt idx="265">
                  <c:v>1.7430000000000001E-2</c:v>
                </c:pt>
                <c:pt idx="266">
                  <c:v>1.7479999999999999E-2</c:v>
                </c:pt>
                <c:pt idx="267">
                  <c:v>1.753E-2</c:v>
                </c:pt>
                <c:pt idx="268">
                  <c:v>1.7590000000000001E-2</c:v>
                </c:pt>
                <c:pt idx="269">
                  <c:v>1.763E-2</c:v>
                </c:pt>
                <c:pt idx="270">
                  <c:v>1.7690000000000001E-2</c:v>
                </c:pt>
                <c:pt idx="271">
                  <c:v>1.7770000000000001E-2</c:v>
                </c:pt>
                <c:pt idx="272">
                  <c:v>1.788E-2</c:v>
                </c:pt>
                <c:pt idx="273">
                  <c:v>1.7940000000000001E-2</c:v>
                </c:pt>
                <c:pt idx="274">
                  <c:v>1.7999999999999999E-2</c:v>
                </c:pt>
                <c:pt idx="275">
                  <c:v>1.805E-2</c:v>
                </c:pt>
                <c:pt idx="276">
                  <c:v>1.8089999999999998E-2</c:v>
                </c:pt>
                <c:pt idx="277">
                  <c:v>1.814E-2</c:v>
                </c:pt>
                <c:pt idx="278">
                  <c:v>1.823E-2</c:v>
                </c:pt>
                <c:pt idx="279">
                  <c:v>1.8339999999999999E-2</c:v>
                </c:pt>
                <c:pt idx="280">
                  <c:v>1.8409999999999999E-2</c:v>
                </c:pt>
                <c:pt idx="281">
                  <c:v>1.8450000000000001E-2</c:v>
                </c:pt>
                <c:pt idx="282">
                  <c:v>1.8509999999999999E-2</c:v>
                </c:pt>
                <c:pt idx="283">
                  <c:v>1.856E-2</c:v>
                </c:pt>
                <c:pt idx="284">
                  <c:v>1.8610000000000002E-2</c:v>
                </c:pt>
                <c:pt idx="285">
                  <c:v>1.8679999999999999E-2</c:v>
                </c:pt>
                <c:pt idx="286">
                  <c:v>1.8780000000000002E-2</c:v>
                </c:pt>
                <c:pt idx="287">
                  <c:v>1.8870000000000001E-2</c:v>
                </c:pt>
                <c:pt idx="288">
                  <c:v>1.8919999999999999E-2</c:v>
                </c:pt>
                <c:pt idx="289">
                  <c:v>1.8970000000000001E-2</c:v>
                </c:pt>
                <c:pt idx="290">
                  <c:v>1.9019999999999999E-2</c:v>
                </c:pt>
                <c:pt idx="291">
                  <c:v>1.9060000000000001E-2</c:v>
                </c:pt>
                <c:pt idx="292">
                  <c:v>1.9130000000000001E-2</c:v>
                </c:pt>
                <c:pt idx="293">
                  <c:v>1.924E-2</c:v>
                </c:pt>
                <c:pt idx="294">
                  <c:v>1.932E-2</c:v>
                </c:pt>
                <c:pt idx="295">
                  <c:v>1.9369999999999998E-2</c:v>
                </c:pt>
                <c:pt idx="296">
                  <c:v>1.9429999999999999E-2</c:v>
                </c:pt>
                <c:pt idx="297">
                  <c:v>1.9480000000000001E-2</c:v>
                </c:pt>
                <c:pt idx="298">
                  <c:v>1.9529999999999999E-2</c:v>
                </c:pt>
                <c:pt idx="299">
                  <c:v>1.959E-2</c:v>
                </c:pt>
                <c:pt idx="300">
                  <c:v>1.9689999999999999E-2</c:v>
                </c:pt>
                <c:pt idx="301">
                  <c:v>1.9789999999999999E-2</c:v>
                </c:pt>
                <c:pt idx="302">
                  <c:v>1.984E-2</c:v>
                </c:pt>
                <c:pt idx="303">
                  <c:v>1.9900000000000001E-2</c:v>
                </c:pt>
                <c:pt idx="304">
                  <c:v>1.9939999999999999E-2</c:v>
                </c:pt>
                <c:pt idx="305">
                  <c:v>1.9990000000000001E-2</c:v>
                </c:pt>
                <c:pt idx="306">
                  <c:v>2.0049999999999998E-2</c:v>
                </c:pt>
                <c:pt idx="307">
                  <c:v>2.0150000000000001E-2</c:v>
                </c:pt>
                <c:pt idx="308">
                  <c:v>2.0240000000000001E-2</c:v>
                </c:pt>
                <c:pt idx="309">
                  <c:v>2.0299999999999999E-2</c:v>
                </c:pt>
                <c:pt idx="310">
                  <c:v>2.035E-2</c:v>
                </c:pt>
                <c:pt idx="311">
                  <c:v>2.0400000000000001E-2</c:v>
                </c:pt>
                <c:pt idx="312">
                  <c:v>2.0449999999999999E-2</c:v>
                </c:pt>
                <c:pt idx="313">
                  <c:v>2.051E-2</c:v>
                </c:pt>
                <c:pt idx="314">
                  <c:v>2.06E-2</c:v>
                </c:pt>
                <c:pt idx="315">
                  <c:v>2.0709999999999999E-2</c:v>
                </c:pt>
                <c:pt idx="316">
                  <c:v>2.0760000000000001E-2</c:v>
                </c:pt>
                <c:pt idx="317">
                  <c:v>2.0820000000000002E-2</c:v>
                </c:pt>
                <c:pt idx="318">
                  <c:v>2.087E-2</c:v>
                </c:pt>
                <c:pt idx="319">
                  <c:v>2.0910000000000002E-2</c:v>
                </c:pt>
                <c:pt idx="320">
                  <c:v>2.0969999999999999E-2</c:v>
                </c:pt>
                <c:pt idx="321">
                  <c:v>2.1059999999999999E-2</c:v>
                </c:pt>
                <c:pt idx="322">
                  <c:v>2.1170000000000001E-2</c:v>
                </c:pt>
                <c:pt idx="323">
                  <c:v>2.1219999999999999E-2</c:v>
                </c:pt>
                <c:pt idx="324">
                  <c:v>2.1270000000000001E-2</c:v>
                </c:pt>
                <c:pt idx="325">
                  <c:v>2.1329999999999998E-2</c:v>
                </c:pt>
                <c:pt idx="326">
                  <c:v>2.137E-2</c:v>
                </c:pt>
                <c:pt idx="327">
                  <c:v>2.1430000000000001E-2</c:v>
                </c:pt>
                <c:pt idx="328">
                  <c:v>2.1499999999999998E-2</c:v>
                </c:pt>
                <c:pt idx="329">
                  <c:v>2.162E-2</c:v>
                </c:pt>
                <c:pt idx="330">
                  <c:v>2.1690000000000001E-2</c:v>
                </c:pt>
                <c:pt idx="331">
                  <c:v>2.1739999999999999E-2</c:v>
                </c:pt>
                <c:pt idx="332">
                  <c:v>2.179E-2</c:v>
                </c:pt>
                <c:pt idx="333">
                  <c:v>2.1839999999999998E-2</c:v>
                </c:pt>
                <c:pt idx="334">
                  <c:v>2.188E-2</c:v>
                </c:pt>
                <c:pt idx="335">
                  <c:v>2.197E-2</c:v>
                </c:pt>
                <c:pt idx="336">
                  <c:v>2.2079999999999999E-2</c:v>
                </c:pt>
                <c:pt idx="337">
                  <c:v>2.214E-2</c:v>
                </c:pt>
                <c:pt idx="338">
                  <c:v>2.2190000000000001E-2</c:v>
                </c:pt>
                <c:pt idx="339">
                  <c:v>2.2249999999999999E-2</c:v>
                </c:pt>
                <c:pt idx="340">
                  <c:v>2.23E-2</c:v>
                </c:pt>
                <c:pt idx="341">
                  <c:v>2.2349999999999998E-2</c:v>
                </c:pt>
                <c:pt idx="342">
                  <c:v>2.2419999999999999E-2</c:v>
                </c:pt>
                <c:pt idx="343">
                  <c:v>2.248E-2</c:v>
                </c:pt>
                <c:pt idx="344">
                  <c:v>2.256E-2</c:v>
                </c:pt>
                <c:pt idx="345">
                  <c:v>2.2589999999999999E-2</c:v>
                </c:pt>
                <c:pt idx="346">
                  <c:v>2.2610000000000002E-2</c:v>
                </c:pt>
                <c:pt idx="347">
                  <c:v>2.2620000000000001E-2</c:v>
                </c:pt>
                <c:pt idx="348">
                  <c:v>2.2630000000000001E-2</c:v>
                </c:pt>
                <c:pt idx="349">
                  <c:v>2.264E-2</c:v>
                </c:pt>
                <c:pt idx="350">
                  <c:v>2.265E-2</c:v>
                </c:pt>
                <c:pt idx="351">
                  <c:v>2.266E-2</c:v>
                </c:pt>
                <c:pt idx="352">
                  <c:v>2.2669999999999999E-2</c:v>
                </c:pt>
                <c:pt idx="353">
                  <c:v>2.2689999999999998E-2</c:v>
                </c:pt>
                <c:pt idx="354">
                  <c:v>2.2700000000000001E-2</c:v>
                </c:pt>
                <c:pt idx="355">
                  <c:v>2.2710000000000001E-2</c:v>
                </c:pt>
                <c:pt idx="356">
                  <c:v>2.273E-2</c:v>
                </c:pt>
                <c:pt idx="357">
                  <c:v>2.274E-2</c:v>
                </c:pt>
              </c:numCache>
            </c:numRef>
          </c:xVal>
          <c:yVal>
            <c:numRef>
              <c:f>'950C result'!$B$4:$B$914</c:f>
              <c:numCache>
                <c:formatCode>General</c:formatCode>
                <c:ptCount val="911"/>
                <c:pt idx="0">
                  <c:v>1.8600000000000001E-3</c:v>
                </c:pt>
                <c:pt idx="1">
                  <c:v>2.8379999999999999E-2</c:v>
                </c:pt>
                <c:pt idx="2">
                  <c:v>0.16633999999999999</c:v>
                </c:pt>
                <c:pt idx="3">
                  <c:v>0.31850000000000001</c:v>
                </c:pt>
                <c:pt idx="4">
                  <c:v>0.43564000000000003</c:v>
                </c:pt>
                <c:pt idx="5">
                  <c:v>0.52905999999999997</c:v>
                </c:pt>
                <c:pt idx="6">
                  <c:v>0.64024000000000003</c:v>
                </c:pt>
                <c:pt idx="7">
                  <c:v>0.81228</c:v>
                </c:pt>
                <c:pt idx="8">
                  <c:v>1.02565</c:v>
                </c:pt>
                <c:pt idx="9">
                  <c:v>1.1747399999999999</c:v>
                </c:pt>
                <c:pt idx="10">
                  <c:v>1.26997</c:v>
                </c:pt>
                <c:pt idx="11">
                  <c:v>1.3929400000000001</c:v>
                </c:pt>
                <c:pt idx="12">
                  <c:v>1.4904999999999999</c:v>
                </c:pt>
                <c:pt idx="13">
                  <c:v>1.6051299999999999</c:v>
                </c:pt>
                <c:pt idx="14">
                  <c:v>1.76807</c:v>
                </c:pt>
                <c:pt idx="15">
                  <c:v>2.01241</c:v>
                </c:pt>
                <c:pt idx="16">
                  <c:v>2.1911399999999999</c:v>
                </c:pt>
                <c:pt idx="17">
                  <c:v>2.3061699999999998</c:v>
                </c:pt>
                <c:pt idx="18">
                  <c:v>2.4204400000000001</c:v>
                </c:pt>
                <c:pt idx="19">
                  <c:v>2.5238299999999998</c:v>
                </c:pt>
                <c:pt idx="20">
                  <c:v>2.6494</c:v>
                </c:pt>
                <c:pt idx="21">
                  <c:v>2.8418100000000002</c:v>
                </c:pt>
                <c:pt idx="22">
                  <c:v>3.0981100000000001</c:v>
                </c:pt>
                <c:pt idx="23">
                  <c:v>3.3033199999999998</c:v>
                </c:pt>
                <c:pt idx="24">
                  <c:v>3.4080400000000002</c:v>
                </c:pt>
                <c:pt idx="25">
                  <c:v>3.55884</c:v>
                </c:pt>
                <c:pt idx="26">
                  <c:v>3.67781</c:v>
                </c:pt>
                <c:pt idx="27">
                  <c:v>3.80932</c:v>
                </c:pt>
                <c:pt idx="28">
                  <c:v>3.9838200000000001</c:v>
                </c:pt>
                <c:pt idx="29">
                  <c:v>4.2626600000000003</c:v>
                </c:pt>
                <c:pt idx="30">
                  <c:v>4.5462499999999997</c:v>
                </c:pt>
                <c:pt idx="31">
                  <c:v>4.6616499999999998</c:v>
                </c:pt>
                <c:pt idx="32">
                  <c:v>4.8050199999999998</c:v>
                </c:pt>
                <c:pt idx="33">
                  <c:v>4.9320899999999996</c:v>
                </c:pt>
                <c:pt idx="34">
                  <c:v>5.0712000000000002</c:v>
                </c:pt>
                <c:pt idx="35">
                  <c:v>5.2764600000000002</c:v>
                </c:pt>
                <c:pt idx="36">
                  <c:v>5.57714</c:v>
                </c:pt>
                <c:pt idx="37">
                  <c:v>5.8410399999999996</c:v>
                </c:pt>
                <c:pt idx="38">
                  <c:v>5.96889</c:v>
                </c:pt>
                <c:pt idx="39">
                  <c:v>6.1423199999999998</c:v>
                </c:pt>
                <c:pt idx="40">
                  <c:v>6.3046100000000003</c:v>
                </c:pt>
                <c:pt idx="41">
                  <c:v>6.4481900000000003</c:v>
                </c:pt>
                <c:pt idx="42">
                  <c:v>6.6405599999999998</c:v>
                </c:pt>
                <c:pt idx="43">
                  <c:v>6.9336700000000002</c:v>
                </c:pt>
                <c:pt idx="44">
                  <c:v>7.2900499999999999</c:v>
                </c:pt>
                <c:pt idx="45">
                  <c:v>7.44754</c:v>
                </c:pt>
                <c:pt idx="46">
                  <c:v>7.6101900000000002</c:v>
                </c:pt>
                <c:pt idx="47">
                  <c:v>7.7501699999999998</c:v>
                </c:pt>
                <c:pt idx="48">
                  <c:v>7.8994999999999997</c:v>
                </c:pt>
                <c:pt idx="49">
                  <c:v>8.1003500000000006</c:v>
                </c:pt>
                <c:pt idx="50">
                  <c:v>8.4288500000000006</c:v>
                </c:pt>
                <c:pt idx="51">
                  <c:v>8.7543699999999998</c:v>
                </c:pt>
                <c:pt idx="52">
                  <c:v>8.9367099999999997</c:v>
                </c:pt>
                <c:pt idx="53">
                  <c:v>9.1106300000000005</c:v>
                </c:pt>
                <c:pt idx="54">
                  <c:v>9.2997999999999994</c:v>
                </c:pt>
                <c:pt idx="55">
                  <c:v>9.4503199999999996</c:v>
                </c:pt>
                <c:pt idx="56">
                  <c:v>9.6418800000000005</c:v>
                </c:pt>
                <c:pt idx="57">
                  <c:v>9.9307700000000008</c:v>
                </c:pt>
                <c:pt idx="58">
                  <c:v>10.33291</c:v>
                </c:pt>
                <c:pt idx="59">
                  <c:v>10.54397</c:v>
                </c:pt>
                <c:pt idx="60">
                  <c:v>10.711679999999999</c:v>
                </c:pt>
                <c:pt idx="61">
                  <c:v>10.877829999999999</c:v>
                </c:pt>
                <c:pt idx="62">
                  <c:v>11.0276</c:v>
                </c:pt>
                <c:pt idx="63">
                  <c:v>11.226050000000001</c:v>
                </c:pt>
                <c:pt idx="64">
                  <c:v>11.54069</c:v>
                </c:pt>
                <c:pt idx="65">
                  <c:v>11.91311</c:v>
                </c:pt>
                <c:pt idx="66">
                  <c:v>12.134779999999999</c:v>
                </c:pt>
                <c:pt idx="67">
                  <c:v>12.29513</c:v>
                </c:pt>
                <c:pt idx="68">
                  <c:v>12.49461</c:v>
                </c:pt>
                <c:pt idx="69">
                  <c:v>12.65893</c:v>
                </c:pt>
                <c:pt idx="70">
                  <c:v>12.84596</c:v>
                </c:pt>
                <c:pt idx="71">
                  <c:v>13.10514</c:v>
                </c:pt>
                <c:pt idx="72">
                  <c:v>13.53833</c:v>
                </c:pt>
                <c:pt idx="73">
                  <c:v>13.834289999999999</c:v>
                </c:pt>
                <c:pt idx="74">
                  <c:v>13.985860000000001</c:v>
                </c:pt>
                <c:pt idx="75">
                  <c:v>14.150869999999999</c:v>
                </c:pt>
                <c:pt idx="76">
                  <c:v>14.30556</c:v>
                </c:pt>
                <c:pt idx="77">
                  <c:v>14.483079999999999</c:v>
                </c:pt>
                <c:pt idx="78">
                  <c:v>14.77276</c:v>
                </c:pt>
                <c:pt idx="79">
                  <c:v>15.14329</c:v>
                </c:pt>
                <c:pt idx="80">
                  <c:v>15.43876</c:v>
                </c:pt>
                <c:pt idx="81">
                  <c:v>15.582890000000001</c:v>
                </c:pt>
                <c:pt idx="82">
                  <c:v>15.791930000000001</c:v>
                </c:pt>
                <c:pt idx="83">
                  <c:v>15.966060000000001</c:v>
                </c:pt>
                <c:pt idx="84">
                  <c:v>16.135829999999999</c:v>
                </c:pt>
                <c:pt idx="85">
                  <c:v>16.376580000000001</c:v>
                </c:pt>
                <c:pt idx="86">
                  <c:v>16.755659999999999</c:v>
                </c:pt>
                <c:pt idx="87">
                  <c:v>17.145520000000001</c:v>
                </c:pt>
                <c:pt idx="88">
                  <c:v>17.30171</c:v>
                </c:pt>
                <c:pt idx="89">
                  <c:v>17.478470000000002</c:v>
                </c:pt>
                <c:pt idx="90">
                  <c:v>17.63419</c:v>
                </c:pt>
                <c:pt idx="91">
                  <c:v>17.797809999999998</c:v>
                </c:pt>
                <c:pt idx="92">
                  <c:v>18.048480000000001</c:v>
                </c:pt>
                <c:pt idx="93">
                  <c:v>18.445419999999999</c:v>
                </c:pt>
                <c:pt idx="94">
                  <c:v>18.797809999999998</c:v>
                </c:pt>
                <c:pt idx="95">
                  <c:v>18.948260000000001</c:v>
                </c:pt>
                <c:pt idx="96">
                  <c:v>19.145160000000001</c:v>
                </c:pt>
                <c:pt idx="97">
                  <c:v>19.339960000000001</c:v>
                </c:pt>
                <c:pt idx="98">
                  <c:v>19.497160000000001</c:v>
                </c:pt>
                <c:pt idx="99">
                  <c:v>19.723130000000001</c:v>
                </c:pt>
                <c:pt idx="100">
                  <c:v>20.079000000000001</c:v>
                </c:pt>
                <c:pt idx="101">
                  <c:v>20.5181</c:v>
                </c:pt>
                <c:pt idx="102">
                  <c:v>20.68665</c:v>
                </c:pt>
                <c:pt idx="103">
                  <c:v>20.87246</c:v>
                </c:pt>
                <c:pt idx="104">
                  <c:v>21.03546</c:v>
                </c:pt>
                <c:pt idx="105">
                  <c:v>21.194030000000001</c:v>
                </c:pt>
                <c:pt idx="106">
                  <c:v>21.421559999999999</c:v>
                </c:pt>
                <c:pt idx="107">
                  <c:v>21.801380000000002</c:v>
                </c:pt>
                <c:pt idx="108">
                  <c:v>22.195309999999999</c:v>
                </c:pt>
                <c:pt idx="109">
                  <c:v>22.38212</c:v>
                </c:pt>
                <c:pt idx="110">
                  <c:v>22.566310000000001</c:v>
                </c:pt>
                <c:pt idx="111">
                  <c:v>22.778030000000001</c:v>
                </c:pt>
                <c:pt idx="112">
                  <c:v>22.925560000000001</c:v>
                </c:pt>
                <c:pt idx="113">
                  <c:v>23.132850000000001</c:v>
                </c:pt>
                <c:pt idx="114">
                  <c:v>23.446010000000001</c:v>
                </c:pt>
                <c:pt idx="115">
                  <c:v>23.923200000000001</c:v>
                </c:pt>
                <c:pt idx="116">
                  <c:v>24.176439999999999</c:v>
                </c:pt>
                <c:pt idx="117">
                  <c:v>24.344609999999999</c:v>
                </c:pt>
                <c:pt idx="118">
                  <c:v>24.50563</c:v>
                </c:pt>
                <c:pt idx="119">
                  <c:v>24.654949999999999</c:v>
                </c:pt>
                <c:pt idx="120">
                  <c:v>24.852789999999999</c:v>
                </c:pt>
                <c:pt idx="121">
                  <c:v>25.188410000000001</c:v>
                </c:pt>
                <c:pt idx="122">
                  <c:v>25.606870000000001</c:v>
                </c:pt>
                <c:pt idx="123">
                  <c:v>25.857600000000001</c:v>
                </c:pt>
                <c:pt idx="124">
                  <c:v>26.02863</c:v>
                </c:pt>
                <c:pt idx="125">
                  <c:v>26.252970000000001</c:v>
                </c:pt>
                <c:pt idx="126">
                  <c:v>26.38721</c:v>
                </c:pt>
                <c:pt idx="127">
                  <c:v>26.57836</c:v>
                </c:pt>
                <c:pt idx="128">
                  <c:v>26.822600000000001</c:v>
                </c:pt>
                <c:pt idx="129">
                  <c:v>27.22606</c:v>
                </c:pt>
                <c:pt idx="130">
                  <c:v>27.514589999999998</c:v>
                </c:pt>
                <c:pt idx="131">
                  <c:v>27.646070000000002</c:v>
                </c:pt>
                <c:pt idx="132">
                  <c:v>27.776070000000001</c:v>
                </c:pt>
                <c:pt idx="133">
                  <c:v>27.881139999999998</c:v>
                </c:pt>
                <c:pt idx="134">
                  <c:v>28.01118</c:v>
                </c:pt>
                <c:pt idx="135">
                  <c:v>28.262609999999999</c:v>
                </c:pt>
                <c:pt idx="136">
                  <c:v>28.64066</c:v>
                </c:pt>
                <c:pt idx="137">
                  <c:v>28.850729999999999</c:v>
                </c:pt>
                <c:pt idx="138">
                  <c:v>28.97495</c:v>
                </c:pt>
                <c:pt idx="139">
                  <c:v>29.16328</c:v>
                </c:pt>
                <c:pt idx="140">
                  <c:v>29.194849999999999</c:v>
                </c:pt>
                <c:pt idx="141">
                  <c:v>29.254380000000001</c:v>
                </c:pt>
                <c:pt idx="142">
                  <c:v>29.3674</c:v>
                </c:pt>
                <c:pt idx="143">
                  <c:v>29.619689999999999</c:v>
                </c:pt>
                <c:pt idx="144">
                  <c:v>29.909089999999999</c:v>
                </c:pt>
                <c:pt idx="145">
                  <c:v>30.04879</c:v>
                </c:pt>
                <c:pt idx="146">
                  <c:v>30.14658</c:v>
                </c:pt>
                <c:pt idx="147">
                  <c:v>30.22606</c:v>
                </c:pt>
                <c:pt idx="148">
                  <c:v>30.04261</c:v>
                </c:pt>
                <c:pt idx="149">
                  <c:v>30.20964</c:v>
                </c:pt>
                <c:pt idx="150">
                  <c:v>30.571200000000001</c:v>
                </c:pt>
                <c:pt idx="151">
                  <c:v>30.91479</c:v>
                </c:pt>
                <c:pt idx="152">
                  <c:v>31.003329999999998</c:v>
                </c:pt>
                <c:pt idx="153">
                  <c:v>31.15475</c:v>
                </c:pt>
                <c:pt idx="154">
                  <c:v>31.319859999999998</c:v>
                </c:pt>
                <c:pt idx="155">
                  <c:v>31.422319999999999</c:v>
                </c:pt>
                <c:pt idx="156">
                  <c:v>31.610119999999998</c:v>
                </c:pt>
                <c:pt idx="157">
                  <c:v>31.883469999999999</c:v>
                </c:pt>
                <c:pt idx="158">
                  <c:v>32.318820000000002</c:v>
                </c:pt>
                <c:pt idx="159">
                  <c:v>32.479660000000003</c:v>
                </c:pt>
                <c:pt idx="160">
                  <c:v>32.632060000000003</c:v>
                </c:pt>
                <c:pt idx="161">
                  <c:v>32.760559999999998</c:v>
                </c:pt>
                <c:pt idx="162">
                  <c:v>32.89405</c:v>
                </c:pt>
                <c:pt idx="163">
                  <c:v>33.078629999999997</c:v>
                </c:pt>
                <c:pt idx="164">
                  <c:v>33.406829999999999</c:v>
                </c:pt>
                <c:pt idx="165">
                  <c:v>33.799059999999997</c:v>
                </c:pt>
                <c:pt idx="166">
                  <c:v>34.009880000000003</c:v>
                </c:pt>
                <c:pt idx="167">
                  <c:v>34.166870000000003</c:v>
                </c:pt>
                <c:pt idx="168">
                  <c:v>34.379280000000001</c:v>
                </c:pt>
                <c:pt idx="169">
                  <c:v>34.501620000000003</c:v>
                </c:pt>
                <c:pt idx="170">
                  <c:v>34.695709999999998</c:v>
                </c:pt>
                <c:pt idx="171">
                  <c:v>34.985289999999999</c:v>
                </c:pt>
                <c:pt idx="172">
                  <c:v>35.464179999999999</c:v>
                </c:pt>
                <c:pt idx="173">
                  <c:v>35.723610000000001</c:v>
                </c:pt>
                <c:pt idx="174">
                  <c:v>35.851999999999997</c:v>
                </c:pt>
                <c:pt idx="175">
                  <c:v>35.918140000000001</c:v>
                </c:pt>
                <c:pt idx="176">
                  <c:v>35.925060000000002</c:v>
                </c:pt>
                <c:pt idx="177">
                  <c:v>36.069769999999998</c:v>
                </c:pt>
                <c:pt idx="178">
                  <c:v>36.364280000000001</c:v>
                </c:pt>
                <c:pt idx="179">
                  <c:v>36.777520000000003</c:v>
                </c:pt>
                <c:pt idx="180">
                  <c:v>37.070439999999998</c:v>
                </c:pt>
                <c:pt idx="181">
                  <c:v>37.211959999999998</c:v>
                </c:pt>
                <c:pt idx="182">
                  <c:v>37.415260000000004</c:v>
                </c:pt>
                <c:pt idx="183">
                  <c:v>37.578949999999999</c:v>
                </c:pt>
                <c:pt idx="184">
                  <c:v>37.742870000000003</c:v>
                </c:pt>
                <c:pt idx="185">
                  <c:v>38.008380000000002</c:v>
                </c:pt>
                <c:pt idx="186">
                  <c:v>38.415030000000002</c:v>
                </c:pt>
                <c:pt idx="187">
                  <c:v>38.778300000000002</c:v>
                </c:pt>
                <c:pt idx="188">
                  <c:v>38.953919999999997</c:v>
                </c:pt>
                <c:pt idx="189">
                  <c:v>39.128439999999998</c:v>
                </c:pt>
                <c:pt idx="190">
                  <c:v>39.274850000000001</c:v>
                </c:pt>
                <c:pt idx="191">
                  <c:v>39.431609999999999</c:v>
                </c:pt>
                <c:pt idx="192">
                  <c:v>39.686300000000003</c:v>
                </c:pt>
                <c:pt idx="193">
                  <c:v>40.120910000000002</c:v>
                </c:pt>
                <c:pt idx="194">
                  <c:v>40.479030000000002</c:v>
                </c:pt>
                <c:pt idx="195">
                  <c:v>40.584719999999997</c:v>
                </c:pt>
                <c:pt idx="196">
                  <c:v>40.719340000000003</c:v>
                </c:pt>
                <c:pt idx="197">
                  <c:v>40.886940000000003</c:v>
                </c:pt>
                <c:pt idx="198">
                  <c:v>40.9925</c:v>
                </c:pt>
                <c:pt idx="199">
                  <c:v>41.179569999999998</c:v>
                </c:pt>
                <c:pt idx="200">
                  <c:v>41.519129999999997</c:v>
                </c:pt>
                <c:pt idx="201">
                  <c:v>41.984349999999999</c:v>
                </c:pt>
                <c:pt idx="202">
                  <c:v>42.160060000000001</c:v>
                </c:pt>
                <c:pt idx="203">
                  <c:v>42.328189999999999</c:v>
                </c:pt>
                <c:pt idx="204">
                  <c:v>42.452120000000001</c:v>
                </c:pt>
                <c:pt idx="205">
                  <c:v>42.602269999999997</c:v>
                </c:pt>
                <c:pt idx="206">
                  <c:v>42.796950000000002</c:v>
                </c:pt>
                <c:pt idx="207">
                  <c:v>43.168750000000003</c:v>
                </c:pt>
                <c:pt idx="208">
                  <c:v>43.563369999999999</c:v>
                </c:pt>
                <c:pt idx="209">
                  <c:v>43.694949999999999</c:v>
                </c:pt>
                <c:pt idx="210">
                  <c:v>43.84252</c:v>
                </c:pt>
                <c:pt idx="211">
                  <c:v>44.007660000000001</c:v>
                </c:pt>
                <c:pt idx="212">
                  <c:v>44.075240000000001</c:v>
                </c:pt>
                <c:pt idx="213">
                  <c:v>44.229599999999998</c:v>
                </c:pt>
                <c:pt idx="214">
                  <c:v>44.487009999999998</c:v>
                </c:pt>
                <c:pt idx="215">
                  <c:v>44.943530000000003</c:v>
                </c:pt>
                <c:pt idx="216">
                  <c:v>45.100859999999997</c:v>
                </c:pt>
                <c:pt idx="217">
                  <c:v>45.1614</c:v>
                </c:pt>
                <c:pt idx="218">
                  <c:v>45.188679999999998</c:v>
                </c:pt>
                <c:pt idx="219">
                  <c:v>45.139409999999998</c:v>
                </c:pt>
                <c:pt idx="220">
                  <c:v>45.00752</c:v>
                </c:pt>
                <c:pt idx="221">
                  <c:v>44.520719999999997</c:v>
                </c:pt>
                <c:pt idx="222">
                  <c:v>44.228909999999999</c:v>
                </c:pt>
                <c:pt idx="223">
                  <c:v>43.984580000000001</c:v>
                </c:pt>
                <c:pt idx="224">
                  <c:v>43.871029999999998</c:v>
                </c:pt>
                <c:pt idx="225">
                  <c:v>43.889409999999998</c:v>
                </c:pt>
                <c:pt idx="226">
                  <c:v>43.898110000000003</c:v>
                </c:pt>
                <c:pt idx="227">
                  <c:v>43.972949999999997</c:v>
                </c:pt>
                <c:pt idx="228">
                  <c:v>44.151560000000003</c:v>
                </c:pt>
                <c:pt idx="229">
                  <c:v>44.50591</c:v>
                </c:pt>
                <c:pt idx="230">
                  <c:v>44.7943</c:v>
                </c:pt>
                <c:pt idx="231">
                  <c:v>44.898380000000003</c:v>
                </c:pt>
                <c:pt idx="232">
                  <c:v>45.000500000000002</c:v>
                </c:pt>
                <c:pt idx="233">
                  <c:v>45.052930000000003</c:v>
                </c:pt>
                <c:pt idx="234">
                  <c:v>45.128900000000002</c:v>
                </c:pt>
                <c:pt idx="235">
                  <c:v>45.353499999999997</c:v>
                </c:pt>
                <c:pt idx="236">
                  <c:v>45.739890000000003</c:v>
                </c:pt>
                <c:pt idx="237">
                  <c:v>46.02948</c:v>
                </c:pt>
                <c:pt idx="238">
                  <c:v>46.109859999999998</c:v>
                </c:pt>
                <c:pt idx="239">
                  <c:v>46.25573</c:v>
                </c:pt>
                <c:pt idx="240">
                  <c:v>46.351770000000002</c:v>
                </c:pt>
                <c:pt idx="241">
                  <c:v>46.404089999999997</c:v>
                </c:pt>
                <c:pt idx="242">
                  <c:v>46.556789999999999</c:v>
                </c:pt>
                <c:pt idx="243">
                  <c:v>46.852310000000003</c:v>
                </c:pt>
                <c:pt idx="244">
                  <c:v>47.202109999999998</c:v>
                </c:pt>
                <c:pt idx="245">
                  <c:v>47.244929999999997</c:v>
                </c:pt>
                <c:pt idx="246">
                  <c:v>47.29063</c:v>
                </c:pt>
                <c:pt idx="247">
                  <c:v>47.275709999999997</c:v>
                </c:pt>
                <c:pt idx="248">
                  <c:v>47.231079999999999</c:v>
                </c:pt>
                <c:pt idx="249">
                  <c:v>47.240400000000001</c:v>
                </c:pt>
                <c:pt idx="250">
                  <c:v>46.89425</c:v>
                </c:pt>
                <c:pt idx="251">
                  <c:v>46.539760000000001</c:v>
                </c:pt>
                <c:pt idx="252">
                  <c:v>45.847000000000001</c:v>
                </c:pt>
                <c:pt idx="253">
                  <c:v>45.639409999999998</c:v>
                </c:pt>
                <c:pt idx="254">
                  <c:v>45.414549999999998</c:v>
                </c:pt>
                <c:pt idx="255">
                  <c:v>45.079979999999999</c:v>
                </c:pt>
                <c:pt idx="256">
                  <c:v>44.935749999999999</c:v>
                </c:pt>
                <c:pt idx="257">
                  <c:v>44.891849999999998</c:v>
                </c:pt>
                <c:pt idx="258">
                  <c:v>45.100029999999997</c:v>
                </c:pt>
                <c:pt idx="259">
                  <c:v>44.981180000000002</c:v>
                </c:pt>
                <c:pt idx="260">
                  <c:v>44.796230000000001</c:v>
                </c:pt>
                <c:pt idx="261">
                  <c:v>44.608969999999999</c:v>
                </c:pt>
                <c:pt idx="262">
                  <c:v>44.466419999999999</c:v>
                </c:pt>
                <c:pt idx="263">
                  <c:v>44.43665</c:v>
                </c:pt>
                <c:pt idx="264">
                  <c:v>44.58954</c:v>
                </c:pt>
                <c:pt idx="265">
                  <c:v>44.827869999999997</c:v>
                </c:pt>
                <c:pt idx="266">
                  <c:v>44.813040000000001</c:v>
                </c:pt>
                <c:pt idx="267">
                  <c:v>44.70138</c:v>
                </c:pt>
                <c:pt idx="268">
                  <c:v>44.677109999999999</c:v>
                </c:pt>
                <c:pt idx="269">
                  <c:v>44.637309999999999</c:v>
                </c:pt>
                <c:pt idx="270">
                  <c:v>44.646160000000002</c:v>
                </c:pt>
                <c:pt idx="271">
                  <c:v>44.758180000000003</c:v>
                </c:pt>
                <c:pt idx="272">
                  <c:v>44.957239999999999</c:v>
                </c:pt>
                <c:pt idx="273">
                  <c:v>44.791550000000001</c:v>
                </c:pt>
                <c:pt idx="274">
                  <c:v>44.554960000000001</c:v>
                </c:pt>
                <c:pt idx="275">
                  <c:v>44.36168</c:v>
                </c:pt>
                <c:pt idx="276">
                  <c:v>44.186259999999997</c:v>
                </c:pt>
                <c:pt idx="277">
                  <c:v>44.069809999999997</c:v>
                </c:pt>
                <c:pt idx="278">
                  <c:v>44.117939999999997</c:v>
                </c:pt>
                <c:pt idx="279">
                  <c:v>44.3386</c:v>
                </c:pt>
                <c:pt idx="280">
                  <c:v>44.479640000000003</c:v>
                </c:pt>
                <c:pt idx="281">
                  <c:v>44.414459999999998</c:v>
                </c:pt>
                <c:pt idx="282">
                  <c:v>44.42897</c:v>
                </c:pt>
                <c:pt idx="283">
                  <c:v>44.169020000000003</c:v>
                </c:pt>
                <c:pt idx="284">
                  <c:v>43.988039999999998</c:v>
                </c:pt>
                <c:pt idx="285">
                  <c:v>43.852919999999997</c:v>
                </c:pt>
                <c:pt idx="286">
                  <c:v>43.888939999999998</c:v>
                </c:pt>
                <c:pt idx="287">
                  <c:v>44.06617</c:v>
                </c:pt>
                <c:pt idx="288">
                  <c:v>44.022689999999997</c:v>
                </c:pt>
                <c:pt idx="289">
                  <c:v>44.06803</c:v>
                </c:pt>
                <c:pt idx="290">
                  <c:v>44.107529999999997</c:v>
                </c:pt>
                <c:pt idx="291">
                  <c:v>44.171329999999998</c:v>
                </c:pt>
                <c:pt idx="292">
                  <c:v>44.301540000000003</c:v>
                </c:pt>
                <c:pt idx="293">
                  <c:v>44.637790000000003</c:v>
                </c:pt>
                <c:pt idx="294">
                  <c:v>44.861870000000003</c:v>
                </c:pt>
                <c:pt idx="295">
                  <c:v>44.933100000000003</c:v>
                </c:pt>
                <c:pt idx="296">
                  <c:v>45.027740000000001</c:v>
                </c:pt>
                <c:pt idx="297">
                  <c:v>45.1372</c:v>
                </c:pt>
                <c:pt idx="298">
                  <c:v>45.193779999999997</c:v>
                </c:pt>
                <c:pt idx="299">
                  <c:v>45.305549999999997</c:v>
                </c:pt>
                <c:pt idx="300">
                  <c:v>45.550310000000003</c:v>
                </c:pt>
                <c:pt idx="301">
                  <c:v>45.89752</c:v>
                </c:pt>
                <c:pt idx="302">
                  <c:v>45.934739999999998</c:v>
                </c:pt>
                <c:pt idx="303">
                  <c:v>45.993899999999996</c:v>
                </c:pt>
                <c:pt idx="304">
                  <c:v>46.049849999999999</c:v>
                </c:pt>
                <c:pt idx="305">
                  <c:v>46.110709999999997</c:v>
                </c:pt>
                <c:pt idx="306">
                  <c:v>46.236199999999997</c:v>
                </c:pt>
                <c:pt idx="307">
                  <c:v>46.525689999999997</c:v>
                </c:pt>
                <c:pt idx="308">
                  <c:v>46.846519999999998</c:v>
                </c:pt>
                <c:pt idx="309">
                  <c:v>46.954689999999999</c:v>
                </c:pt>
                <c:pt idx="310">
                  <c:v>47.007710000000003</c:v>
                </c:pt>
                <c:pt idx="311">
                  <c:v>47.103789999999996</c:v>
                </c:pt>
                <c:pt idx="312">
                  <c:v>47.130049999999997</c:v>
                </c:pt>
                <c:pt idx="313">
                  <c:v>47.198309999999999</c:v>
                </c:pt>
                <c:pt idx="314">
                  <c:v>47.36985</c:v>
                </c:pt>
                <c:pt idx="315">
                  <c:v>47.653739999999999</c:v>
                </c:pt>
                <c:pt idx="316">
                  <c:v>47.639159999999997</c:v>
                </c:pt>
                <c:pt idx="317">
                  <c:v>47.53736</c:v>
                </c:pt>
                <c:pt idx="318">
                  <c:v>47.4026</c:v>
                </c:pt>
                <c:pt idx="319">
                  <c:v>47.17351</c:v>
                </c:pt>
                <c:pt idx="320">
                  <c:v>46.9298</c:v>
                </c:pt>
                <c:pt idx="321">
                  <c:v>46.849110000000003</c:v>
                </c:pt>
                <c:pt idx="322">
                  <c:v>46.893349999999998</c:v>
                </c:pt>
                <c:pt idx="323">
                  <c:v>46.814019999999999</c:v>
                </c:pt>
                <c:pt idx="324">
                  <c:v>46.668520000000001</c:v>
                </c:pt>
                <c:pt idx="325">
                  <c:v>46.544409999999999</c:v>
                </c:pt>
                <c:pt idx="326">
                  <c:v>46.395910000000001</c:v>
                </c:pt>
                <c:pt idx="327">
                  <c:v>46.323349999999998</c:v>
                </c:pt>
                <c:pt idx="328">
                  <c:v>46.324010000000001</c:v>
                </c:pt>
                <c:pt idx="329">
                  <c:v>46.517470000000003</c:v>
                </c:pt>
                <c:pt idx="330">
                  <c:v>46.613349999999997</c:v>
                </c:pt>
                <c:pt idx="331">
                  <c:v>46.452030000000001</c:v>
                </c:pt>
                <c:pt idx="332">
                  <c:v>46.31673</c:v>
                </c:pt>
                <c:pt idx="333">
                  <c:v>46.103029999999997</c:v>
                </c:pt>
                <c:pt idx="334">
                  <c:v>45.823999999999998</c:v>
                </c:pt>
                <c:pt idx="335">
                  <c:v>45.673940000000002</c:v>
                </c:pt>
                <c:pt idx="336">
                  <c:v>45.63843</c:v>
                </c:pt>
                <c:pt idx="337">
                  <c:v>45.459009999999999</c:v>
                </c:pt>
                <c:pt idx="338">
                  <c:v>45.170819999999999</c:v>
                </c:pt>
                <c:pt idx="339">
                  <c:v>44.946249999999999</c:v>
                </c:pt>
                <c:pt idx="340">
                  <c:v>44.631120000000003</c:v>
                </c:pt>
                <c:pt idx="341">
                  <c:v>44.222949999999997</c:v>
                </c:pt>
                <c:pt idx="342">
                  <c:v>43.513710000000003</c:v>
                </c:pt>
                <c:pt idx="343">
                  <c:v>42.793500000000002</c:v>
                </c:pt>
                <c:pt idx="344">
                  <c:v>42.051690000000001</c:v>
                </c:pt>
                <c:pt idx="345">
                  <c:v>41.314300000000003</c:v>
                </c:pt>
                <c:pt idx="346">
                  <c:v>40.578800000000001</c:v>
                </c:pt>
                <c:pt idx="347">
                  <c:v>39.748260000000002</c:v>
                </c:pt>
                <c:pt idx="348">
                  <c:v>39.031790000000001</c:v>
                </c:pt>
                <c:pt idx="349">
                  <c:v>37.937600000000003</c:v>
                </c:pt>
                <c:pt idx="350">
                  <c:v>36.5456</c:v>
                </c:pt>
                <c:pt idx="351">
                  <c:v>34.952109999999998</c:v>
                </c:pt>
                <c:pt idx="352">
                  <c:v>33.208539999999999</c:v>
                </c:pt>
                <c:pt idx="353">
                  <c:v>31.351949999999999</c:v>
                </c:pt>
                <c:pt idx="354">
                  <c:v>29.430289999999999</c:v>
                </c:pt>
                <c:pt idx="355">
                  <c:v>27.488230000000001</c:v>
                </c:pt>
                <c:pt idx="356">
                  <c:v>25.556100000000001</c:v>
                </c:pt>
                <c:pt idx="357">
                  <c:v>23.65765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48B4-40CF-82EE-A43ED0C2AD2D}"/>
            </c:ext>
          </c:extLst>
        </c:ser>
        <c:ser>
          <c:idx val="1"/>
          <c:order val="1"/>
          <c:tx>
            <c:strRef>
              <c:f>'950C result'!$D$2:$D$3</c:f>
              <c:strCache>
                <c:ptCount val="2"/>
                <c:pt idx="0">
                  <c:v>Sample 2 stress</c:v>
                </c:pt>
                <c:pt idx="1">
                  <c:v>(MPa)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Ref>
              <c:f>'950C result'!$C$4:$C$914</c:f>
              <c:numCache>
                <c:formatCode>General</c:formatCode>
                <c:ptCount val="911"/>
                <c:pt idx="0">
                  <c:v>0</c:v>
                </c:pt>
                <c:pt idx="1">
                  <c:v>5.0000000000000002E-5</c:v>
                </c:pt>
                <c:pt idx="2">
                  <c:v>1.4999999999999999E-4</c:v>
                </c:pt>
                <c:pt idx="3">
                  <c:v>2.2000000000000001E-4</c:v>
                </c:pt>
                <c:pt idx="4">
                  <c:v>2.7E-4</c:v>
                </c:pt>
                <c:pt idx="5">
                  <c:v>3.1E-4</c:v>
                </c:pt>
                <c:pt idx="6">
                  <c:v>3.6000000000000002E-4</c:v>
                </c:pt>
                <c:pt idx="7">
                  <c:v>4.2999999999999999E-4</c:v>
                </c:pt>
                <c:pt idx="8">
                  <c:v>5.2999999999999998E-4</c:v>
                </c:pt>
                <c:pt idx="9">
                  <c:v>6.3000000000000003E-4</c:v>
                </c:pt>
                <c:pt idx="10">
                  <c:v>6.6E-4</c:v>
                </c:pt>
                <c:pt idx="11">
                  <c:v>7.2000000000000005E-4</c:v>
                </c:pt>
                <c:pt idx="12">
                  <c:v>7.6999999999999996E-4</c:v>
                </c:pt>
                <c:pt idx="13">
                  <c:v>8.1999999999999998E-4</c:v>
                </c:pt>
                <c:pt idx="14">
                  <c:v>8.8999999999999995E-4</c:v>
                </c:pt>
                <c:pt idx="15">
                  <c:v>9.7999999999999997E-4</c:v>
                </c:pt>
                <c:pt idx="16">
                  <c:v>1.09E-3</c:v>
                </c:pt>
                <c:pt idx="17">
                  <c:v>1.14E-3</c:v>
                </c:pt>
                <c:pt idx="18">
                  <c:v>1.1900000000000001E-3</c:v>
                </c:pt>
                <c:pt idx="19">
                  <c:v>1.24E-3</c:v>
                </c:pt>
                <c:pt idx="20">
                  <c:v>1.2800000000000001E-3</c:v>
                </c:pt>
                <c:pt idx="21">
                  <c:v>1.34E-3</c:v>
                </c:pt>
                <c:pt idx="22">
                  <c:v>1.4400000000000001E-3</c:v>
                </c:pt>
                <c:pt idx="23">
                  <c:v>1.5399999999999999E-3</c:v>
                </c:pt>
                <c:pt idx="24">
                  <c:v>1.5900000000000001E-3</c:v>
                </c:pt>
                <c:pt idx="25">
                  <c:v>1.64E-3</c:v>
                </c:pt>
                <c:pt idx="26">
                  <c:v>1.6999999999999999E-3</c:v>
                </c:pt>
                <c:pt idx="27">
                  <c:v>1.75E-3</c:v>
                </c:pt>
                <c:pt idx="28">
                  <c:v>1.81E-3</c:v>
                </c:pt>
                <c:pt idx="29">
                  <c:v>1.8799999999999999E-3</c:v>
                </c:pt>
                <c:pt idx="30">
                  <c:v>2E-3</c:v>
                </c:pt>
                <c:pt idx="31">
                  <c:v>2.0699999999999998E-3</c:v>
                </c:pt>
                <c:pt idx="32">
                  <c:v>2.1099999999999999E-3</c:v>
                </c:pt>
                <c:pt idx="33">
                  <c:v>2.16E-3</c:v>
                </c:pt>
                <c:pt idx="34">
                  <c:v>2.2000000000000001E-3</c:v>
                </c:pt>
                <c:pt idx="35">
                  <c:v>2.2599999999999999E-3</c:v>
                </c:pt>
                <c:pt idx="36">
                  <c:v>2.3500000000000001E-3</c:v>
                </c:pt>
                <c:pt idx="37">
                  <c:v>2.4499999999999999E-3</c:v>
                </c:pt>
                <c:pt idx="38">
                  <c:v>2.5200000000000001E-3</c:v>
                </c:pt>
                <c:pt idx="39">
                  <c:v>2.5600000000000002E-3</c:v>
                </c:pt>
                <c:pt idx="40">
                  <c:v>2.6199999999999999E-3</c:v>
                </c:pt>
                <c:pt idx="41">
                  <c:v>2.6700000000000001E-3</c:v>
                </c:pt>
                <c:pt idx="42">
                  <c:v>2.7200000000000002E-3</c:v>
                </c:pt>
                <c:pt idx="43">
                  <c:v>2.8E-3</c:v>
                </c:pt>
                <c:pt idx="44">
                  <c:v>2.8999999999999998E-3</c:v>
                </c:pt>
                <c:pt idx="45">
                  <c:v>2.98E-3</c:v>
                </c:pt>
                <c:pt idx="46">
                  <c:v>3.0400000000000002E-3</c:v>
                </c:pt>
                <c:pt idx="47">
                  <c:v>3.0899999999999999E-3</c:v>
                </c:pt>
                <c:pt idx="48">
                  <c:v>3.13E-3</c:v>
                </c:pt>
                <c:pt idx="49">
                  <c:v>3.1800000000000001E-3</c:v>
                </c:pt>
                <c:pt idx="50">
                  <c:v>3.2499999999999999E-3</c:v>
                </c:pt>
                <c:pt idx="51">
                  <c:v>3.3600000000000001E-3</c:v>
                </c:pt>
                <c:pt idx="52">
                  <c:v>3.4399999999999999E-3</c:v>
                </c:pt>
                <c:pt idx="53">
                  <c:v>3.49E-3</c:v>
                </c:pt>
                <c:pt idx="54">
                  <c:v>3.5400000000000002E-3</c:v>
                </c:pt>
                <c:pt idx="55">
                  <c:v>3.5999999999999999E-3</c:v>
                </c:pt>
                <c:pt idx="56">
                  <c:v>3.64E-3</c:v>
                </c:pt>
                <c:pt idx="57">
                  <c:v>3.7100000000000002E-3</c:v>
                </c:pt>
                <c:pt idx="58">
                  <c:v>3.8E-3</c:v>
                </c:pt>
                <c:pt idx="59">
                  <c:v>3.9100000000000003E-3</c:v>
                </c:pt>
                <c:pt idx="60">
                  <c:v>3.96E-3</c:v>
                </c:pt>
                <c:pt idx="61">
                  <c:v>4.0099999999999997E-3</c:v>
                </c:pt>
                <c:pt idx="62">
                  <c:v>4.0600000000000002E-3</c:v>
                </c:pt>
                <c:pt idx="63">
                  <c:v>4.1000000000000003E-3</c:v>
                </c:pt>
                <c:pt idx="64">
                  <c:v>4.1700000000000001E-3</c:v>
                </c:pt>
                <c:pt idx="65">
                  <c:v>4.2700000000000004E-3</c:v>
                </c:pt>
                <c:pt idx="66">
                  <c:v>4.3699999999999998E-3</c:v>
                </c:pt>
                <c:pt idx="67">
                  <c:v>4.4099999999999999E-3</c:v>
                </c:pt>
                <c:pt idx="68">
                  <c:v>4.4600000000000004E-3</c:v>
                </c:pt>
                <c:pt idx="69">
                  <c:v>4.5199999999999997E-3</c:v>
                </c:pt>
                <c:pt idx="70">
                  <c:v>4.5700000000000003E-3</c:v>
                </c:pt>
                <c:pt idx="71">
                  <c:v>4.6299999999999996E-3</c:v>
                </c:pt>
                <c:pt idx="72">
                  <c:v>4.7099999999999998E-3</c:v>
                </c:pt>
                <c:pt idx="73">
                  <c:v>4.8300000000000001E-3</c:v>
                </c:pt>
                <c:pt idx="74">
                  <c:v>4.8900000000000002E-3</c:v>
                </c:pt>
                <c:pt idx="75">
                  <c:v>4.9399999999999999E-3</c:v>
                </c:pt>
                <c:pt idx="76">
                  <c:v>4.9800000000000001E-3</c:v>
                </c:pt>
                <c:pt idx="77">
                  <c:v>5.0200000000000002E-3</c:v>
                </c:pt>
                <c:pt idx="78">
                  <c:v>5.0800000000000003E-3</c:v>
                </c:pt>
                <c:pt idx="79">
                  <c:v>5.1700000000000001E-3</c:v>
                </c:pt>
                <c:pt idx="80">
                  <c:v>5.28E-3</c:v>
                </c:pt>
                <c:pt idx="81">
                  <c:v>5.3400000000000001E-3</c:v>
                </c:pt>
                <c:pt idx="82">
                  <c:v>5.3800000000000002E-3</c:v>
                </c:pt>
                <c:pt idx="83">
                  <c:v>5.4400000000000004E-3</c:v>
                </c:pt>
                <c:pt idx="84">
                  <c:v>5.4900000000000001E-3</c:v>
                </c:pt>
                <c:pt idx="85">
                  <c:v>5.5399999999999998E-3</c:v>
                </c:pt>
                <c:pt idx="86">
                  <c:v>5.62E-3</c:v>
                </c:pt>
                <c:pt idx="87">
                  <c:v>5.7200000000000003E-3</c:v>
                </c:pt>
                <c:pt idx="88">
                  <c:v>5.8100000000000001E-3</c:v>
                </c:pt>
                <c:pt idx="89">
                  <c:v>5.8599999999999998E-3</c:v>
                </c:pt>
                <c:pt idx="90">
                  <c:v>5.9100000000000003E-3</c:v>
                </c:pt>
                <c:pt idx="91">
                  <c:v>5.9500000000000004E-3</c:v>
                </c:pt>
                <c:pt idx="92">
                  <c:v>6.0000000000000001E-3</c:v>
                </c:pt>
                <c:pt idx="93">
                  <c:v>6.0800000000000003E-3</c:v>
                </c:pt>
                <c:pt idx="94">
                  <c:v>6.1900000000000002E-3</c:v>
                </c:pt>
                <c:pt idx="95">
                  <c:v>6.2599999999999999E-3</c:v>
                </c:pt>
                <c:pt idx="96">
                  <c:v>6.3099999999999996E-3</c:v>
                </c:pt>
                <c:pt idx="97">
                  <c:v>6.3699999999999998E-3</c:v>
                </c:pt>
                <c:pt idx="98">
                  <c:v>6.4200000000000004E-3</c:v>
                </c:pt>
                <c:pt idx="99">
                  <c:v>6.4599999999999996E-3</c:v>
                </c:pt>
                <c:pt idx="100">
                  <c:v>6.5300000000000002E-3</c:v>
                </c:pt>
                <c:pt idx="101">
                  <c:v>6.6299999999999996E-3</c:v>
                </c:pt>
                <c:pt idx="102">
                  <c:v>6.7299999999999999E-3</c:v>
                </c:pt>
                <c:pt idx="103">
                  <c:v>6.7799999999999996E-3</c:v>
                </c:pt>
                <c:pt idx="104">
                  <c:v>6.8300000000000001E-3</c:v>
                </c:pt>
                <c:pt idx="105">
                  <c:v>6.8799999999999998E-3</c:v>
                </c:pt>
                <c:pt idx="106">
                  <c:v>6.9199999999999999E-3</c:v>
                </c:pt>
                <c:pt idx="107">
                  <c:v>6.9899999999999997E-3</c:v>
                </c:pt>
                <c:pt idx="108">
                  <c:v>7.0899999999999999E-3</c:v>
                </c:pt>
                <c:pt idx="109">
                  <c:v>7.1799999999999998E-3</c:v>
                </c:pt>
                <c:pt idx="110">
                  <c:v>7.2300000000000003E-3</c:v>
                </c:pt>
                <c:pt idx="111">
                  <c:v>7.2899999999999996E-3</c:v>
                </c:pt>
                <c:pt idx="112">
                  <c:v>7.3400000000000002E-3</c:v>
                </c:pt>
                <c:pt idx="113">
                  <c:v>7.3899999999999999E-3</c:v>
                </c:pt>
                <c:pt idx="114">
                  <c:v>7.45E-3</c:v>
                </c:pt>
                <c:pt idx="115">
                  <c:v>7.5300000000000002E-3</c:v>
                </c:pt>
                <c:pt idx="116">
                  <c:v>7.6600000000000001E-3</c:v>
                </c:pt>
                <c:pt idx="117">
                  <c:v>7.7099999999999998E-3</c:v>
                </c:pt>
                <c:pt idx="118">
                  <c:v>7.7600000000000004E-3</c:v>
                </c:pt>
                <c:pt idx="119">
                  <c:v>7.7999999999999996E-3</c:v>
                </c:pt>
                <c:pt idx="120">
                  <c:v>7.8399999999999997E-3</c:v>
                </c:pt>
                <c:pt idx="121">
                  <c:v>7.9000000000000008E-3</c:v>
                </c:pt>
                <c:pt idx="122">
                  <c:v>8.0000000000000002E-3</c:v>
                </c:pt>
                <c:pt idx="123">
                  <c:v>8.1099999999999992E-3</c:v>
                </c:pt>
                <c:pt idx="124">
                  <c:v>8.1600000000000006E-3</c:v>
                </c:pt>
                <c:pt idx="125">
                  <c:v>8.2100000000000003E-3</c:v>
                </c:pt>
                <c:pt idx="126">
                  <c:v>8.2699999999999996E-3</c:v>
                </c:pt>
                <c:pt idx="127">
                  <c:v>8.3099999999999997E-3</c:v>
                </c:pt>
                <c:pt idx="128">
                  <c:v>8.3700000000000007E-3</c:v>
                </c:pt>
                <c:pt idx="129">
                  <c:v>8.4399999999999996E-3</c:v>
                </c:pt>
                <c:pt idx="130">
                  <c:v>8.5599999999999999E-3</c:v>
                </c:pt>
                <c:pt idx="131">
                  <c:v>8.6199999999999992E-3</c:v>
                </c:pt>
                <c:pt idx="132">
                  <c:v>8.6800000000000002E-3</c:v>
                </c:pt>
                <c:pt idx="133">
                  <c:v>8.7299999999999999E-3</c:v>
                </c:pt>
                <c:pt idx="134">
                  <c:v>8.77E-3</c:v>
                </c:pt>
                <c:pt idx="135">
                  <c:v>8.8199999999999997E-3</c:v>
                </c:pt>
                <c:pt idx="136">
                  <c:v>8.9099999999999995E-3</c:v>
                </c:pt>
                <c:pt idx="137">
                  <c:v>9.0100000000000006E-3</c:v>
                </c:pt>
                <c:pt idx="138">
                  <c:v>9.0799999999999995E-3</c:v>
                </c:pt>
                <c:pt idx="139">
                  <c:v>9.1299999999999992E-3</c:v>
                </c:pt>
                <c:pt idx="140">
                  <c:v>9.1900000000000003E-3</c:v>
                </c:pt>
                <c:pt idx="141">
                  <c:v>9.2300000000000004E-3</c:v>
                </c:pt>
                <c:pt idx="142">
                  <c:v>9.2800000000000001E-3</c:v>
                </c:pt>
                <c:pt idx="143">
                  <c:v>9.3500000000000007E-3</c:v>
                </c:pt>
                <c:pt idx="144">
                  <c:v>9.4599999999999997E-3</c:v>
                </c:pt>
                <c:pt idx="145">
                  <c:v>9.5499999999999995E-3</c:v>
                </c:pt>
                <c:pt idx="146">
                  <c:v>9.5999999999999992E-3</c:v>
                </c:pt>
                <c:pt idx="147">
                  <c:v>9.6500000000000006E-3</c:v>
                </c:pt>
                <c:pt idx="148">
                  <c:v>9.6900000000000007E-3</c:v>
                </c:pt>
                <c:pt idx="149">
                  <c:v>9.7400000000000004E-3</c:v>
                </c:pt>
                <c:pt idx="150">
                  <c:v>9.8200000000000006E-3</c:v>
                </c:pt>
                <c:pt idx="151">
                  <c:v>9.92E-3</c:v>
                </c:pt>
                <c:pt idx="152">
                  <c:v>0.01</c:v>
                </c:pt>
                <c:pt idx="153">
                  <c:v>1.005E-2</c:v>
                </c:pt>
                <c:pt idx="154">
                  <c:v>1.0109999999999999E-2</c:v>
                </c:pt>
                <c:pt idx="155">
                  <c:v>1.0160000000000001E-2</c:v>
                </c:pt>
                <c:pt idx="156">
                  <c:v>1.021E-2</c:v>
                </c:pt>
                <c:pt idx="157">
                  <c:v>1.027E-2</c:v>
                </c:pt>
                <c:pt idx="158">
                  <c:v>1.0359999999999999E-2</c:v>
                </c:pt>
                <c:pt idx="159">
                  <c:v>1.047E-2</c:v>
                </c:pt>
                <c:pt idx="160">
                  <c:v>1.052E-2</c:v>
                </c:pt>
                <c:pt idx="161">
                  <c:v>1.057E-2</c:v>
                </c:pt>
                <c:pt idx="162">
                  <c:v>1.0619999999999999E-2</c:v>
                </c:pt>
                <c:pt idx="163">
                  <c:v>1.0659999999999999E-2</c:v>
                </c:pt>
                <c:pt idx="164">
                  <c:v>1.073E-2</c:v>
                </c:pt>
                <c:pt idx="165">
                  <c:v>1.0829999999999999E-2</c:v>
                </c:pt>
                <c:pt idx="166">
                  <c:v>1.093E-2</c:v>
                </c:pt>
                <c:pt idx="167">
                  <c:v>1.0970000000000001E-2</c:v>
                </c:pt>
                <c:pt idx="168">
                  <c:v>1.103E-2</c:v>
                </c:pt>
                <c:pt idx="169">
                  <c:v>1.108E-2</c:v>
                </c:pt>
                <c:pt idx="170">
                  <c:v>1.1129999999999999E-2</c:v>
                </c:pt>
                <c:pt idx="171">
                  <c:v>1.119E-2</c:v>
                </c:pt>
                <c:pt idx="172">
                  <c:v>1.1270000000000001E-2</c:v>
                </c:pt>
                <c:pt idx="173">
                  <c:v>1.1379999999999999E-2</c:v>
                </c:pt>
                <c:pt idx="174">
                  <c:v>1.145E-2</c:v>
                </c:pt>
                <c:pt idx="175">
                  <c:v>1.15E-2</c:v>
                </c:pt>
                <c:pt idx="176">
                  <c:v>1.155E-2</c:v>
                </c:pt>
                <c:pt idx="177">
                  <c:v>1.158E-2</c:v>
                </c:pt>
                <c:pt idx="178">
                  <c:v>1.1639999999999999E-2</c:v>
                </c:pt>
                <c:pt idx="179">
                  <c:v>1.174E-2</c:v>
                </c:pt>
                <c:pt idx="180">
                  <c:v>1.184E-2</c:v>
                </c:pt>
                <c:pt idx="181">
                  <c:v>1.1900000000000001E-2</c:v>
                </c:pt>
                <c:pt idx="182">
                  <c:v>1.1939999999999999E-2</c:v>
                </c:pt>
                <c:pt idx="183">
                  <c:v>1.2E-2</c:v>
                </c:pt>
                <c:pt idx="184">
                  <c:v>1.204E-2</c:v>
                </c:pt>
                <c:pt idx="185">
                  <c:v>1.209E-2</c:v>
                </c:pt>
                <c:pt idx="186">
                  <c:v>1.2160000000000001E-2</c:v>
                </c:pt>
                <c:pt idx="187">
                  <c:v>1.226E-2</c:v>
                </c:pt>
                <c:pt idx="188">
                  <c:v>1.2359999999999999E-2</c:v>
                </c:pt>
                <c:pt idx="189">
                  <c:v>1.2409999999999999E-2</c:v>
                </c:pt>
                <c:pt idx="190">
                  <c:v>1.2460000000000001E-2</c:v>
                </c:pt>
                <c:pt idx="191">
                  <c:v>1.2500000000000001E-2</c:v>
                </c:pt>
                <c:pt idx="192">
                  <c:v>1.255E-2</c:v>
                </c:pt>
                <c:pt idx="193">
                  <c:v>1.2619999999999999E-2</c:v>
                </c:pt>
                <c:pt idx="194">
                  <c:v>1.273E-2</c:v>
                </c:pt>
                <c:pt idx="195">
                  <c:v>1.281E-2</c:v>
                </c:pt>
                <c:pt idx="196">
                  <c:v>1.285E-2</c:v>
                </c:pt>
                <c:pt idx="197">
                  <c:v>1.291E-2</c:v>
                </c:pt>
                <c:pt idx="198">
                  <c:v>1.2970000000000001E-2</c:v>
                </c:pt>
                <c:pt idx="199">
                  <c:v>1.3010000000000001E-2</c:v>
                </c:pt>
                <c:pt idx="200">
                  <c:v>1.308E-2</c:v>
                </c:pt>
                <c:pt idx="201">
                  <c:v>1.3169999999999999E-2</c:v>
                </c:pt>
                <c:pt idx="202">
                  <c:v>1.328E-2</c:v>
                </c:pt>
                <c:pt idx="203">
                  <c:v>1.333E-2</c:v>
                </c:pt>
                <c:pt idx="204">
                  <c:v>1.338E-2</c:v>
                </c:pt>
                <c:pt idx="205">
                  <c:v>1.3429999999999999E-2</c:v>
                </c:pt>
                <c:pt idx="206">
                  <c:v>1.3469999999999999E-2</c:v>
                </c:pt>
                <c:pt idx="207">
                  <c:v>1.353E-2</c:v>
                </c:pt>
                <c:pt idx="208">
                  <c:v>1.363E-2</c:v>
                </c:pt>
                <c:pt idx="209">
                  <c:v>1.3729999999999999E-2</c:v>
                </c:pt>
                <c:pt idx="210">
                  <c:v>1.3780000000000001E-2</c:v>
                </c:pt>
                <c:pt idx="211">
                  <c:v>1.384E-2</c:v>
                </c:pt>
                <c:pt idx="212">
                  <c:v>1.389E-2</c:v>
                </c:pt>
                <c:pt idx="213">
                  <c:v>1.3939999999999999E-2</c:v>
                </c:pt>
                <c:pt idx="214">
                  <c:v>1.4E-2</c:v>
                </c:pt>
                <c:pt idx="215">
                  <c:v>1.4080000000000001E-2</c:v>
                </c:pt>
                <c:pt idx="216">
                  <c:v>1.4189999999999999E-2</c:v>
                </c:pt>
                <c:pt idx="217">
                  <c:v>1.4250000000000001E-2</c:v>
                </c:pt>
                <c:pt idx="218">
                  <c:v>1.43E-2</c:v>
                </c:pt>
                <c:pt idx="219">
                  <c:v>1.435E-2</c:v>
                </c:pt>
                <c:pt idx="220">
                  <c:v>1.439E-2</c:v>
                </c:pt>
                <c:pt idx="221">
                  <c:v>1.4449999999999999E-2</c:v>
                </c:pt>
                <c:pt idx="222">
                  <c:v>1.4540000000000001E-2</c:v>
                </c:pt>
                <c:pt idx="223">
                  <c:v>1.465E-2</c:v>
                </c:pt>
                <c:pt idx="224">
                  <c:v>1.47E-2</c:v>
                </c:pt>
                <c:pt idx="225">
                  <c:v>1.4749999999999999E-2</c:v>
                </c:pt>
                <c:pt idx="226">
                  <c:v>1.481E-2</c:v>
                </c:pt>
                <c:pt idx="227">
                  <c:v>1.486E-2</c:v>
                </c:pt>
                <c:pt idx="228">
                  <c:v>1.491E-2</c:v>
                </c:pt>
                <c:pt idx="229">
                  <c:v>1.499E-2</c:v>
                </c:pt>
                <c:pt idx="230">
                  <c:v>1.511E-2</c:v>
                </c:pt>
                <c:pt idx="231">
                  <c:v>1.5180000000000001E-2</c:v>
                </c:pt>
                <c:pt idx="232">
                  <c:v>1.523E-2</c:v>
                </c:pt>
                <c:pt idx="233">
                  <c:v>1.528E-2</c:v>
                </c:pt>
                <c:pt idx="234">
                  <c:v>1.5310000000000001E-2</c:v>
                </c:pt>
                <c:pt idx="235">
                  <c:v>1.537E-2</c:v>
                </c:pt>
                <c:pt idx="236">
                  <c:v>1.545E-2</c:v>
                </c:pt>
                <c:pt idx="237">
                  <c:v>1.555E-2</c:v>
                </c:pt>
                <c:pt idx="238">
                  <c:v>1.5630000000000002E-2</c:v>
                </c:pt>
                <c:pt idx="239">
                  <c:v>1.567E-2</c:v>
                </c:pt>
                <c:pt idx="240">
                  <c:v>1.5730000000000001E-2</c:v>
                </c:pt>
                <c:pt idx="241">
                  <c:v>1.5789999999999998E-2</c:v>
                </c:pt>
                <c:pt idx="242">
                  <c:v>1.583E-2</c:v>
                </c:pt>
                <c:pt idx="243">
                  <c:v>1.5900000000000001E-2</c:v>
                </c:pt>
                <c:pt idx="244">
                  <c:v>1.6E-2</c:v>
                </c:pt>
                <c:pt idx="245">
                  <c:v>1.61E-2</c:v>
                </c:pt>
                <c:pt idx="246">
                  <c:v>1.6150000000000001E-2</c:v>
                </c:pt>
                <c:pt idx="247">
                  <c:v>1.6199999999999999E-2</c:v>
                </c:pt>
                <c:pt idx="248">
                  <c:v>1.6240000000000001E-2</c:v>
                </c:pt>
                <c:pt idx="249">
                  <c:v>1.6289999999999999E-2</c:v>
                </c:pt>
                <c:pt idx="250">
                  <c:v>1.636E-2</c:v>
                </c:pt>
                <c:pt idx="251">
                  <c:v>1.6459999999999999E-2</c:v>
                </c:pt>
                <c:pt idx="252">
                  <c:v>1.6549999999999999E-2</c:v>
                </c:pt>
                <c:pt idx="253">
                  <c:v>1.66E-2</c:v>
                </c:pt>
                <c:pt idx="254">
                  <c:v>1.6660000000000001E-2</c:v>
                </c:pt>
                <c:pt idx="255">
                  <c:v>1.6709999999999999E-2</c:v>
                </c:pt>
                <c:pt idx="256">
                  <c:v>1.6750000000000001E-2</c:v>
                </c:pt>
                <c:pt idx="257">
                  <c:v>1.6820000000000002E-2</c:v>
                </c:pt>
                <c:pt idx="258">
                  <c:v>1.6910000000000001E-2</c:v>
                </c:pt>
                <c:pt idx="259">
                  <c:v>1.702E-2</c:v>
                </c:pt>
                <c:pt idx="260">
                  <c:v>1.7069999999999998E-2</c:v>
                </c:pt>
                <c:pt idx="261">
                  <c:v>1.712E-2</c:v>
                </c:pt>
                <c:pt idx="262">
                  <c:v>1.7170000000000001E-2</c:v>
                </c:pt>
                <c:pt idx="263">
                  <c:v>1.721E-2</c:v>
                </c:pt>
                <c:pt idx="264">
                  <c:v>1.7270000000000001E-2</c:v>
                </c:pt>
                <c:pt idx="265">
                  <c:v>1.737E-2</c:v>
                </c:pt>
                <c:pt idx="266">
                  <c:v>1.7469999999999999E-2</c:v>
                </c:pt>
                <c:pt idx="267">
                  <c:v>1.7520000000000001E-2</c:v>
                </c:pt>
                <c:pt idx="268">
                  <c:v>1.7579999999999998E-2</c:v>
                </c:pt>
                <c:pt idx="269">
                  <c:v>1.763E-2</c:v>
                </c:pt>
                <c:pt idx="270">
                  <c:v>1.7680000000000001E-2</c:v>
                </c:pt>
                <c:pt idx="271">
                  <c:v>1.7729999999999999E-2</c:v>
                </c:pt>
                <c:pt idx="272">
                  <c:v>1.7809999999999999E-2</c:v>
                </c:pt>
                <c:pt idx="273">
                  <c:v>1.7930000000000001E-2</c:v>
                </c:pt>
                <c:pt idx="274">
                  <c:v>1.7999999999999999E-2</c:v>
                </c:pt>
                <c:pt idx="275">
                  <c:v>1.805E-2</c:v>
                </c:pt>
                <c:pt idx="276">
                  <c:v>1.8089999999999998E-2</c:v>
                </c:pt>
                <c:pt idx="277">
                  <c:v>1.813E-2</c:v>
                </c:pt>
                <c:pt idx="278">
                  <c:v>1.8190000000000001E-2</c:v>
                </c:pt>
                <c:pt idx="279">
                  <c:v>1.8280000000000001E-2</c:v>
                </c:pt>
                <c:pt idx="280">
                  <c:v>1.8380000000000001E-2</c:v>
                </c:pt>
                <c:pt idx="281">
                  <c:v>1.8440000000000002E-2</c:v>
                </c:pt>
                <c:pt idx="282">
                  <c:v>1.8489999999999999E-2</c:v>
                </c:pt>
                <c:pt idx="283">
                  <c:v>1.8550000000000001E-2</c:v>
                </c:pt>
                <c:pt idx="284">
                  <c:v>1.8599999999999998E-2</c:v>
                </c:pt>
                <c:pt idx="285">
                  <c:v>1.866E-2</c:v>
                </c:pt>
                <c:pt idx="286">
                  <c:v>1.873E-2</c:v>
                </c:pt>
                <c:pt idx="287">
                  <c:v>1.8839999999999999E-2</c:v>
                </c:pt>
                <c:pt idx="288">
                  <c:v>1.8919999999999999E-2</c:v>
                </c:pt>
                <c:pt idx="289">
                  <c:v>1.8970000000000001E-2</c:v>
                </c:pt>
                <c:pt idx="290">
                  <c:v>1.9019999999999999E-2</c:v>
                </c:pt>
                <c:pt idx="291">
                  <c:v>1.9060000000000001E-2</c:v>
                </c:pt>
                <c:pt idx="292">
                  <c:v>1.9109999999999999E-2</c:v>
                </c:pt>
                <c:pt idx="293">
                  <c:v>1.9179999999999999E-2</c:v>
                </c:pt>
                <c:pt idx="294">
                  <c:v>1.9290000000000002E-2</c:v>
                </c:pt>
                <c:pt idx="295">
                  <c:v>1.9369999999999998E-2</c:v>
                </c:pt>
                <c:pt idx="296">
                  <c:v>1.9400000000000001E-2</c:v>
                </c:pt>
                <c:pt idx="297">
                  <c:v>1.9460000000000002E-2</c:v>
                </c:pt>
                <c:pt idx="298">
                  <c:v>1.951E-2</c:v>
                </c:pt>
                <c:pt idx="299">
                  <c:v>1.9560000000000001E-2</c:v>
                </c:pt>
                <c:pt idx="300">
                  <c:v>1.9619999999999999E-2</c:v>
                </c:pt>
                <c:pt idx="301">
                  <c:v>1.9699999999999999E-2</c:v>
                </c:pt>
                <c:pt idx="302">
                  <c:v>1.9800000000000002E-2</c:v>
                </c:pt>
                <c:pt idx="303">
                  <c:v>1.9869999999999999E-2</c:v>
                </c:pt>
                <c:pt idx="304">
                  <c:v>1.993E-2</c:v>
                </c:pt>
                <c:pt idx="305">
                  <c:v>1.9970000000000002E-2</c:v>
                </c:pt>
                <c:pt idx="306">
                  <c:v>2.002E-2</c:v>
                </c:pt>
                <c:pt idx="307">
                  <c:v>2.0070000000000001E-2</c:v>
                </c:pt>
                <c:pt idx="308">
                  <c:v>2.0160000000000001E-2</c:v>
                </c:pt>
                <c:pt idx="309">
                  <c:v>2.027E-2</c:v>
                </c:pt>
                <c:pt idx="310">
                  <c:v>2.0320000000000001E-2</c:v>
                </c:pt>
                <c:pt idx="311">
                  <c:v>2.0369999999999999E-2</c:v>
                </c:pt>
                <c:pt idx="312">
                  <c:v>2.043E-2</c:v>
                </c:pt>
                <c:pt idx="313">
                  <c:v>2.0480000000000002E-2</c:v>
                </c:pt>
                <c:pt idx="314">
                  <c:v>2.053E-2</c:v>
                </c:pt>
                <c:pt idx="315">
                  <c:v>2.061E-2</c:v>
                </c:pt>
                <c:pt idx="316">
                  <c:v>2.0719999999999999E-2</c:v>
                </c:pt>
                <c:pt idx="317">
                  <c:v>2.0799999999999999E-2</c:v>
                </c:pt>
                <c:pt idx="318">
                  <c:v>2.085E-2</c:v>
                </c:pt>
                <c:pt idx="319">
                  <c:v>2.0899999999999998E-2</c:v>
                </c:pt>
                <c:pt idx="320">
                  <c:v>2.094E-2</c:v>
                </c:pt>
                <c:pt idx="321">
                  <c:v>2.0990000000000002E-2</c:v>
                </c:pt>
                <c:pt idx="322">
                  <c:v>2.1069999999999998E-2</c:v>
                </c:pt>
                <c:pt idx="323">
                  <c:v>2.1180000000000001E-2</c:v>
                </c:pt>
                <c:pt idx="324">
                  <c:v>2.1250000000000002E-2</c:v>
                </c:pt>
                <c:pt idx="325">
                  <c:v>2.1299999999999999E-2</c:v>
                </c:pt>
                <c:pt idx="326">
                  <c:v>2.1360000000000001E-2</c:v>
                </c:pt>
                <c:pt idx="327">
                  <c:v>2.1409999999999998E-2</c:v>
                </c:pt>
                <c:pt idx="328">
                  <c:v>2.146E-2</c:v>
                </c:pt>
                <c:pt idx="329">
                  <c:v>2.1530000000000001E-2</c:v>
                </c:pt>
                <c:pt idx="330">
                  <c:v>2.163E-2</c:v>
                </c:pt>
                <c:pt idx="331">
                  <c:v>2.1729999999999999E-2</c:v>
                </c:pt>
                <c:pt idx="332">
                  <c:v>2.1770000000000001E-2</c:v>
                </c:pt>
                <c:pt idx="333">
                  <c:v>2.1819999999999999E-2</c:v>
                </c:pt>
                <c:pt idx="334">
                  <c:v>2.1870000000000001E-2</c:v>
                </c:pt>
                <c:pt idx="335">
                  <c:v>2.1909999999999999E-2</c:v>
                </c:pt>
                <c:pt idx="336">
                  <c:v>2.198E-2</c:v>
                </c:pt>
                <c:pt idx="337">
                  <c:v>2.2079999999999999E-2</c:v>
                </c:pt>
                <c:pt idx="338">
                  <c:v>2.2179999999999998E-2</c:v>
                </c:pt>
                <c:pt idx="339">
                  <c:v>2.2210000000000001E-2</c:v>
                </c:pt>
                <c:pt idx="340">
                  <c:v>2.2270000000000002E-2</c:v>
                </c:pt>
                <c:pt idx="341">
                  <c:v>2.232E-2</c:v>
                </c:pt>
                <c:pt idx="342">
                  <c:v>2.2370000000000001E-2</c:v>
                </c:pt>
                <c:pt idx="343">
                  <c:v>2.2429999999999999E-2</c:v>
                </c:pt>
                <c:pt idx="344">
                  <c:v>2.2499999999999999E-2</c:v>
                </c:pt>
                <c:pt idx="345">
                  <c:v>2.2620000000000001E-2</c:v>
                </c:pt>
                <c:pt idx="346">
                  <c:v>2.2679999999999999E-2</c:v>
                </c:pt>
                <c:pt idx="347">
                  <c:v>2.274E-2</c:v>
                </c:pt>
                <c:pt idx="348">
                  <c:v>2.2780000000000002E-2</c:v>
                </c:pt>
                <c:pt idx="349">
                  <c:v>2.282E-2</c:v>
                </c:pt>
                <c:pt idx="350">
                  <c:v>2.2880000000000001E-2</c:v>
                </c:pt>
                <c:pt idx="351">
                  <c:v>2.2960000000000001E-2</c:v>
                </c:pt>
                <c:pt idx="352">
                  <c:v>2.307E-2</c:v>
                </c:pt>
                <c:pt idx="353">
                  <c:v>2.3140000000000001E-2</c:v>
                </c:pt>
                <c:pt idx="354">
                  <c:v>2.3179999999999999E-2</c:v>
                </c:pt>
                <c:pt idx="355">
                  <c:v>2.324E-2</c:v>
                </c:pt>
                <c:pt idx="356">
                  <c:v>2.3290000000000002E-2</c:v>
                </c:pt>
                <c:pt idx="357">
                  <c:v>2.334E-2</c:v>
                </c:pt>
                <c:pt idx="358">
                  <c:v>2.341E-2</c:v>
                </c:pt>
                <c:pt idx="359">
                  <c:v>2.3519999999999999E-2</c:v>
                </c:pt>
                <c:pt idx="360">
                  <c:v>2.3609999999999999E-2</c:v>
                </c:pt>
                <c:pt idx="361">
                  <c:v>2.366E-2</c:v>
                </c:pt>
                <c:pt idx="362">
                  <c:v>2.3709999999999998E-2</c:v>
                </c:pt>
                <c:pt idx="363">
                  <c:v>2.375E-2</c:v>
                </c:pt>
                <c:pt idx="364">
                  <c:v>2.3800000000000002E-2</c:v>
                </c:pt>
                <c:pt idx="365">
                  <c:v>2.3869999999999999E-2</c:v>
                </c:pt>
                <c:pt idx="366">
                  <c:v>2.3980000000000001E-2</c:v>
                </c:pt>
                <c:pt idx="367">
                  <c:v>2.4060000000000002E-2</c:v>
                </c:pt>
                <c:pt idx="368">
                  <c:v>2.41E-2</c:v>
                </c:pt>
                <c:pt idx="369">
                  <c:v>2.4150000000000001E-2</c:v>
                </c:pt>
                <c:pt idx="370">
                  <c:v>2.4199999999999999E-2</c:v>
                </c:pt>
                <c:pt idx="371">
                  <c:v>2.4250000000000001E-2</c:v>
                </c:pt>
                <c:pt idx="372">
                  <c:v>2.427E-2</c:v>
                </c:pt>
                <c:pt idx="373">
                  <c:v>2.4299999999999999E-2</c:v>
                </c:pt>
                <c:pt idx="374">
                  <c:v>2.4330000000000001E-2</c:v>
                </c:pt>
                <c:pt idx="375">
                  <c:v>2.4400000000000002E-2</c:v>
                </c:pt>
                <c:pt idx="376">
                  <c:v>2.4500000000000001E-2</c:v>
                </c:pt>
                <c:pt idx="377">
                  <c:v>2.452E-2</c:v>
                </c:pt>
                <c:pt idx="378">
                  <c:v>2.4549999999999999E-2</c:v>
                </c:pt>
                <c:pt idx="379">
                  <c:v>2.4559999999999998E-2</c:v>
                </c:pt>
                <c:pt idx="380">
                  <c:v>2.4570000000000002E-2</c:v>
                </c:pt>
                <c:pt idx="381">
                  <c:v>2.4580000000000001E-2</c:v>
                </c:pt>
                <c:pt idx="382">
                  <c:v>2.461E-2</c:v>
                </c:pt>
                <c:pt idx="383">
                  <c:v>2.4649999999999998E-2</c:v>
                </c:pt>
                <c:pt idx="384">
                  <c:v>2.469E-2</c:v>
                </c:pt>
                <c:pt idx="385">
                  <c:v>2.4740000000000002E-2</c:v>
                </c:pt>
                <c:pt idx="386">
                  <c:v>2.4819999999999998E-2</c:v>
                </c:pt>
                <c:pt idx="387">
                  <c:v>2.4930000000000001E-2</c:v>
                </c:pt>
                <c:pt idx="388">
                  <c:v>2.5010000000000001E-2</c:v>
                </c:pt>
                <c:pt idx="389">
                  <c:v>2.5049999999999999E-2</c:v>
                </c:pt>
                <c:pt idx="390">
                  <c:v>2.511E-2</c:v>
                </c:pt>
                <c:pt idx="391">
                  <c:v>2.5159999999999998E-2</c:v>
                </c:pt>
                <c:pt idx="392">
                  <c:v>2.521E-2</c:v>
                </c:pt>
                <c:pt idx="393">
                  <c:v>2.528E-2</c:v>
                </c:pt>
                <c:pt idx="394">
                  <c:v>2.537E-2</c:v>
                </c:pt>
                <c:pt idx="395">
                  <c:v>2.547E-2</c:v>
                </c:pt>
                <c:pt idx="396">
                  <c:v>2.5530000000000001E-2</c:v>
                </c:pt>
                <c:pt idx="397">
                  <c:v>2.5579999999999999E-2</c:v>
                </c:pt>
                <c:pt idx="398">
                  <c:v>2.562E-2</c:v>
                </c:pt>
                <c:pt idx="399">
                  <c:v>2.5669999999999998E-2</c:v>
                </c:pt>
                <c:pt idx="400">
                  <c:v>2.5729999999999999E-2</c:v>
                </c:pt>
                <c:pt idx="401">
                  <c:v>2.5839999999999998E-2</c:v>
                </c:pt>
                <c:pt idx="402">
                  <c:v>2.5930000000000002E-2</c:v>
                </c:pt>
                <c:pt idx="403">
                  <c:v>2.598E-2</c:v>
                </c:pt>
                <c:pt idx="404">
                  <c:v>2.6030000000000001E-2</c:v>
                </c:pt>
                <c:pt idx="405">
                  <c:v>2.6089999999999999E-2</c:v>
                </c:pt>
                <c:pt idx="406">
                  <c:v>2.613E-2</c:v>
                </c:pt>
                <c:pt idx="407">
                  <c:v>2.6190000000000001E-2</c:v>
                </c:pt>
                <c:pt idx="408">
                  <c:v>2.6270000000000002E-2</c:v>
                </c:pt>
                <c:pt idx="409">
                  <c:v>2.639E-2</c:v>
                </c:pt>
                <c:pt idx="410">
                  <c:v>2.6450000000000001E-2</c:v>
                </c:pt>
                <c:pt idx="411">
                  <c:v>2.6499999999999999E-2</c:v>
                </c:pt>
                <c:pt idx="412">
                  <c:v>2.6550000000000001E-2</c:v>
                </c:pt>
                <c:pt idx="413">
                  <c:v>2.6589999999999999E-2</c:v>
                </c:pt>
                <c:pt idx="414">
                  <c:v>2.665E-2</c:v>
                </c:pt>
                <c:pt idx="415">
                  <c:v>2.674E-2</c:v>
                </c:pt>
                <c:pt idx="416">
                  <c:v>2.6849999999999999E-2</c:v>
                </c:pt>
                <c:pt idx="417">
                  <c:v>2.69E-2</c:v>
                </c:pt>
                <c:pt idx="418">
                  <c:v>2.6950000000000002E-2</c:v>
                </c:pt>
                <c:pt idx="419">
                  <c:v>2.7009999999999999E-2</c:v>
                </c:pt>
                <c:pt idx="420">
                  <c:v>2.7060000000000001E-2</c:v>
                </c:pt>
                <c:pt idx="421">
                  <c:v>2.7109999999999999E-2</c:v>
                </c:pt>
                <c:pt idx="422">
                  <c:v>2.7189999999999999E-2</c:v>
                </c:pt>
                <c:pt idx="423">
                  <c:v>2.7300000000000001E-2</c:v>
                </c:pt>
                <c:pt idx="424">
                  <c:v>2.7380000000000002E-2</c:v>
                </c:pt>
                <c:pt idx="425">
                  <c:v>2.742E-2</c:v>
                </c:pt>
                <c:pt idx="426">
                  <c:v>2.7470000000000001E-2</c:v>
                </c:pt>
                <c:pt idx="427">
                  <c:v>2.751E-2</c:v>
                </c:pt>
                <c:pt idx="428">
                  <c:v>2.7570000000000001E-2</c:v>
                </c:pt>
                <c:pt idx="429">
                  <c:v>2.7650000000000001E-2</c:v>
                </c:pt>
                <c:pt idx="430">
                  <c:v>2.776E-2</c:v>
                </c:pt>
                <c:pt idx="431">
                  <c:v>2.7830000000000001E-2</c:v>
                </c:pt>
                <c:pt idx="432">
                  <c:v>2.7869999999999999E-2</c:v>
                </c:pt>
                <c:pt idx="433">
                  <c:v>2.793E-2</c:v>
                </c:pt>
                <c:pt idx="434">
                  <c:v>2.7980000000000001E-2</c:v>
                </c:pt>
                <c:pt idx="435">
                  <c:v>2.8029999999999999E-2</c:v>
                </c:pt>
                <c:pt idx="436">
                  <c:v>2.81E-2</c:v>
                </c:pt>
                <c:pt idx="437">
                  <c:v>2.8199999999999999E-2</c:v>
                </c:pt>
                <c:pt idx="438">
                  <c:v>2.8289999999999999E-2</c:v>
                </c:pt>
                <c:pt idx="439">
                  <c:v>2.835E-2</c:v>
                </c:pt>
                <c:pt idx="440">
                  <c:v>2.8400000000000002E-2</c:v>
                </c:pt>
                <c:pt idx="441">
                  <c:v>2.844E-2</c:v>
                </c:pt>
                <c:pt idx="442">
                  <c:v>2.8490000000000001E-2</c:v>
                </c:pt>
                <c:pt idx="443">
                  <c:v>2.8559999999999999E-2</c:v>
                </c:pt>
                <c:pt idx="444">
                  <c:v>2.8660000000000001E-2</c:v>
                </c:pt>
                <c:pt idx="445">
                  <c:v>2.8750000000000001E-2</c:v>
                </c:pt>
                <c:pt idx="446">
                  <c:v>2.8799999999999999E-2</c:v>
                </c:pt>
                <c:pt idx="447">
                  <c:v>2.8850000000000001E-2</c:v>
                </c:pt>
                <c:pt idx="448">
                  <c:v>2.8910000000000002E-2</c:v>
                </c:pt>
                <c:pt idx="449">
                  <c:v>2.895E-2</c:v>
                </c:pt>
                <c:pt idx="450">
                  <c:v>2.9010000000000001E-2</c:v>
                </c:pt>
                <c:pt idx="451">
                  <c:v>2.9100000000000001E-2</c:v>
                </c:pt>
                <c:pt idx="452">
                  <c:v>2.9219999999999999E-2</c:v>
                </c:pt>
                <c:pt idx="453">
                  <c:v>2.9270000000000001E-2</c:v>
                </c:pt>
                <c:pt idx="454">
                  <c:v>2.9319999999999999E-2</c:v>
                </c:pt>
                <c:pt idx="455">
                  <c:v>2.937E-2</c:v>
                </c:pt>
                <c:pt idx="456">
                  <c:v>2.9409999999999999E-2</c:v>
                </c:pt>
                <c:pt idx="457">
                  <c:v>2.947E-2</c:v>
                </c:pt>
                <c:pt idx="458">
                  <c:v>2.9569999999999999E-2</c:v>
                </c:pt>
                <c:pt idx="459">
                  <c:v>2.9669999999999998E-2</c:v>
                </c:pt>
                <c:pt idx="460">
                  <c:v>2.972E-2</c:v>
                </c:pt>
                <c:pt idx="461">
                  <c:v>2.9770000000000001E-2</c:v>
                </c:pt>
                <c:pt idx="462">
                  <c:v>2.9829999999999999E-2</c:v>
                </c:pt>
                <c:pt idx="463">
                  <c:v>2.988E-2</c:v>
                </c:pt>
                <c:pt idx="464">
                  <c:v>2.9929999999999998E-2</c:v>
                </c:pt>
                <c:pt idx="465">
                  <c:v>3.0009999999999998E-2</c:v>
                </c:pt>
                <c:pt idx="466">
                  <c:v>3.0130000000000001E-2</c:v>
                </c:pt>
                <c:pt idx="467">
                  <c:v>3.0190000000000002E-2</c:v>
                </c:pt>
                <c:pt idx="468">
                  <c:v>3.024E-2</c:v>
                </c:pt>
                <c:pt idx="469">
                  <c:v>3.0290000000000001E-2</c:v>
                </c:pt>
                <c:pt idx="470">
                  <c:v>3.0329999999999999E-2</c:v>
                </c:pt>
                <c:pt idx="471">
                  <c:v>3.039E-2</c:v>
                </c:pt>
                <c:pt idx="472">
                  <c:v>3.0470000000000001E-2</c:v>
                </c:pt>
                <c:pt idx="473">
                  <c:v>3.058E-2</c:v>
                </c:pt>
                <c:pt idx="474">
                  <c:v>3.0640000000000001E-2</c:v>
                </c:pt>
                <c:pt idx="475">
                  <c:v>3.0689999999999999E-2</c:v>
                </c:pt>
                <c:pt idx="476">
                  <c:v>3.075E-2</c:v>
                </c:pt>
                <c:pt idx="477">
                  <c:v>3.0800000000000001E-2</c:v>
                </c:pt>
                <c:pt idx="478">
                  <c:v>3.0849999999999999E-2</c:v>
                </c:pt>
                <c:pt idx="479">
                  <c:v>3.0929999999999999E-2</c:v>
                </c:pt>
                <c:pt idx="480">
                  <c:v>3.1029999999999999E-2</c:v>
                </c:pt>
                <c:pt idx="481">
                  <c:v>3.1109999999999999E-2</c:v>
                </c:pt>
                <c:pt idx="482">
                  <c:v>3.116E-2</c:v>
                </c:pt>
                <c:pt idx="483">
                  <c:v>3.1210000000000002E-2</c:v>
                </c:pt>
                <c:pt idx="484">
                  <c:v>3.125E-2</c:v>
                </c:pt>
                <c:pt idx="485">
                  <c:v>3.1309999999999998E-2</c:v>
                </c:pt>
                <c:pt idx="486">
                  <c:v>3.1379999999999998E-2</c:v>
                </c:pt>
                <c:pt idx="487">
                  <c:v>3.1489999999999997E-2</c:v>
                </c:pt>
                <c:pt idx="488">
                  <c:v>3.1570000000000001E-2</c:v>
                </c:pt>
                <c:pt idx="489">
                  <c:v>3.1609999999999999E-2</c:v>
                </c:pt>
                <c:pt idx="490">
                  <c:v>3.1669999999999997E-2</c:v>
                </c:pt>
                <c:pt idx="491">
                  <c:v>3.1719999999999998E-2</c:v>
                </c:pt>
                <c:pt idx="492">
                  <c:v>3.177E-2</c:v>
                </c:pt>
                <c:pt idx="493">
                  <c:v>3.184E-2</c:v>
                </c:pt>
                <c:pt idx="494">
                  <c:v>3.193E-2</c:v>
                </c:pt>
                <c:pt idx="495">
                  <c:v>3.2039999999999999E-2</c:v>
                </c:pt>
                <c:pt idx="496">
                  <c:v>3.209E-2</c:v>
                </c:pt>
                <c:pt idx="497">
                  <c:v>3.2140000000000002E-2</c:v>
                </c:pt>
                <c:pt idx="498">
                  <c:v>3.2190000000000003E-2</c:v>
                </c:pt>
                <c:pt idx="499">
                  <c:v>3.2230000000000002E-2</c:v>
                </c:pt>
                <c:pt idx="500">
                  <c:v>3.2300000000000002E-2</c:v>
                </c:pt>
                <c:pt idx="501">
                  <c:v>3.2399999999999998E-2</c:v>
                </c:pt>
                <c:pt idx="502">
                  <c:v>3.2489999999999998E-2</c:v>
                </c:pt>
                <c:pt idx="503">
                  <c:v>3.2530000000000003E-2</c:v>
                </c:pt>
                <c:pt idx="504">
                  <c:v>3.2590000000000001E-2</c:v>
                </c:pt>
                <c:pt idx="505">
                  <c:v>3.2649999999999998E-2</c:v>
                </c:pt>
                <c:pt idx="506">
                  <c:v>3.2689999999999997E-2</c:v>
                </c:pt>
                <c:pt idx="507">
                  <c:v>3.2750000000000001E-2</c:v>
                </c:pt>
                <c:pt idx="508">
                  <c:v>3.2840000000000001E-2</c:v>
                </c:pt>
                <c:pt idx="509">
                  <c:v>3.2960000000000003E-2</c:v>
                </c:pt>
                <c:pt idx="510">
                  <c:v>3.3009999999999998E-2</c:v>
                </c:pt>
                <c:pt idx="511">
                  <c:v>3.3059999999999999E-2</c:v>
                </c:pt>
                <c:pt idx="512">
                  <c:v>3.3110000000000001E-2</c:v>
                </c:pt>
                <c:pt idx="513">
                  <c:v>3.3149999999999999E-2</c:v>
                </c:pt>
                <c:pt idx="514">
                  <c:v>3.3210000000000003E-2</c:v>
                </c:pt>
                <c:pt idx="515">
                  <c:v>3.3309999999999999E-2</c:v>
                </c:pt>
                <c:pt idx="516">
                  <c:v>3.3410000000000002E-2</c:v>
                </c:pt>
                <c:pt idx="517">
                  <c:v>3.3459999999999997E-2</c:v>
                </c:pt>
                <c:pt idx="518">
                  <c:v>3.3509999999999998E-2</c:v>
                </c:pt>
                <c:pt idx="519">
                  <c:v>3.3570000000000003E-2</c:v>
                </c:pt>
                <c:pt idx="520">
                  <c:v>3.3619999999999997E-2</c:v>
                </c:pt>
                <c:pt idx="521">
                  <c:v>3.3669999999999999E-2</c:v>
                </c:pt>
                <c:pt idx="522">
                  <c:v>3.3750000000000002E-2</c:v>
                </c:pt>
                <c:pt idx="523">
                  <c:v>3.3869999999999997E-2</c:v>
                </c:pt>
                <c:pt idx="524">
                  <c:v>3.3930000000000002E-2</c:v>
                </c:pt>
                <c:pt idx="525">
                  <c:v>3.3980000000000003E-2</c:v>
                </c:pt>
                <c:pt idx="526">
                  <c:v>3.4029999999999998E-2</c:v>
                </c:pt>
                <c:pt idx="527">
                  <c:v>3.4070000000000003E-2</c:v>
                </c:pt>
                <c:pt idx="528">
                  <c:v>3.4130000000000001E-2</c:v>
                </c:pt>
                <c:pt idx="529">
                  <c:v>3.4209999999999997E-2</c:v>
                </c:pt>
                <c:pt idx="530">
                  <c:v>3.4320000000000003E-2</c:v>
                </c:pt>
                <c:pt idx="531">
                  <c:v>3.4389999999999997E-2</c:v>
                </c:pt>
                <c:pt idx="532">
                  <c:v>3.4430000000000002E-2</c:v>
                </c:pt>
                <c:pt idx="533">
                  <c:v>3.449E-2</c:v>
                </c:pt>
                <c:pt idx="534">
                  <c:v>3.4540000000000001E-2</c:v>
                </c:pt>
                <c:pt idx="535">
                  <c:v>3.4590000000000003E-2</c:v>
                </c:pt>
                <c:pt idx="536">
                  <c:v>3.4660000000000003E-2</c:v>
                </c:pt>
                <c:pt idx="537">
                  <c:v>3.4770000000000002E-2</c:v>
                </c:pt>
                <c:pt idx="538">
                  <c:v>3.4860000000000002E-2</c:v>
                </c:pt>
                <c:pt idx="539">
                  <c:v>3.4909999999999997E-2</c:v>
                </c:pt>
                <c:pt idx="540">
                  <c:v>3.4959999999999998E-2</c:v>
                </c:pt>
                <c:pt idx="541">
                  <c:v>3.5000000000000003E-2</c:v>
                </c:pt>
                <c:pt idx="542">
                  <c:v>3.5049999999999998E-2</c:v>
                </c:pt>
                <c:pt idx="543">
                  <c:v>3.5130000000000002E-2</c:v>
                </c:pt>
                <c:pt idx="544">
                  <c:v>3.5229999999999997E-2</c:v>
                </c:pt>
                <c:pt idx="545">
                  <c:v>3.5310000000000001E-2</c:v>
                </c:pt>
                <c:pt idx="546">
                  <c:v>3.5349999999999999E-2</c:v>
                </c:pt>
                <c:pt idx="547">
                  <c:v>3.5409999999999997E-2</c:v>
                </c:pt>
                <c:pt idx="548">
                  <c:v>3.5459999999999998E-2</c:v>
                </c:pt>
                <c:pt idx="549">
                  <c:v>3.551E-2</c:v>
                </c:pt>
                <c:pt idx="550">
                  <c:v>3.5580000000000001E-2</c:v>
                </c:pt>
                <c:pt idx="551">
                  <c:v>3.567E-2</c:v>
                </c:pt>
                <c:pt idx="552">
                  <c:v>3.5779999999999999E-2</c:v>
                </c:pt>
                <c:pt idx="553">
                  <c:v>3.5830000000000001E-2</c:v>
                </c:pt>
                <c:pt idx="554">
                  <c:v>3.5880000000000002E-2</c:v>
                </c:pt>
                <c:pt idx="555">
                  <c:v>3.5929999999999997E-2</c:v>
                </c:pt>
                <c:pt idx="556">
                  <c:v>3.5970000000000002E-2</c:v>
                </c:pt>
                <c:pt idx="557">
                  <c:v>3.603E-2</c:v>
                </c:pt>
                <c:pt idx="558">
                  <c:v>3.6139999999999999E-2</c:v>
                </c:pt>
                <c:pt idx="559">
                  <c:v>3.6229999999999998E-2</c:v>
                </c:pt>
                <c:pt idx="560">
                  <c:v>3.628E-2</c:v>
                </c:pt>
                <c:pt idx="561">
                  <c:v>3.6339999999999997E-2</c:v>
                </c:pt>
                <c:pt idx="562">
                  <c:v>3.6389999999999999E-2</c:v>
                </c:pt>
                <c:pt idx="563">
                  <c:v>3.644E-2</c:v>
                </c:pt>
                <c:pt idx="564">
                  <c:v>3.6499999999999998E-2</c:v>
                </c:pt>
                <c:pt idx="565">
                  <c:v>3.6580000000000001E-2</c:v>
                </c:pt>
                <c:pt idx="566">
                  <c:v>3.6700000000000003E-2</c:v>
                </c:pt>
                <c:pt idx="567">
                  <c:v>3.6749999999999998E-2</c:v>
                </c:pt>
                <c:pt idx="568">
                  <c:v>3.6799999999999999E-2</c:v>
                </c:pt>
                <c:pt idx="569">
                  <c:v>3.6850000000000001E-2</c:v>
                </c:pt>
                <c:pt idx="570">
                  <c:v>3.6889999999999999E-2</c:v>
                </c:pt>
                <c:pt idx="571">
                  <c:v>3.6949999999999997E-2</c:v>
                </c:pt>
                <c:pt idx="572">
                  <c:v>3.705E-2</c:v>
                </c:pt>
                <c:pt idx="573">
                  <c:v>3.7150000000000002E-2</c:v>
                </c:pt>
                <c:pt idx="574">
                  <c:v>3.7199999999999997E-2</c:v>
                </c:pt>
                <c:pt idx="575">
                  <c:v>3.7260000000000001E-2</c:v>
                </c:pt>
                <c:pt idx="576">
                  <c:v>3.7310000000000003E-2</c:v>
                </c:pt>
                <c:pt idx="577">
                  <c:v>3.7330000000000002E-2</c:v>
                </c:pt>
                <c:pt idx="578">
                  <c:v>3.7339999999999998E-2</c:v>
                </c:pt>
                <c:pt idx="579">
                  <c:v>3.7339999999999998E-2</c:v>
                </c:pt>
                <c:pt idx="580">
                  <c:v>3.7350000000000001E-2</c:v>
                </c:pt>
              </c:numCache>
            </c:numRef>
          </c:xVal>
          <c:yVal>
            <c:numRef>
              <c:f>'950C result'!$D$4:$D$914</c:f>
              <c:numCache>
                <c:formatCode>General</c:formatCode>
                <c:ptCount val="911"/>
                <c:pt idx="0">
                  <c:v>-1.42E-3</c:v>
                </c:pt>
                <c:pt idx="1">
                  <c:v>3.959E-2</c:v>
                </c:pt>
                <c:pt idx="2">
                  <c:v>0.21417</c:v>
                </c:pt>
                <c:pt idx="3">
                  <c:v>0.35128999999999999</c:v>
                </c:pt>
                <c:pt idx="4">
                  <c:v>0.44007000000000002</c:v>
                </c:pt>
                <c:pt idx="5">
                  <c:v>0.52742999999999995</c:v>
                </c:pt>
                <c:pt idx="6">
                  <c:v>0.61153000000000002</c:v>
                </c:pt>
                <c:pt idx="7">
                  <c:v>0.72270000000000001</c:v>
                </c:pt>
                <c:pt idx="8">
                  <c:v>0.89641999999999999</c:v>
                </c:pt>
                <c:pt idx="9">
                  <c:v>1.0825199999999999</c:v>
                </c:pt>
                <c:pt idx="10">
                  <c:v>1.1767799999999999</c:v>
                </c:pt>
                <c:pt idx="11">
                  <c:v>1.27627</c:v>
                </c:pt>
                <c:pt idx="12">
                  <c:v>1.3805099999999999</c:v>
                </c:pt>
                <c:pt idx="13">
                  <c:v>1.4643699999999999</c:v>
                </c:pt>
                <c:pt idx="14">
                  <c:v>1.5764400000000001</c:v>
                </c:pt>
                <c:pt idx="15">
                  <c:v>1.7403200000000001</c:v>
                </c:pt>
                <c:pt idx="16">
                  <c:v>1.9769600000000001</c:v>
                </c:pt>
                <c:pt idx="17">
                  <c:v>2.0939700000000001</c:v>
                </c:pt>
                <c:pt idx="18">
                  <c:v>2.1905100000000002</c:v>
                </c:pt>
                <c:pt idx="19">
                  <c:v>2.2825299999999999</c:v>
                </c:pt>
                <c:pt idx="20">
                  <c:v>2.3700700000000001</c:v>
                </c:pt>
                <c:pt idx="21">
                  <c:v>2.48326</c:v>
                </c:pt>
                <c:pt idx="22">
                  <c:v>2.6742400000000002</c:v>
                </c:pt>
                <c:pt idx="23">
                  <c:v>2.883</c:v>
                </c:pt>
                <c:pt idx="24">
                  <c:v>3.0167600000000001</c:v>
                </c:pt>
                <c:pt idx="25">
                  <c:v>3.11795</c:v>
                </c:pt>
                <c:pt idx="26">
                  <c:v>3.2467199999999998</c:v>
                </c:pt>
                <c:pt idx="27">
                  <c:v>3.3443200000000002</c:v>
                </c:pt>
                <c:pt idx="28">
                  <c:v>3.46604</c:v>
                </c:pt>
                <c:pt idx="29">
                  <c:v>3.62703</c:v>
                </c:pt>
                <c:pt idx="30">
                  <c:v>3.8847999999999998</c:v>
                </c:pt>
                <c:pt idx="31">
                  <c:v>4.0697000000000001</c:v>
                </c:pt>
                <c:pt idx="32">
                  <c:v>4.1655899999999999</c:v>
                </c:pt>
                <c:pt idx="33">
                  <c:v>4.2757699999999996</c:v>
                </c:pt>
                <c:pt idx="34">
                  <c:v>4.3740100000000002</c:v>
                </c:pt>
                <c:pt idx="35">
                  <c:v>4.4914500000000004</c:v>
                </c:pt>
                <c:pt idx="36">
                  <c:v>4.6703200000000002</c:v>
                </c:pt>
                <c:pt idx="37">
                  <c:v>4.9125199999999998</c:v>
                </c:pt>
                <c:pt idx="38">
                  <c:v>5.1096599999999999</c:v>
                </c:pt>
                <c:pt idx="39">
                  <c:v>5.19984</c:v>
                </c:pt>
                <c:pt idx="40">
                  <c:v>5.3360700000000003</c:v>
                </c:pt>
                <c:pt idx="41">
                  <c:v>5.4460699999999997</c:v>
                </c:pt>
                <c:pt idx="42">
                  <c:v>5.5537999999999998</c:v>
                </c:pt>
                <c:pt idx="43">
                  <c:v>5.7115400000000003</c:v>
                </c:pt>
                <c:pt idx="44">
                  <c:v>5.94482</c:v>
                </c:pt>
                <c:pt idx="45">
                  <c:v>6.1800899999999999</c:v>
                </c:pt>
                <c:pt idx="46">
                  <c:v>6.2901100000000003</c:v>
                </c:pt>
                <c:pt idx="47">
                  <c:v>6.4006100000000004</c:v>
                </c:pt>
                <c:pt idx="48">
                  <c:v>6.4899500000000003</c:v>
                </c:pt>
                <c:pt idx="49">
                  <c:v>6.5919100000000004</c:v>
                </c:pt>
                <c:pt idx="50">
                  <c:v>6.7439600000000004</c:v>
                </c:pt>
                <c:pt idx="51">
                  <c:v>6.98489</c:v>
                </c:pt>
                <c:pt idx="52">
                  <c:v>7.1990999999999996</c:v>
                </c:pt>
                <c:pt idx="53">
                  <c:v>7.2844699999999998</c:v>
                </c:pt>
                <c:pt idx="54">
                  <c:v>7.39717</c:v>
                </c:pt>
                <c:pt idx="55">
                  <c:v>7.5057299999999998</c:v>
                </c:pt>
                <c:pt idx="56">
                  <c:v>7.5899000000000001</c:v>
                </c:pt>
                <c:pt idx="57">
                  <c:v>7.7156900000000004</c:v>
                </c:pt>
                <c:pt idx="58">
                  <c:v>7.9206200000000004</c:v>
                </c:pt>
                <c:pt idx="59">
                  <c:v>8.1925899999999992</c:v>
                </c:pt>
                <c:pt idx="60">
                  <c:v>8.2936599999999991</c:v>
                </c:pt>
                <c:pt idx="61">
                  <c:v>8.3680400000000006</c:v>
                </c:pt>
                <c:pt idx="62">
                  <c:v>8.4402200000000001</c:v>
                </c:pt>
                <c:pt idx="63">
                  <c:v>8.5163799999999998</c:v>
                </c:pt>
                <c:pt idx="64">
                  <c:v>8.6244499999999995</c:v>
                </c:pt>
                <c:pt idx="65">
                  <c:v>8.8173899999999996</c:v>
                </c:pt>
                <c:pt idx="66">
                  <c:v>9.0266000000000002</c:v>
                </c:pt>
                <c:pt idx="67">
                  <c:v>9.1157900000000005</c:v>
                </c:pt>
                <c:pt idx="68">
                  <c:v>9.1637699999999995</c:v>
                </c:pt>
                <c:pt idx="69">
                  <c:v>9.2459399999999992</c:v>
                </c:pt>
                <c:pt idx="70">
                  <c:v>9.3092900000000007</c:v>
                </c:pt>
                <c:pt idx="71">
                  <c:v>9.4067299999999996</c:v>
                </c:pt>
                <c:pt idx="72">
                  <c:v>9.5589899999999997</c:v>
                </c:pt>
                <c:pt idx="73">
                  <c:v>9.8271300000000004</c:v>
                </c:pt>
                <c:pt idx="74">
                  <c:v>9.9492999999999991</c:v>
                </c:pt>
                <c:pt idx="75">
                  <c:v>9.9990199999999998</c:v>
                </c:pt>
                <c:pt idx="76">
                  <c:v>10.060600000000001</c:v>
                </c:pt>
                <c:pt idx="77">
                  <c:v>10.119249999999999</c:v>
                </c:pt>
                <c:pt idx="78">
                  <c:v>10.19974</c:v>
                </c:pt>
                <c:pt idx="79">
                  <c:v>10.35234</c:v>
                </c:pt>
                <c:pt idx="80">
                  <c:v>10.57511</c:v>
                </c:pt>
                <c:pt idx="81">
                  <c:v>10.693059999999999</c:v>
                </c:pt>
                <c:pt idx="82">
                  <c:v>10.718159999999999</c:v>
                </c:pt>
                <c:pt idx="83">
                  <c:v>10.81096</c:v>
                </c:pt>
                <c:pt idx="84">
                  <c:v>10.82696</c:v>
                </c:pt>
                <c:pt idx="85">
                  <c:v>10.875859999999999</c:v>
                </c:pt>
                <c:pt idx="86">
                  <c:v>11.009740000000001</c:v>
                </c:pt>
                <c:pt idx="87">
                  <c:v>11.232989999999999</c:v>
                </c:pt>
                <c:pt idx="88">
                  <c:v>11.44022</c:v>
                </c:pt>
                <c:pt idx="89">
                  <c:v>11.522460000000001</c:v>
                </c:pt>
                <c:pt idx="90">
                  <c:v>11.596719999999999</c:v>
                </c:pt>
                <c:pt idx="91">
                  <c:v>11.662140000000001</c:v>
                </c:pt>
                <c:pt idx="92">
                  <c:v>11.734780000000001</c:v>
                </c:pt>
                <c:pt idx="93">
                  <c:v>11.86257</c:v>
                </c:pt>
                <c:pt idx="94">
                  <c:v>12.08296</c:v>
                </c:pt>
                <c:pt idx="95">
                  <c:v>12.176460000000001</c:v>
                </c:pt>
                <c:pt idx="96">
                  <c:v>12.15798</c:v>
                </c:pt>
                <c:pt idx="97">
                  <c:v>12.079499999999999</c:v>
                </c:pt>
                <c:pt idx="98">
                  <c:v>11.994960000000001</c:v>
                </c:pt>
                <c:pt idx="99">
                  <c:v>11.954040000000001</c:v>
                </c:pt>
                <c:pt idx="100">
                  <c:v>11.963039999999999</c:v>
                </c:pt>
                <c:pt idx="101">
                  <c:v>12.00648</c:v>
                </c:pt>
                <c:pt idx="102">
                  <c:v>12.191229999999999</c:v>
                </c:pt>
                <c:pt idx="103">
                  <c:v>12.229559999999999</c:v>
                </c:pt>
                <c:pt idx="104">
                  <c:v>12.29862</c:v>
                </c:pt>
                <c:pt idx="105">
                  <c:v>12.36112</c:v>
                </c:pt>
                <c:pt idx="106">
                  <c:v>12.42177</c:v>
                </c:pt>
                <c:pt idx="107">
                  <c:v>12.533379999999999</c:v>
                </c:pt>
                <c:pt idx="108">
                  <c:v>12.76154</c:v>
                </c:pt>
                <c:pt idx="109">
                  <c:v>12.98785</c:v>
                </c:pt>
                <c:pt idx="110">
                  <c:v>13.08671</c:v>
                </c:pt>
                <c:pt idx="111">
                  <c:v>13.1807</c:v>
                </c:pt>
                <c:pt idx="112">
                  <c:v>13.292059999999999</c:v>
                </c:pt>
                <c:pt idx="113">
                  <c:v>13.363910000000001</c:v>
                </c:pt>
                <c:pt idx="114">
                  <c:v>13.45561</c:v>
                </c:pt>
                <c:pt idx="115">
                  <c:v>13.63946</c:v>
                </c:pt>
                <c:pt idx="116">
                  <c:v>13.958130000000001</c:v>
                </c:pt>
                <c:pt idx="117">
                  <c:v>14.094099999999999</c:v>
                </c:pt>
                <c:pt idx="118">
                  <c:v>14.140269999999999</c:v>
                </c:pt>
                <c:pt idx="119">
                  <c:v>14.235010000000001</c:v>
                </c:pt>
                <c:pt idx="120">
                  <c:v>14.31265</c:v>
                </c:pt>
                <c:pt idx="121">
                  <c:v>14.43045</c:v>
                </c:pt>
                <c:pt idx="122">
                  <c:v>14.61589</c:v>
                </c:pt>
                <c:pt idx="123">
                  <c:v>14.86383</c:v>
                </c:pt>
                <c:pt idx="124">
                  <c:v>14.990819999999999</c:v>
                </c:pt>
                <c:pt idx="125">
                  <c:v>15.0503</c:v>
                </c:pt>
                <c:pt idx="126">
                  <c:v>15.141170000000001</c:v>
                </c:pt>
                <c:pt idx="127">
                  <c:v>14.996650000000001</c:v>
                </c:pt>
                <c:pt idx="128">
                  <c:v>14.78866</c:v>
                </c:pt>
                <c:pt idx="129">
                  <c:v>14.83264</c:v>
                </c:pt>
                <c:pt idx="130">
                  <c:v>14.937430000000001</c:v>
                </c:pt>
                <c:pt idx="131">
                  <c:v>15.062480000000001</c:v>
                </c:pt>
                <c:pt idx="132">
                  <c:v>15.116199999999999</c:v>
                </c:pt>
                <c:pt idx="133">
                  <c:v>15.156029999999999</c:v>
                </c:pt>
                <c:pt idx="134">
                  <c:v>15.20518</c:v>
                </c:pt>
                <c:pt idx="135">
                  <c:v>15.292339999999999</c:v>
                </c:pt>
                <c:pt idx="136">
                  <c:v>15.45294</c:v>
                </c:pt>
                <c:pt idx="137">
                  <c:v>15.696619999999999</c:v>
                </c:pt>
                <c:pt idx="138">
                  <c:v>15.89556</c:v>
                </c:pt>
                <c:pt idx="139">
                  <c:v>15.953189999999999</c:v>
                </c:pt>
                <c:pt idx="140">
                  <c:v>16.063490000000002</c:v>
                </c:pt>
                <c:pt idx="141">
                  <c:v>16.15756</c:v>
                </c:pt>
                <c:pt idx="142">
                  <c:v>16.234079999999999</c:v>
                </c:pt>
                <c:pt idx="143">
                  <c:v>16.369299999999999</c:v>
                </c:pt>
                <c:pt idx="144">
                  <c:v>16.605930000000001</c:v>
                </c:pt>
                <c:pt idx="145">
                  <c:v>16.847359999999998</c:v>
                </c:pt>
                <c:pt idx="146">
                  <c:v>16.875779999999999</c:v>
                </c:pt>
                <c:pt idx="147">
                  <c:v>16.94088</c:v>
                </c:pt>
                <c:pt idx="148">
                  <c:v>16.989529999999998</c:v>
                </c:pt>
                <c:pt idx="149">
                  <c:v>17.04128</c:v>
                </c:pt>
                <c:pt idx="150">
                  <c:v>17.181349999999998</c:v>
                </c:pt>
                <c:pt idx="151">
                  <c:v>17.42756</c:v>
                </c:pt>
                <c:pt idx="152">
                  <c:v>17.639430000000001</c:v>
                </c:pt>
                <c:pt idx="153">
                  <c:v>17.725899999999999</c:v>
                </c:pt>
                <c:pt idx="154">
                  <c:v>17.781289999999998</c:v>
                </c:pt>
                <c:pt idx="155">
                  <c:v>17.748280000000001</c:v>
                </c:pt>
                <c:pt idx="156">
                  <c:v>17.34029</c:v>
                </c:pt>
                <c:pt idx="157">
                  <c:v>17.318269999999998</c:v>
                </c:pt>
                <c:pt idx="158">
                  <c:v>17.498290000000001</c:v>
                </c:pt>
                <c:pt idx="159">
                  <c:v>17.77328</c:v>
                </c:pt>
                <c:pt idx="160">
                  <c:v>17.855250000000002</c:v>
                </c:pt>
                <c:pt idx="161">
                  <c:v>17.907589999999999</c:v>
                </c:pt>
                <c:pt idx="162">
                  <c:v>17.939119999999999</c:v>
                </c:pt>
                <c:pt idx="163">
                  <c:v>17.973109999999998</c:v>
                </c:pt>
                <c:pt idx="164">
                  <c:v>18.065069999999999</c:v>
                </c:pt>
                <c:pt idx="165">
                  <c:v>18.23123</c:v>
                </c:pt>
                <c:pt idx="166">
                  <c:v>18.416450000000001</c:v>
                </c:pt>
                <c:pt idx="167">
                  <c:v>18.465620000000001</c:v>
                </c:pt>
                <c:pt idx="168">
                  <c:v>18.488479999999999</c:v>
                </c:pt>
                <c:pt idx="169">
                  <c:v>18.561979999999998</c:v>
                </c:pt>
                <c:pt idx="170">
                  <c:v>18.60277</c:v>
                </c:pt>
                <c:pt idx="171">
                  <c:v>18.689800000000002</c:v>
                </c:pt>
                <c:pt idx="172">
                  <c:v>18.824020000000001</c:v>
                </c:pt>
                <c:pt idx="173">
                  <c:v>19.058530000000001</c:v>
                </c:pt>
                <c:pt idx="174">
                  <c:v>19.155100000000001</c:v>
                </c:pt>
                <c:pt idx="175">
                  <c:v>19.178349999999998</c:v>
                </c:pt>
                <c:pt idx="176">
                  <c:v>19.171289999999999</c:v>
                </c:pt>
                <c:pt idx="177">
                  <c:v>19.147089999999999</c:v>
                </c:pt>
                <c:pt idx="178">
                  <c:v>19.155080000000002</c:v>
                </c:pt>
                <c:pt idx="179">
                  <c:v>19.26286</c:v>
                </c:pt>
                <c:pt idx="180">
                  <c:v>19.41208</c:v>
                </c:pt>
                <c:pt idx="181">
                  <c:v>19.379519999999999</c:v>
                </c:pt>
                <c:pt idx="182">
                  <c:v>18.647870000000001</c:v>
                </c:pt>
                <c:pt idx="183">
                  <c:v>18.317340000000002</c:v>
                </c:pt>
                <c:pt idx="184">
                  <c:v>18.298999999999999</c:v>
                </c:pt>
                <c:pt idx="185">
                  <c:v>18.316079999999999</c:v>
                </c:pt>
                <c:pt idx="186">
                  <c:v>18.424040000000002</c:v>
                </c:pt>
                <c:pt idx="187">
                  <c:v>18.57084</c:v>
                </c:pt>
                <c:pt idx="188">
                  <c:v>18.823920000000001</c:v>
                </c:pt>
                <c:pt idx="189">
                  <c:v>18.82602</c:v>
                </c:pt>
                <c:pt idx="190">
                  <c:v>18.810510000000001</c:v>
                </c:pt>
                <c:pt idx="191">
                  <c:v>18.863430000000001</c:v>
                </c:pt>
                <c:pt idx="192">
                  <c:v>18.928930000000001</c:v>
                </c:pt>
                <c:pt idx="193">
                  <c:v>19.02524</c:v>
                </c:pt>
                <c:pt idx="194">
                  <c:v>19.19004</c:v>
                </c:pt>
                <c:pt idx="195">
                  <c:v>19.349260000000001</c:v>
                </c:pt>
                <c:pt idx="196">
                  <c:v>19.394559999999998</c:v>
                </c:pt>
                <c:pt idx="197">
                  <c:v>19.475380000000001</c:v>
                </c:pt>
                <c:pt idx="198">
                  <c:v>19.580639999999999</c:v>
                </c:pt>
                <c:pt idx="199">
                  <c:v>19.656680000000001</c:v>
                </c:pt>
                <c:pt idx="200">
                  <c:v>19.75667</c:v>
                </c:pt>
                <c:pt idx="201">
                  <c:v>19.885380000000001</c:v>
                </c:pt>
                <c:pt idx="202">
                  <c:v>20.081610000000001</c:v>
                </c:pt>
                <c:pt idx="203">
                  <c:v>20.134540000000001</c:v>
                </c:pt>
                <c:pt idx="204">
                  <c:v>20.184799999999999</c:v>
                </c:pt>
                <c:pt idx="205">
                  <c:v>20.213539999999998</c:v>
                </c:pt>
                <c:pt idx="206">
                  <c:v>20.271830000000001</c:v>
                </c:pt>
                <c:pt idx="207">
                  <c:v>20.401720000000001</c:v>
                </c:pt>
                <c:pt idx="208">
                  <c:v>20.64706</c:v>
                </c:pt>
                <c:pt idx="209">
                  <c:v>20.929300000000001</c:v>
                </c:pt>
                <c:pt idx="210">
                  <c:v>21.068239999999999</c:v>
                </c:pt>
                <c:pt idx="211">
                  <c:v>21.147259999999999</c:v>
                </c:pt>
                <c:pt idx="212">
                  <c:v>21.27468</c:v>
                </c:pt>
                <c:pt idx="213">
                  <c:v>21.366879999999998</c:v>
                </c:pt>
                <c:pt idx="214">
                  <c:v>21.484660000000002</c:v>
                </c:pt>
                <c:pt idx="215">
                  <c:v>21.696819999999999</c:v>
                </c:pt>
                <c:pt idx="216">
                  <c:v>22.03265</c:v>
                </c:pt>
                <c:pt idx="217">
                  <c:v>22.19923</c:v>
                </c:pt>
                <c:pt idx="218">
                  <c:v>22.28379</c:v>
                </c:pt>
                <c:pt idx="219">
                  <c:v>22.366990000000001</c:v>
                </c:pt>
                <c:pt idx="220">
                  <c:v>22.4253</c:v>
                </c:pt>
                <c:pt idx="221">
                  <c:v>22.53229</c:v>
                </c:pt>
                <c:pt idx="222">
                  <c:v>22.73733</c:v>
                </c:pt>
                <c:pt idx="223">
                  <c:v>23.021370000000001</c:v>
                </c:pt>
                <c:pt idx="224">
                  <c:v>23.188389999999998</c:v>
                </c:pt>
                <c:pt idx="225">
                  <c:v>23.19857</c:v>
                </c:pt>
                <c:pt idx="226">
                  <c:v>23.29936</c:v>
                </c:pt>
                <c:pt idx="227">
                  <c:v>23.383459999999999</c:v>
                </c:pt>
                <c:pt idx="228">
                  <c:v>23.482800000000001</c:v>
                </c:pt>
                <c:pt idx="229">
                  <c:v>23.622820000000001</c:v>
                </c:pt>
                <c:pt idx="230">
                  <c:v>23.78857</c:v>
                </c:pt>
                <c:pt idx="231">
                  <c:v>23.855689999999999</c:v>
                </c:pt>
                <c:pt idx="232">
                  <c:v>23.882079999999998</c:v>
                </c:pt>
                <c:pt idx="233">
                  <c:v>23.97625</c:v>
                </c:pt>
                <c:pt idx="234">
                  <c:v>24.044969999999999</c:v>
                </c:pt>
                <c:pt idx="235">
                  <c:v>24.138780000000001</c:v>
                </c:pt>
                <c:pt idx="236">
                  <c:v>24.334700000000002</c:v>
                </c:pt>
                <c:pt idx="237">
                  <c:v>24.64039</c:v>
                </c:pt>
                <c:pt idx="238">
                  <c:v>24.872920000000001</c:v>
                </c:pt>
                <c:pt idx="239">
                  <c:v>24.950479999999999</c:v>
                </c:pt>
                <c:pt idx="240">
                  <c:v>25.065580000000001</c:v>
                </c:pt>
                <c:pt idx="241">
                  <c:v>25.171749999999999</c:v>
                </c:pt>
                <c:pt idx="242">
                  <c:v>25.253799999999998</c:v>
                </c:pt>
                <c:pt idx="243">
                  <c:v>25.396650000000001</c:v>
                </c:pt>
                <c:pt idx="244">
                  <c:v>25.64827</c:v>
                </c:pt>
                <c:pt idx="245">
                  <c:v>25.93675</c:v>
                </c:pt>
                <c:pt idx="246">
                  <c:v>26.002690000000001</c:v>
                </c:pt>
                <c:pt idx="247">
                  <c:v>26.065760000000001</c:v>
                </c:pt>
                <c:pt idx="248">
                  <c:v>26.109079999999999</c:v>
                </c:pt>
                <c:pt idx="249">
                  <c:v>26.175699999999999</c:v>
                </c:pt>
                <c:pt idx="250">
                  <c:v>26.312190000000001</c:v>
                </c:pt>
                <c:pt idx="251">
                  <c:v>26.558789999999998</c:v>
                </c:pt>
                <c:pt idx="252">
                  <c:v>26.777930000000001</c:v>
                </c:pt>
                <c:pt idx="253">
                  <c:v>26.77553</c:v>
                </c:pt>
                <c:pt idx="254">
                  <c:v>26.78378</c:v>
                </c:pt>
                <c:pt idx="255">
                  <c:v>26.859500000000001</c:v>
                </c:pt>
                <c:pt idx="256">
                  <c:v>26.864750000000001</c:v>
                </c:pt>
                <c:pt idx="257">
                  <c:v>26.94584</c:v>
                </c:pt>
                <c:pt idx="258">
                  <c:v>27.146609999999999</c:v>
                </c:pt>
                <c:pt idx="259">
                  <c:v>27.444479999999999</c:v>
                </c:pt>
                <c:pt idx="260">
                  <c:v>27.496649999999999</c:v>
                </c:pt>
                <c:pt idx="261">
                  <c:v>27.532900000000001</c:v>
                </c:pt>
                <c:pt idx="262">
                  <c:v>27.556360000000002</c:v>
                </c:pt>
                <c:pt idx="263">
                  <c:v>27.557500000000001</c:v>
                </c:pt>
                <c:pt idx="264">
                  <c:v>27.53641</c:v>
                </c:pt>
                <c:pt idx="265">
                  <c:v>27.574770000000001</c:v>
                </c:pt>
                <c:pt idx="266">
                  <c:v>27.632829999999998</c:v>
                </c:pt>
                <c:pt idx="267">
                  <c:v>27.60078</c:v>
                </c:pt>
                <c:pt idx="268">
                  <c:v>27.479340000000001</c:v>
                </c:pt>
                <c:pt idx="269">
                  <c:v>27.333580000000001</c:v>
                </c:pt>
                <c:pt idx="270">
                  <c:v>27.22805</c:v>
                </c:pt>
                <c:pt idx="271">
                  <c:v>27.201280000000001</c:v>
                </c:pt>
                <c:pt idx="272">
                  <c:v>27.24877</c:v>
                </c:pt>
                <c:pt idx="273">
                  <c:v>27.39667</c:v>
                </c:pt>
                <c:pt idx="274">
                  <c:v>27.3186</c:v>
                </c:pt>
                <c:pt idx="275">
                  <c:v>27.17043</c:v>
                </c:pt>
                <c:pt idx="276">
                  <c:v>27.074439999999999</c:v>
                </c:pt>
                <c:pt idx="277">
                  <c:v>26.972439999999999</c:v>
                </c:pt>
                <c:pt idx="278">
                  <c:v>26.933800000000002</c:v>
                </c:pt>
                <c:pt idx="279">
                  <c:v>26.99465</c:v>
                </c:pt>
                <c:pt idx="280">
                  <c:v>27.159459999999999</c:v>
                </c:pt>
                <c:pt idx="281">
                  <c:v>27.134650000000001</c:v>
                </c:pt>
                <c:pt idx="282">
                  <c:v>27.03022</c:v>
                </c:pt>
                <c:pt idx="283">
                  <c:v>27.00996</c:v>
                </c:pt>
                <c:pt idx="284">
                  <c:v>26.871220000000001</c:v>
                </c:pt>
                <c:pt idx="285">
                  <c:v>26.74192</c:v>
                </c:pt>
                <c:pt idx="286">
                  <c:v>26.682790000000001</c:v>
                </c:pt>
                <c:pt idx="287">
                  <c:v>26.748760000000001</c:v>
                </c:pt>
                <c:pt idx="288">
                  <c:v>26.806429999999999</c:v>
                </c:pt>
                <c:pt idx="289">
                  <c:v>26.654669999999999</c:v>
                </c:pt>
                <c:pt idx="290">
                  <c:v>26.540749999999999</c:v>
                </c:pt>
                <c:pt idx="291">
                  <c:v>26.35463</c:v>
                </c:pt>
                <c:pt idx="292">
                  <c:v>26.14339</c:v>
                </c:pt>
                <c:pt idx="293">
                  <c:v>26.11655</c:v>
                </c:pt>
                <c:pt idx="294">
                  <c:v>26.238409999999998</c:v>
                </c:pt>
                <c:pt idx="295">
                  <c:v>26.257670000000001</c:v>
                </c:pt>
                <c:pt idx="296">
                  <c:v>25.53218</c:v>
                </c:pt>
                <c:pt idx="297">
                  <c:v>24.820589999999999</c:v>
                </c:pt>
                <c:pt idx="298">
                  <c:v>24.231300000000001</c:v>
                </c:pt>
                <c:pt idx="299">
                  <c:v>24.02514</c:v>
                </c:pt>
                <c:pt idx="300">
                  <c:v>23.94876</c:v>
                </c:pt>
                <c:pt idx="301">
                  <c:v>24.002279999999999</c:v>
                </c:pt>
                <c:pt idx="302">
                  <c:v>24.169450000000001</c:v>
                </c:pt>
                <c:pt idx="303">
                  <c:v>24.18927</c:v>
                </c:pt>
                <c:pt idx="304">
                  <c:v>24.10322</c:v>
                </c:pt>
                <c:pt idx="305">
                  <c:v>24.05115</c:v>
                </c:pt>
                <c:pt idx="306">
                  <c:v>24.057849999999998</c:v>
                </c:pt>
                <c:pt idx="307">
                  <c:v>24.089449999999999</c:v>
                </c:pt>
                <c:pt idx="308">
                  <c:v>24.216280000000001</c:v>
                </c:pt>
                <c:pt idx="309">
                  <c:v>24.450500000000002</c:v>
                </c:pt>
                <c:pt idx="310">
                  <c:v>24.50938</c:v>
                </c:pt>
                <c:pt idx="311">
                  <c:v>24.420960000000001</c:v>
                </c:pt>
                <c:pt idx="312">
                  <c:v>24.385269999999998</c:v>
                </c:pt>
                <c:pt idx="313">
                  <c:v>24.364920000000001</c:v>
                </c:pt>
                <c:pt idx="314">
                  <c:v>24.37602</c:v>
                </c:pt>
                <c:pt idx="315">
                  <c:v>24.476780000000002</c:v>
                </c:pt>
                <c:pt idx="316">
                  <c:v>24.733460000000001</c:v>
                </c:pt>
                <c:pt idx="317">
                  <c:v>24.87866</c:v>
                </c:pt>
                <c:pt idx="318">
                  <c:v>24.83503</c:v>
                </c:pt>
                <c:pt idx="319">
                  <c:v>24.740369999999999</c:v>
                </c:pt>
                <c:pt idx="320">
                  <c:v>24.65802</c:v>
                </c:pt>
                <c:pt idx="321">
                  <c:v>24.549890000000001</c:v>
                </c:pt>
                <c:pt idx="322">
                  <c:v>24.499590000000001</c:v>
                </c:pt>
                <c:pt idx="323">
                  <c:v>24.590250000000001</c:v>
                </c:pt>
                <c:pt idx="324">
                  <c:v>24.565940000000001</c:v>
                </c:pt>
                <c:pt idx="325">
                  <c:v>24.386900000000001</c:v>
                </c:pt>
                <c:pt idx="326">
                  <c:v>24.061450000000001</c:v>
                </c:pt>
                <c:pt idx="327">
                  <c:v>23.593129999999999</c:v>
                </c:pt>
                <c:pt idx="328">
                  <c:v>23.08259</c:v>
                </c:pt>
                <c:pt idx="329">
                  <c:v>22.885200000000001</c:v>
                </c:pt>
                <c:pt idx="330">
                  <c:v>22.80321</c:v>
                </c:pt>
                <c:pt idx="331">
                  <c:v>22.871960000000001</c:v>
                </c:pt>
                <c:pt idx="332">
                  <c:v>22.691199999999998</c:v>
                </c:pt>
                <c:pt idx="333">
                  <c:v>22.619630000000001</c:v>
                </c:pt>
                <c:pt idx="334">
                  <c:v>22.563649999999999</c:v>
                </c:pt>
                <c:pt idx="335">
                  <c:v>22.514890000000001</c:v>
                </c:pt>
                <c:pt idx="336">
                  <c:v>22.544630000000002</c:v>
                </c:pt>
                <c:pt idx="337">
                  <c:v>22.640989999999999</c:v>
                </c:pt>
                <c:pt idx="338">
                  <c:v>22.59038</c:v>
                </c:pt>
                <c:pt idx="339">
                  <c:v>21.87434</c:v>
                </c:pt>
                <c:pt idx="340">
                  <c:v>21.350439999999999</c:v>
                </c:pt>
                <c:pt idx="341">
                  <c:v>21.10407</c:v>
                </c:pt>
                <c:pt idx="342">
                  <c:v>20.911750000000001</c:v>
                </c:pt>
                <c:pt idx="343">
                  <c:v>20.572179999999999</c:v>
                </c:pt>
                <c:pt idx="344">
                  <c:v>20.36365</c:v>
                </c:pt>
                <c:pt idx="345">
                  <c:v>20.216640000000002</c:v>
                </c:pt>
                <c:pt idx="346">
                  <c:v>19.981739999999999</c:v>
                </c:pt>
                <c:pt idx="347">
                  <c:v>19.85745</c:v>
                </c:pt>
                <c:pt idx="348">
                  <c:v>19.783660000000001</c:v>
                </c:pt>
                <c:pt idx="349">
                  <c:v>19.707609999999999</c:v>
                </c:pt>
                <c:pt idx="350">
                  <c:v>19.663460000000001</c:v>
                </c:pt>
                <c:pt idx="351">
                  <c:v>19.723970000000001</c:v>
                </c:pt>
                <c:pt idx="352">
                  <c:v>19.893640000000001</c:v>
                </c:pt>
                <c:pt idx="353">
                  <c:v>19.951969999999999</c:v>
                </c:pt>
                <c:pt idx="354">
                  <c:v>19.861129999999999</c:v>
                </c:pt>
                <c:pt idx="355">
                  <c:v>19.831980000000001</c:v>
                </c:pt>
                <c:pt idx="356">
                  <c:v>19.64188</c:v>
                </c:pt>
                <c:pt idx="357">
                  <c:v>19.402139999999999</c:v>
                </c:pt>
                <c:pt idx="358">
                  <c:v>19.306570000000001</c:v>
                </c:pt>
                <c:pt idx="359">
                  <c:v>19.184940000000001</c:v>
                </c:pt>
                <c:pt idx="360">
                  <c:v>19.199470000000002</c:v>
                </c:pt>
                <c:pt idx="361">
                  <c:v>19.06832</c:v>
                </c:pt>
                <c:pt idx="362">
                  <c:v>18.96124</c:v>
                </c:pt>
                <c:pt idx="363">
                  <c:v>18.833410000000001</c:v>
                </c:pt>
                <c:pt idx="364">
                  <c:v>18.68938</c:v>
                </c:pt>
                <c:pt idx="365">
                  <c:v>18.603680000000001</c:v>
                </c:pt>
                <c:pt idx="366">
                  <c:v>18.531040000000001</c:v>
                </c:pt>
                <c:pt idx="367">
                  <c:v>18.46105</c:v>
                </c:pt>
                <c:pt idx="368">
                  <c:v>17.871300000000002</c:v>
                </c:pt>
                <c:pt idx="369">
                  <c:v>17.159859999999998</c:v>
                </c:pt>
                <c:pt idx="370">
                  <c:v>16.461870000000001</c:v>
                </c:pt>
                <c:pt idx="371">
                  <c:v>15.767300000000001</c:v>
                </c:pt>
                <c:pt idx="372">
                  <c:v>15.033580000000001</c:v>
                </c:pt>
                <c:pt idx="373">
                  <c:v>14.303459999999999</c:v>
                </c:pt>
                <c:pt idx="374">
                  <c:v>13.595739999999999</c:v>
                </c:pt>
                <c:pt idx="375">
                  <c:v>12.88162</c:v>
                </c:pt>
                <c:pt idx="376">
                  <c:v>12.15006</c:v>
                </c:pt>
                <c:pt idx="377">
                  <c:v>11.434990000000001</c:v>
                </c:pt>
                <c:pt idx="378">
                  <c:v>10.71332</c:v>
                </c:pt>
                <c:pt idx="379">
                  <c:v>9.9262899999999998</c:v>
                </c:pt>
                <c:pt idx="380">
                  <c:v>9.2151999999999994</c:v>
                </c:pt>
                <c:pt idx="381">
                  <c:v>8.4893599999999996</c:v>
                </c:pt>
                <c:pt idx="382">
                  <c:v>8.0320699999999992</c:v>
                </c:pt>
                <c:pt idx="383">
                  <c:v>7.8623000000000003</c:v>
                </c:pt>
                <c:pt idx="384">
                  <c:v>7.79976</c:v>
                </c:pt>
                <c:pt idx="385">
                  <c:v>7.7800599999999998</c:v>
                </c:pt>
                <c:pt idx="386">
                  <c:v>7.8316100000000004</c:v>
                </c:pt>
                <c:pt idx="387">
                  <c:v>7.9699299999999997</c:v>
                </c:pt>
                <c:pt idx="388">
                  <c:v>8.0636600000000005</c:v>
                </c:pt>
                <c:pt idx="389">
                  <c:v>8.0236199999999993</c:v>
                </c:pt>
                <c:pt idx="390">
                  <c:v>8.0614899999999992</c:v>
                </c:pt>
                <c:pt idx="391">
                  <c:v>8.1041399999999992</c:v>
                </c:pt>
                <c:pt idx="392">
                  <c:v>8.1183599999999991</c:v>
                </c:pt>
                <c:pt idx="393">
                  <c:v>8.1857799999999994</c:v>
                </c:pt>
                <c:pt idx="394">
                  <c:v>8.3083500000000008</c:v>
                </c:pt>
                <c:pt idx="395">
                  <c:v>8.4778400000000005</c:v>
                </c:pt>
                <c:pt idx="396">
                  <c:v>8.4777500000000003</c:v>
                </c:pt>
                <c:pt idx="397">
                  <c:v>8.49221</c:v>
                </c:pt>
                <c:pt idx="398">
                  <c:v>8.4994999999999994</c:v>
                </c:pt>
                <c:pt idx="399">
                  <c:v>8.5217500000000008</c:v>
                </c:pt>
                <c:pt idx="400">
                  <c:v>8.5791599999999999</c:v>
                </c:pt>
                <c:pt idx="401">
                  <c:v>8.7109100000000002</c:v>
                </c:pt>
                <c:pt idx="402">
                  <c:v>8.8398099999999999</c:v>
                </c:pt>
                <c:pt idx="403">
                  <c:v>8.8376099999999997</c:v>
                </c:pt>
                <c:pt idx="404">
                  <c:v>8.8276800000000009</c:v>
                </c:pt>
                <c:pt idx="405">
                  <c:v>8.8505699999999994</c:v>
                </c:pt>
                <c:pt idx="406">
                  <c:v>8.8274899999999992</c:v>
                </c:pt>
                <c:pt idx="407">
                  <c:v>8.8638300000000001</c:v>
                </c:pt>
                <c:pt idx="408">
                  <c:v>8.9600899999999992</c:v>
                </c:pt>
                <c:pt idx="409">
                  <c:v>9.1386500000000002</c:v>
                </c:pt>
                <c:pt idx="410">
                  <c:v>9.1556999999999995</c:v>
                </c:pt>
                <c:pt idx="411">
                  <c:v>9.1501099999999997</c:v>
                </c:pt>
                <c:pt idx="412">
                  <c:v>9.1601599999999994</c:v>
                </c:pt>
                <c:pt idx="413">
                  <c:v>9.1802399999999995</c:v>
                </c:pt>
                <c:pt idx="414">
                  <c:v>9.2267200000000003</c:v>
                </c:pt>
                <c:pt idx="415">
                  <c:v>9.3538300000000003</c:v>
                </c:pt>
                <c:pt idx="416">
                  <c:v>9.5062599999999993</c:v>
                </c:pt>
                <c:pt idx="417">
                  <c:v>9.4835399999999996</c:v>
                </c:pt>
                <c:pt idx="418">
                  <c:v>9.3918499999999998</c:v>
                </c:pt>
                <c:pt idx="419">
                  <c:v>9.3261199999999995</c:v>
                </c:pt>
                <c:pt idx="420">
                  <c:v>9.2103000000000002</c:v>
                </c:pt>
                <c:pt idx="421">
                  <c:v>9.1687999999999992</c:v>
                </c:pt>
                <c:pt idx="422">
                  <c:v>9.1688600000000005</c:v>
                </c:pt>
                <c:pt idx="423">
                  <c:v>9.2847200000000001</c:v>
                </c:pt>
                <c:pt idx="424">
                  <c:v>9.3334700000000002</c:v>
                </c:pt>
                <c:pt idx="425">
                  <c:v>9.2619000000000007</c:v>
                </c:pt>
                <c:pt idx="426">
                  <c:v>9.2412299999999998</c:v>
                </c:pt>
                <c:pt idx="427">
                  <c:v>9.1946899999999996</c:v>
                </c:pt>
                <c:pt idx="428">
                  <c:v>9.1381399999999999</c:v>
                </c:pt>
                <c:pt idx="429">
                  <c:v>9.0028900000000007</c:v>
                </c:pt>
                <c:pt idx="430">
                  <c:v>8.8772300000000008</c:v>
                </c:pt>
                <c:pt idx="431">
                  <c:v>8.6827299999999994</c:v>
                </c:pt>
                <c:pt idx="432">
                  <c:v>8.4033599999999993</c:v>
                </c:pt>
                <c:pt idx="433">
                  <c:v>7.9293800000000001</c:v>
                </c:pt>
                <c:pt idx="434">
                  <c:v>7.5426799999999998</c:v>
                </c:pt>
                <c:pt idx="435">
                  <c:v>7.35649</c:v>
                </c:pt>
                <c:pt idx="436">
                  <c:v>7.2896400000000003</c:v>
                </c:pt>
                <c:pt idx="437">
                  <c:v>7.2965</c:v>
                </c:pt>
                <c:pt idx="438">
                  <c:v>7.2989600000000001</c:v>
                </c:pt>
                <c:pt idx="439">
                  <c:v>7.2163599999999999</c:v>
                </c:pt>
                <c:pt idx="440">
                  <c:v>7.1792600000000002</c:v>
                </c:pt>
                <c:pt idx="441">
                  <c:v>7.13544</c:v>
                </c:pt>
                <c:pt idx="442">
                  <c:v>7.0750500000000001</c:v>
                </c:pt>
                <c:pt idx="443">
                  <c:v>7.0790600000000001</c:v>
                </c:pt>
                <c:pt idx="444">
                  <c:v>7.1458199999999996</c:v>
                </c:pt>
                <c:pt idx="445">
                  <c:v>7.2058499999999999</c:v>
                </c:pt>
                <c:pt idx="446">
                  <c:v>7.1349600000000004</c:v>
                </c:pt>
                <c:pt idx="447">
                  <c:v>7.1022100000000004</c:v>
                </c:pt>
                <c:pt idx="448">
                  <c:v>7.1049100000000003</c:v>
                </c:pt>
                <c:pt idx="449">
                  <c:v>7.0807099999999998</c:v>
                </c:pt>
                <c:pt idx="450">
                  <c:v>7.0805199999999999</c:v>
                </c:pt>
                <c:pt idx="451">
                  <c:v>7.1303700000000001</c:v>
                </c:pt>
                <c:pt idx="452">
                  <c:v>7.2810600000000001</c:v>
                </c:pt>
                <c:pt idx="453">
                  <c:v>7.2450099999999997</c:v>
                </c:pt>
                <c:pt idx="454">
                  <c:v>7.2355499999999999</c:v>
                </c:pt>
                <c:pt idx="455">
                  <c:v>7.2248999999999999</c:v>
                </c:pt>
                <c:pt idx="456">
                  <c:v>7.2116100000000003</c:v>
                </c:pt>
                <c:pt idx="457">
                  <c:v>7.2210000000000001</c:v>
                </c:pt>
                <c:pt idx="458">
                  <c:v>7.2517800000000001</c:v>
                </c:pt>
                <c:pt idx="459">
                  <c:v>7.27841</c:v>
                </c:pt>
                <c:pt idx="460">
                  <c:v>7.2264799999999996</c:v>
                </c:pt>
                <c:pt idx="461">
                  <c:v>7.1516099999999998</c:v>
                </c:pt>
                <c:pt idx="462">
                  <c:v>7.0507499999999999</c:v>
                </c:pt>
                <c:pt idx="463">
                  <c:v>6.8935700000000004</c:v>
                </c:pt>
                <c:pt idx="464">
                  <c:v>6.8227799999999998</c:v>
                </c:pt>
                <c:pt idx="465">
                  <c:v>6.83596</c:v>
                </c:pt>
                <c:pt idx="466">
                  <c:v>6.9496700000000002</c:v>
                </c:pt>
                <c:pt idx="467">
                  <c:v>6.9644899999999996</c:v>
                </c:pt>
                <c:pt idx="468">
                  <c:v>6.9253099999999996</c:v>
                </c:pt>
                <c:pt idx="469">
                  <c:v>6.9232199999999997</c:v>
                </c:pt>
                <c:pt idx="470">
                  <c:v>6.9242400000000002</c:v>
                </c:pt>
                <c:pt idx="471">
                  <c:v>6.9597499999999997</c:v>
                </c:pt>
                <c:pt idx="472">
                  <c:v>7.0612199999999996</c:v>
                </c:pt>
                <c:pt idx="473">
                  <c:v>7.1950900000000004</c:v>
                </c:pt>
                <c:pt idx="474">
                  <c:v>7.2439400000000003</c:v>
                </c:pt>
                <c:pt idx="475">
                  <c:v>7.21814</c:v>
                </c:pt>
                <c:pt idx="476">
                  <c:v>7.2534099999999997</c:v>
                </c:pt>
                <c:pt idx="477">
                  <c:v>7.2642499999999997</c:v>
                </c:pt>
                <c:pt idx="478">
                  <c:v>7.3003</c:v>
                </c:pt>
                <c:pt idx="479">
                  <c:v>7.3796900000000001</c:v>
                </c:pt>
                <c:pt idx="480">
                  <c:v>7.5275299999999996</c:v>
                </c:pt>
                <c:pt idx="481">
                  <c:v>7.6180700000000003</c:v>
                </c:pt>
                <c:pt idx="482">
                  <c:v>7.6144999999999996</c:v>
                </c:pt>
                <c:pt idx="483">
                  <c:v>7.6321099999999999</c:v>
                </c:pt>
                <c:pt idx="484">
                  <c:v>7.6533899999999999</c:v>
                </c:pt>
                <c:pt idx="485">
                  <c:v>7.6868600000000002</c:v>
                </c:pt>
                <c:pt idx="486">
                  <c:v>7.7702799999999996</c:v>
                </c:pt>
                <c:pt idx="487">
                  <c:v>7.9134200000000003</c:v>
                </c:pt>
                <c:pt idx="488">
                  <c:v>7.99864</c:v>
                </c:pt>
                <c:pt idx="489">
                  <c:v>7.9108000000000001</c:v>
                </c:pt>
                <c:pt idx="490">
                  <c:v>7.8811</c:v>
                </c:pt>
                <c:pt idx="491">
                  <c:v>7.8401399999999999</c:v>
                </c:pt>
                <c:pt idx="492">
                  <c:v>7.8282699999999998</c:v>
                </c:pt>
                <c:pt idx="493">
                  <c:v>7.8728199999999999</c:v>
                </c:pt>
                <c:pt idx="494">
                  <c:v>7.9916900000000002</c:v>
                </c:pt>
                <c:pt idx="495">
                  <c:v>8.1741299999999999</c:v>
                </c:pt>
                <c:pt idx="496">
                  <c:v>8.1442700000000006</c:v>
                </c:pt>
                <c:pt idx="497">
                  <c:v>8.1649100000000008</c:v>
                </c:pt>
                <c:pt idx="498">
                  <c:v>8.1949100000000001</c:v>
                </c:pt>
                <c:pt idx="499">
                  <c:v>8.2282700000000002</c:v>
                </c:pt>
                <c:pt idx="500">
                  <c:v>8.30715</c:v>
                </c:pt>
                <c:pt idx="501">
                  <c:v>8.46875</c:v>
                </c:pt>
                <c:pt idx="502">
                  <c:v>8.5950699999999998</c:v>
                </c:pt>
                <c:pt idx="503">
                  <c:v>8.5990500000000001</c:v>
                </c:pt>
                <c:pt idx="504">
                  <c:v>8.6413100000000007</c:v>
                </c:pt>
                <c:pt idx="505">
                  <c:v>8.7081</c:v>
                </c:pt>
                <c:pt idx="506">
                  <c:v>8.7334200000000006</c:v>
                </c:pt>
                <c:pt idx="507">
                  <c:v>8.7976399999999995</c:v>
                </c:pt>
                <c:pt idx="508">
                  <c:v>8.9220500000000005</c:v>
                </c:pt>
                <c:pt idx="509">
                  <c:v>9.1324100000000001</c:v>
                </c:pt>
                <c:pt idx="510">
                  <c:v>9.1497799999999998</c:v>
                </c:pt>
                <c:pt idx="511">
                  <c:v>9.1575199999999999</c:v>
                </c:pt>
                <c:pt idx="512">
                  <c:v>9.1838499999999996</c:v>
                </c:pt>
                <c:pt idx="513">
                  <c:v>9.2181599999999992</c:v>
                </c:pt>
                <c:pt idx="514">
                  <c:v>9.2665100000000002</c:v>
                </c:pt>
                <c:pt idx="515">
                  <c:v>9.3949099999999994</c:v>
                </c:pt>
                <c:pt idx="516">
                  <c:v>9.5448000000000004</c:v>
                </c:pt>
                <c:pt idx="517">
                  <c:v>9.5690299999999997</c:v>
                </c:pt>
                <c:pt idx="518">
                  <c:v>9.5488099999999996</c:v>
                </c:pt>
                <c:pt idx="519">
                  <c:v>9.5838400000000004</c:v>
                </c:pt>
                <c:pt idx="520">
                  <c:v>9.5734700000000004</c:v>
                </c:pt>
                <c:pt idx="521">
                  <c:v>9.5746599999999997</c:v>
                </c:pt>
                <c:pt idx="522">
                  <c:v>9.6594300000000004</c:v>
                </c:pt>
                <c:pt idx="523">
                  <c:v>9.8281399999999994</c:v>
                </c:pt>
                <c:pt idx="524">
                  <c:v>9.8684899999999995</c:v>
                </c:pt>
                <c:pt idx="525">
                  <c:v>9.8467400000000005</c:v>
                </c:pt>
                <c:pt idx="526">
                  <c:v>9.84558</c:v>
                </c:pt>
                <c:pt idx="527">
                  <c:v>9.7922499999999992</c:v>
                </c:pt>
                <c:pt idx="528">
                  <c:v>9.8187700000000007</c:v>
                </c:pt>
                <c:pt idx="529">
                  <c:v>9.92727</c:v>
                </c:pt>
                <c:pt idx="530">
                  <c:v>10.07987</c:v>
                </c:pt>
                <c:pt idx="531">
                  <c:v>10.106199999999999</c:v>
                </c:pt>
                <c:pt idx="532">
                  <c:v>10.050420000000001</c:v>
                </c:pt>
                <c:pt idx="533">
                  <c:v>10.085559999999999</c:v>
                </c:pt>
                <c:pt idx="534">
                  <c:v>10.10187</c:v>
                </c:pt>
                <c:pt idx="535">
                  <c:v>10.136279999999999</c:v>
                </c:pt>
                <c:pt idx="536">
                  <c:v>10.20552</c:v>
                </c:pt>
                <c:pt idx="537">
                  <c:v>10.359019999999999</c:v>
                </c:pt>
                <c:pt idx="538">
                  <c:v>10.48418</c:v>
                </c:pt>
                <c:pt idx="539">
                  <c:v>10.422700000000001</c:v>
                </c:pt>
                <c:pt idx="540">
                  <c:v>10.406169999999999</c:v>
                </c:pt>
                <c:pt idx="541">
                  <c:v>10.393459999999999</c:v>
                </c:pt>
                <c:pt idx="542">
                  <c:v>10.401300000000001</c:v>
                </c:pt>
                <c:pt idx="543">
                  <c:v>10.46189</c:v>
                </c:pt>
                <c:pt idx="544">
                  <c:v>10.56799</c:v>
                </c:pt>
                <c:pt idx="545">
                  <c:v>10.64005</c:v>
                </c:pt>
                <c:pt idx="546">
                  <c:v>10.585279999999999</c:v>
                </c:pt>
                <c:pt idx="547">
                  <c:v>10.58619</c:v>
                </c:pt>
                <c:pt idx="548">
                  <c:v>10.599320000000001</c:v>
                </c:pt>
                <c:pt idx="549">
                  <c:v>10.58746</c:v>
                </c:pt>
                <c:pt idx="550">
                  <c:v>10.61933</c:v>
                </c:pt>
                <c:pt idx="551">
                  <c:v>10.71555</c:v>
                </c:pt>
                <c:pt idx="552">
                  <c:v>10.838900000000001</c:v>
                </c:pt>
                <c:pt idx="553">
                  <c:v>10.758570000000001</c:v>
                </c:pt>
                <c:pt idx="554">
                  <c:v>10.69563</c:v>
                </c:pt>
                <c:pt idx="555">
                  <c:v>10.622299999999999</c:v>
                </c:pt>
                <c:pt idx="556">
                  <c:v>10.57714</c:v>
                </c:pt>
                <c:pt idx="557">
                  <c:v>10.57259</c:v>
                </c:pt>
                <c:pt idx="558">
                  <c:v>10.61101</c:v>
                </c:pt>
                <c:pt idx="559">
                  <c:v>10.61201</c:v>
                </c:pt>
                <c:pt idx="560">
                  <c:v>10.47519</c:v>
                </c:pt>
                <c:pt idx="561">
                  <c:v>10.361050000000001</c:v>
                </c:pt>
                <c:pt idx="562">
                  <c:v>10.231820000000001</c:v>
                </c:pt>
                <c:pt idx="563">
                  <c:v>10.12832</c:v>
                </c:pt>
                <c:pt idx="564">
                  <c:v>10.07741</c:v>
                </c:pt>
                <c:pt idx="565">
                  <c:v>10.05979</c:v>
                </c:pt>
                <c:pt idx="566">
                  <c:v>10.078290000000001</c:v>
                </c:pt>
                <c:pt idx="567">
                  <c:v>9.8587100000000003</c:v>
                </c:pt>
                <c:pt idx="568">
                  <c:v>9.6061999999999994</c:v>
                </c:pt>
                <c:pt idx="569">
                  <c:v>9.4409600000000005</c:v>
                </c:pt>
                <c:pt idx="570">
                  <c:v>9.2168100000000006</c:v>
                </c:pt>
                <c:pt idx="571">
                  <c:v>8.8968900000000009</c:v>
                </c:pt>
                <c:pt idx="572">
                  <c:v>8.7642799999999994</c:v>
                </c:pt>
                <c:pt idx="573">
                  <c:v>8.6222499999999993</c:v>
                </c:pt>
                <c:pt idx="574">
                  <c:v>8.2988999999999997</c:v>
                </c:pt>
                <c:pt idx="575">
                  <c:v>7.8292999999999999</c:v>
                </c:pt>
                <c:pt idx="576">
                  <c:v>7.1211399999999996</c:v>
                </c:pt>
                <c:pt idx="577">
                  <c:v>6.3138300000000003</c:v>
                </c:pt>
                <c:pt idx="578">
                  <c:v>5.52271</c:v>
                </c:pt>
                <c:pt idx="579">
                  <c:v>4.8103699999999998</c:v>
                </c:pt>
                <c:pt idx="580">
                  <c:v>4.40158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48B4-40CF-82EE-A43ED0C2AD2D}"/>
            </c:ext>
          </c:extLst>
        </c:ser>
        <c:ser>
          <c:idx val="2"/>
          <c:order val="2"/>
          <c:tx>
            <c:strRef>
              <c:f>'950C result'!$F$2:$F$3</c:f>
              <c:strCache>
                <c:ptCount val="2"/>
                <c:pt idx="0">
                  <c:v>Sample 3 stress</c:v>
                </c:pt>
                <c:pt idx="1">
                  <c:v>(MPa)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xVal>
            <c:numRef>
              <c:f>'950C result'!$E$4:$E$914</c:f>
              <c:numCache>
                <c:formatCode>General</c:formatCode>
                <c:ptCount val="911"/>
                <c:pt idx="0">
                  <c:v>0</c:v>
                </c:pt>
                <c:pt idx="1">
                  <c:v>0</c:v>
                </c:pt>
                <c:pt idx="2">
                  <c:v>2.0000000000000002E-5</c:v>
                </c:pt>
                <c:pt idx="3">
                  <c:v>1.4999999999999999E-4</c:v>
                </c:pt>
                <c:pt idx="4">
                  <c:v>2.7999999999999998E-4</c:v>
                </c:pt>
                <c:pt idx="5">
                  <c:v>3.2000000000000003E-4</c:v>
                </c:pt>
                <c:pt idx="6">
                  <c:v>3.6000000000000002E-4</c:v>
                </c:pt>
                <c:pt idx="7">
                  <c:v>4.2000000000000002E-4</c:v>
                </c:pt>
                <c:pt idx="8">
                  <c:v>5.1999999999999995E-4</c:v>
                </c:pt>
                <c:pt idx="9">
                  <c:v>6.2E-4</c:v>
                </c:pt>
                <c:pt idx="10">
                  <c:v>6.7000000000000002E-4</c:v>
                </c:pt>
                <c:pt idx="11">
                  <c:v>7.2999999999999996E-4</c:v>
                </c:pt>
                <c:pt idx="12">
                  <c:v>7.7999999999999999E-4</c:v>
                </c:pt>
                <c:pt idx="13">
                  <c:v>8.3000000000000001E-4</c:v>
                </c:pt>
                <c:pt idx="14">
                  <c:v>8.8999999999999995E-4</c:v>
                </c:pt>
                <c:pt idx="15">
                  <c:v>9.6000000000000002E-4</c:v>
                </c:pt>
                <c:pt idx="16">
                  <c:v>1.08E-3</c:v>
                </c:pt>
                <c:pt idx="17">
                  <c:v>1.15E-3</c:v>
                </c:pt>
                <c:pt idx="18">
                  <c:v>1.1999999999999999E-3</c:v>
                </c:pt>
                <c:pt idx="19">
                  <c:v>1.25E-3</c:v>
                </c:pt>
                <c:pt idx="20">
                  <c:v>1.2899999999999999E-3</c:v>
                </c:pt>
                <c:pt idx="21">
                  <c:v>1.34E-3</c:v>
                </c:pt>
                <c:pt idx="22">
                  <c:v>1.4300000000000001E-3</c:v>
                </c:pt>
                <c:pt idx="23">
                  <c:v>1.5299999999999999E-3</c:v>
                </c:pt>
                <c:pt idx="24">
                  <c:v>1.6000000000000001E-3</c:v>
                </c:pt>
                <c:pt idx="25">
                  <c:v>1.65E-3</c:v>
                </c:pt>
                <c:pt idx="26">
                  <c:v>1.7099999999999999E-3</c:v>
                </c:pt>
                <c:pt idx="27">
                  <c:v>1.75E-3</c:v>
                </c:pt>
                <c:pt idx="28">
                  <c:v>1.81E-3</c:v>
                </c:pt>
                <c:pt idx="29">
                  <c:v>1.8799999999999999E-3</c:v>
                </c:pt>
                <c:pt idx="30">
                  <c:v>1.98E-3</c:v>
                </c:pt>
                <c:pt idx="31">
                  <c:v>2.0699999999999998E-3</c:v>
                </c:pt>
                <c:pt idx="32">
                  <c:v>2.1199999999999999E-3</c:v>
                </c:pt>
                <c:pt idx="33">
                  <c:v>2.1700000000000001E-3</c:v>
                </c:pt>
                <c:pt idx="34">
                  <c:v>2.2100000000000002E-3</c:v>
                </c:pt>
                <c:pt idx="35">
                  <c:v>2.2599999999999999E-3</c:v>
                </c:pt>
                <c:pt idx="36">
                  <c:v>2.3400000000000001E-3</c:v>
                </c:pt>
                <c:pt idx="37">
                  <c:v>2.4399999999999999E-3</c:v>
                </c:pt>
                <c:pt idx="38">
                  <c:v>2.5300000000000001E-3</c:v>
                </c:pt>
                <c:pt idx="39">
                  <c:v>2.5699999999999998E-3</c:v>
                </c:pt>
                <c:pt idx="40">
                  <c:v>2.63E-3</c:v>
                </c:pt>
                <c:pt idx="41">
                  <c:v>2.6800000000000001E-3</c:v>
                </c:pt>
                <c:pt idx="42">
                  <c:v>2.7299999999999998E-3</c:v>
                </c:pt>
                <c:pt idx="43">
                  <c:v>2.7899999999999999E-3</c:v>
                </c:pt>
                <c:pt idx="44">
                  <c:v>2.8800000000000002E-3</c:v>
                </c:pt>
                <c:pt idx="45">
                  <c:v>2.99E-3</c:v>
                </c:pt>
                <c:pt idx="46">
                  <c:v>3.0400000000000002E-3</c:v>
                </c:pt>
                <c:pt idx="47">
                  <c:v>3.0999999999999999E-3</c:v>
                </c:pt>
                <c:pt idx="48">
                  <c:v>3.14E-3</c:v>
                </c:pt>
                <c:pt idx="49">
                  <c:v>3.1800000000000001E-3</c:v>
                </c:pt>
                <c:pt idx="50">
                  <c:v>3.2499999999999999E-3</c:v>
                </c:pt>
                <c:pt idx="51">
                  <c:v>3.3500000000000001E-3</c:v>
                </c:pt>
                <c:pt idx="52">
                  <c:v>3.4399999999999999E-3</c:v>
                </c:pt>
                <c:pt idx="53">
                  <c:v>3.49E-3</c:v>
                </c:pt>
                <c:pt idx="54">
                  <c:v>3.5400000000000002E-3</c:v>
                </c:pt>
                <c:pt idx="55">
                  <c:v>3.5999999999999999E-3</c:v>
                </c:pt>
                <c:pt idx="56">
                  <c:v>3.65E-3</c:v>
                </c:pt>
                <c:pt idx="57">
                  <c:v>3.7100000000000002E-3</c:v>
                </c:pt>
                <c:pt idx="58">
                  <c:v>3.79E-3</c:v>
                </c:pt>
                <c:pt idx="59">
                  <c:v>3.9100000000000003E-3</c:v>
                </c:pt>
                <c:pt idx="60">
                  <c:v>3.9699999999999996E-3</c:v>
                </c:pt>
                <c:pt idx="61">
                  <c:v>4.0200000000000001E-3</c:v>
                </c:pt>
                <c:pt idx="62">
                  <c:v>4.0600000000000002E-3</c:v>
                </c:pt>
                <c:pt idx="63">
                  <c:v>4.1099999999999999E-3</c:v>
                </c:pt>
                <c:pt idx="64">
                  <c:v>4.1599999999999996E-3</c:v>
                </c:pt>
                <c:pt idx="65">
                  <c:v>4.2500000000000003E-3</c:v>
                </c:pt>
                <c:pt idx="66">
                  <c:v>4.3600000000000002E-3</c:v>
                </c:pt>
                <c:pt idx="67">
                  <c:v>4.4200000000000003E-3</c:v>
                </c:pt>
                <c:pt idx="68">
                  <c:v>4.47E-3</c:v>
                </c:pt>
                <c:pt idx="69">
                  <c:v>4.5300000000000002E-3</c:v>
                </c:pt>
                <c:pt idx="70">
                  <c:v>4.5700000000000003E-3</c:v>
                </c:pt>
                <c:pt idx="71">
                  <c:v>4.6299999999999996E-3</c:v>
                </c:pt>
                <c:pt idx="72">
                  <c:v>4.7000000000000002E-3</c:v>
                </c:pt>
                <c:pt idx="73">
                  <c:v>4.81E-3</c:v>
                </c:pt>
                <c:pt idx="74">
                  <c:v>4.8900000000000002E-3</c:v>
                </c:pt>
                <c:pt idx="75">
                  <c:v>4.9399999999999999E-3</c:v>
                </c:pt>
                <c:pt idx="76">
                  <c:v>4.9899999999999996E-3</c:v>
                </c:pt>
                <c:pt idx="77">
                  <c:v>5.0299999999999997E-3</c:v>
                </c:pt>
                <c:pt idx="78">
                  <c:v>5.0800000000000003E-3</c:v>
                </c:pt>
                <c:pt idx="79">
                  <c:v>5.1599999999999997E-3</c:v>
                </c:pt>
                <c:pt idx="80">
                  <c:v>5.2700000000000004E-3</c:v>
                </c:pt>
                <c:pt idx="81">
                  <c:v>5.3400000000000001E-3</c:v>
                </c:pt>
                <c:pt idx="82">
                  <c:v>5.3899999999999998E-3</c:v>
                </c:pt>
                <c:pt idx="83">
                  <c:v>5.45E-3</c:v>
                </c:pt>
                <c:pt idx="84">
                  <c:v>5.4999999999999997E-3</c:v>
                </c:pt>
                <c:pt idx="85">
                  <c:v>5.5500000000000002E-3</c:v>
                </c:pt>
                <c:pt idx="86">
                  <c:v>5.6100000000000004E-3</c:v>
                </c:pt>
                <c:pt idx="87">
                  <c:v>5.7099999999999998E-3</c:v>
                </c:pt>
                <c:pt idx="88">
                  <c:v>5.8199999999999997E-3</c:v>
                </c:pt>
                <c:pt idx="89">
                  <c:v>5.8700000000000002E-3</c:v>
                </c:pt>
                <c:pt idx="90">
                  <c:v>5.9100000000000003E-3</c:v>
                </c:pt>
                <c:pt idx="91">
                  <c:v>5.96E-3</c:v>
                </c:pt>
                <c:pt idx="92">
                  <c:v>6.0000000000000001E-3</c:v>
                </c:pt>
                <c:pt idx="93">
                  <c:v>6.0699999999999999E-3</c:v>
                </c:pt>
                <c:pt idx="94">
                  <c:v>6.1799999999999997E-3</c:v>
                </c:pt>
                <c:pt idx="95">
                  <c:v>6.2599999999999999E-3</c:v>
                </c:pt>
                <c:pt idx="96">
                  <c:v>6.3099999999999996E-3</c:v>
                </c:pt>
                <c:pt idx="97">
                  <c:v>6.3699999999999998E-3</c:v>
                </c:pt>
                <c:pt idx="98">
                  <c:v>6.4200000000000004E-3</c:v>
                </c:pt>
                <c:pt idx="99">
                  <c:v>6.4700000000000001E-3</c:v>
                </c:pt>
                <c:pt idx="100">
                  <c:v>6.5300000000000002E-3</c:v>
                </c:pt>
                <c:pt idx="101">
                  <c:v>6.6100000000000004E-3</c:v>
                </c:pt>
                <c:pt idx="102">
                  <c:v>6.7400000000000003E-3</c:v>
                </c:pt>
                <c:pt idx="103">
                  <c:v>6.79E-3</c:v>
                </c:pt>
                <c:pt idx="104">
                  <c:v>6.8399999999999997E-3</c:v>
                </c:pt>
                <c:pt idx="105">
                  <c:v>6.8799999999999998E-3</c:v>
                </c:pt>
                <c:pt idx="106">
                  <c:v>6.9300000000000004E-3</c:v>
                </c:pt>
                <c:pt idx="107">
                  <c:v>6.9800000000000001E-3</c:v>
                </c:pt>
                <c:pt idx="108">
                  <c:v>7.0800000000000004E-3</c:v>
                </c:pt>
                <c:pt idx="109">
                  <c:v>7.1900000000000002E-3</c:v>
                </c:pt>
                <c:pt idx="110">
                  <c:v>7.2399999999999999E-3</c:v>
                </c:pt>
                <c:pt idx="111">
                  <c:v>7.2899999999999996E-3</c:v>
                </c:pt>
                <c:pt idx="112">
                  <c:v>7.3499999999999998E-3</c:v>
                </c:pt>
                <c:pt idx="113">
                  <c:v>7.3899999999999999E-3</c:v>
                </c:pt>
                <c:pt idx="114">
                  <c:v>7.45E-3</c:v>
                </c:pt>
                <c:pt idx="115">
                  <c:v>7.5199999999999998E-3</c:v>
                </c:pt>
                <c:pt idx="116">
                  <c:v>7.6400000000000001E-3</c:v>
                </c:pt>
                <c:pt idx="117">
                  <c:v>7.7099999999999998E-3</c:v>
                </c:pt>
                <c:pt idx="118">
                  <c:v>7.7600000000000004E-3</c:v>
                </c:pt>
                <c:pt idx="119">
                  <c:v>7.8100000000000001E-3</c:v>
                </c:pt>
                <c:pt idx="120">
                  <c:v>7.8499999999999993E-3</c:v>
                </c:pt>
                <c:pt idx="121">
                  <c:v>7.9000000000000008E-3</c:v>
                </c:pt>
                <c:pt idx="122">
                  <c:v>7.9900000000000006E-3</c:v>
                </c:pt>
                <c:pt idx="123">
                  <c:v>8.09E-3</c:v>
                </c:pt>
                <c:pt idx="124">
                  <c:v>8.1700000000000002E-3</c:v>
                </c:pt>
                <c:pt idx="125">
                  <c:v>8.2100000000000003E-3</c:v>
                </c:pt>
                <c:pt idx="126">
                  <c:v>8.2699999999999996E-3</c:v>
                </c:pt>
                <c:pt idx="127">
                  <c:v>8.3199999999999993E-3</c:v>
                </c:pt>
                <c:pt idx="128">
                  <c:v>8.3700000000000007E-3</c:v>
                </c:pt>
                <c:pt idx="129">
                  <c:v>8.4399999999999996E-3</c:v>
                </c:pt>
                <c:pt idx="130">
                  <c:v>8.5400000000000007E-3</c:v>
                </c:pt>
                <c:pt idx="131">
                  <c:v>8.6400000000000001E-3</c:v>
                </c:pt>
                <c:pt idx="132">
                  <c:v>8.6800000000000002E-3</c:v>
                </c:pt>
                <c:pt idx="133">
                  <c:v>8.7399999999999995E-3</c:v>
                </c:pt>
                <c:pt idx="134">
                  <c:v>8.7799999999999996E-3</c:v>
                </c:pt>
                <c:pt idx="135">
                  <c:v>8.8299999999999993E-3</c:v>
                </c:pt>
                <c:pt idx="136">
                  <c:v>8.8999999999999999E-3</c:v>
                </c:pt>
                <c:pt idx="137">
                  <c:v>8.9999999999999993E-3</c:v>
                </c:pt>
                <c:pt idx="138">
                  <c:v>9.0900000000000009E-3</c:v>
                </c:pt>
                <c:pt idx="139">
                  <c:v>9.1299999999999992E-3</c:v>
                </c:pt>
                <c:pt idx="140">
                  <c:v>9.1900000000000003E-3</c:v>
                </c:pt>
                <c:pt idx="141">
                  <c:v>9.2399999999999999E-3</c:v>
                </c:pt>
                <c:pt idx="142">
                  <c:v>9.2899999999999996E-3</c:v>
                </c:pt>
                <c:pt idx="143">
                  <c:v>9.3500000000000007E-3</c:v>
                </c:pt>
                <c:pt idx="144">
                  <c:v>9.4400000000000005E-3</c:v>
                </c:pt>
                <c:pt idx="145">
                  <c:v>9.5600000000000008E-3</c:v>
                </c:pt>
                <c:pt idx="146">
                  <c:v>9.6100000000000005E-3</c:v>
                </c:pt>
                <c:pt idx="147">
                  <c:v>9.6600000000000002E-3</c:v>
                </c:pt>
                <c:pt idx="148">
                  <c:v>9.7000000000000003E-3</c:v>
                </c:pt>
                <c:pt idx="149">
                  <c:v>9.75E-3</c:v>
                </c:pt>
                <c:pt idx="150">
                  <c:v>9.8099999999999993E-3</c:v>
                </c:pt>
                <c:pt idx="151">
                  <c:v>9.9100000000000004E-3</c:v>
                </c:pt>
                <c:pt idx="152">
                  <c:v>0.01</c:v>
                </c:pt>
                <c:pt idx="153">
                  <c:v>1.0059999999999999E-2</c:v>
                </c:pt>
                <c:pt idx="154">
                  <c:v>1.0109999999999999E-2</c:v>
                </c:pt>
                <c:pt idx="155">
                  <c:v>1.017E-2</c:v>
                </c:pt>
                <c:pt idx="156">
                  <c:v>1.021E-2</c:v>
                </c:pt>
                <c:pt idx="157">
                  <c:v>1.027E-2</c:v>
                </c:pt>
                <c:pt idx="158">
                  <c:v>1.035E-2</c:v>
                </c:pt>
                <c:pt idx="159">
                  <c:v>1.047E-2</c:v>
                </c:pt>
                <c:pt idx="160">
                  <c:v>1.0529999999999999E-2</c:v>
                </c:pt>
                <c:pt idx="161">
                  <c:v>1.0580000000000001E-2</c:v>
                </c:pt>
                <c:pt idx="162">
                  <c:v>1.0630000000000001E-2</c:v>
                </c:pt>
                <c:pt idx="163">
                  <c:v>1.0670000000000001E-2</c:v>
                </c:pt>
                <c:pt idx="164">
                  <c:v>1.073E-2</c:v>
                </c:pt>
                <c:pt idx="165">
                  <c:v>1.081E-2</c:v>
                </c:pt>
                <c:pt idx="166">
                  <c:v>1.0919999999999999E-2</c:v>
                </c:pt>
                <c:pt idx="167">
                  <c:v>1.098E-2</c:v>
                </c:pt>
                <c:pt idx="168">
                  <c:v>1.103E-2</c:v>
                </c:pt>
                <c:pt idx="169">
                  <c:v>1.1089999999999999E-2</c:v>
                </c:pt>
                <c:pt idx="170">
                  <c:v>1.1140000000000001E-2</c:v>
                </c:pt>
                <c:pt idx="171">
                  <c:v>1.119E-2</c:v>
                </c:pt>
                <c:pt idx="172">
                  <c:v>1.125E-2</c:v>
                </c:pt>
                <c:pt idx="173">
                  <c:v>1.137E-2</c:v>
                </c:pt>
                <c:pt idx="174">
                  <c:v>1.145E-2</c:v>
                </c:pt>
                <c:pt idx="175">
                  <c:v>1.1509999999999999E-2</c:v>
                </c:pt>
                <c:pt idx="176">
                  <c:v>1.1560000000000001E-2</c:v>
                </c:pt>
                <c:pt idx="177">
                  <c:v>1.1599999999999999E-2</c:v>
                </c:pt>
                <c:pt idx="178">
                  <c:v>1.1639999999999999E-2</c:v>
                </c:pt>
                <c:pt idx="179">
                  <c:v>1.172E-2</c:v>
                </c:pt>
                <c:pt idx="180">
                  <c:v>1.183E-2</c:v>
                </c:pt>
                <c:pt idx="181">
                  <c:v>1.191E-2</c:v>
                </c:pt>
                <c:pt idx="182">
                  <c:v>1.1950000000000001E-2</c:v>
                </c:pt>
                <c:pt idx="183">
                  <c:v>1.201E-2</c:v>
                </c:pt>
                <c:pt idx="184">
                  <c:v>1.206E-2</c:v>
                </c:pt>
                <c:pt idx="185">
                  <c:v>1.2109999999999999E-2</c:v>
                </c:pt>
                <c:pt idx="186">
                  <c:v>1.218E-2</c:v>
                </c:pt>
                <c:pt idx="187">
                  <c:v>1.227E-2</c:v>
                </c:pt>
                <c:pt idx="188">
                  <c:v>1.238E-2</c:v>
                </c:pt>
                <c:pt idx="189">
                  <c:v>1.243E-2</c:v>
                </c:pt>
                <c:pt idx="190">
                  <c:v>1.248E-2</c:v>
                </c:pt>
                <c:pt idx="191">
                  <c:v>1.252E-2</c:v>
                </c:pt>
                <c:pt idx="192">
                  <c:v>1.257E-2</c:v>
                </c:pt>
                <c:pt idx="193">
                  <c:v>1.2630000000000001E-2</c:v>
                </c:pt>
                <c:pt idx="194">
                  <c:v>1.273E-2</c:v>
                </c:pt>
                <c:pt idx="195">
                  <c:v>1.2829999999999999E-2</c:v>
                </c:pt>
                <c:pt idx="196">
                  <c:v>1.2880000000000001E-2</c:v>
                </c:pt>
                <c:pt idx="197">
                  <c:v>1.2930000000000001E-2</c:v>
                </c:pt>
                <c:pt idx="198">
                  <c:v>1.299E-2</c:v>
                </c:pt>
                <c:pt idx="199">
                  <c:v>1.303E-2</c:v>
                </c:pt>
                <c:pt idx="200">
                  <c:v>1.3089999999999999E-2</c:v>
                </c:pt>
                <c:pt idx="201">
                  <c:v>1.3180000000000001E-2</c:v>
                </c:pt>
                <c:pt idx="202">
                  <c:v>1.329E-2</c:v>
                </c:pt>
                <c:pt idx="203">
                  <c:v>1.3350000000000001E-2</c:v>
                </c:pt>
                <c:pt idx="204">
                  <c:v>1.34E-2</c:v>
                </c:pt>
                <c:pt idx="205">
                  <c:v>1.3440000000000001E-2</c:v>
                </c:pt>
                <c:pt idx="206">
                  <c:v>1.349E-2</c:v>
                </c:pt>
                <c:pt idx="207">
                  <c:v>1.355E-2</c:v>
                </c:pt>
                <c:pt idx="208">
                  <c:v>1.3639999999999999E-2</c:v>
                </c:pt>
                <c:pt idx="209">
                  <c:v>1.375E-2</c:v>
                </c:pt>
                <c:pt idx="210">
                  <c:v>1.38E-2</c:v>
                </c:pt>
                <c:pt idx="211">
                  <c:v>1.3849999999999999E-2</c:v>
                </c:pt>
                <c:pt idx="212">
                  <c:v>1.391E-2</c:v>
                </c:pt>
                <c:pt idx="213">
                  <c:v>1.3950000000000001E-2</c:v>
                </c:pt>
                <c:pt idx="214">
                  <c:v>1.401E-2</c:v>
                </c:pt>
                <c:pt idx="215">
                  <c:v>1.4080000000000001E-2</c:v>
                </c:pt>
                <c:pt idx="216">
                  <c:v>1.4200000000000001E-2</c:v>
                </c:pt>
                <c:pt idx="217">
                  <c:v>1.4279999999999999E-2</c:v>
                </c:pt>
                <c:pt idx="218">
                  <c:v>1.4319999999999999E-2</c:v>
                </c:pt>
                <c:pt idx="219">
                  <c:v>1.4370000000000001E-2</c:v>
                </c:pt>
                <c:pt idx="220">
                  <c:v>1.4409999999999999E-2</c:v>
                </c:pt>
                <c:pt idx="221">
                  <c:v>1.447E-2</c:v>
                </c:pt>
                <c:pt idx="222">
                  <c:v>1.455E-2</c:v>
                </c:pt>
                <c:pt idx="223">
                  <c:v>1.4659999999999999E-2</c:v>
                </c:pt>
                <c:pt idx="224">
                  <c:v>1.472E-2</c:v>
                </c:pt>
                <c:pt idx="225">
                  <c:v>1.477E-2</c:v>
                </c:pt>
                <c:pt idx="226">
                  <c:v>1.4829999999999999E-2</c:v>
                </c:pt>
                <c:pt idx="227">
                  <c:v>1.4880000000000001E-2</c:v>
                </c:pt>
                <c:pt idx="228">
                  <c:v>1.4930000000000001E-2</c:v>
                </c:pt>
                <c:pt idx="229">
                  <c:v>1.4999999999999999E-2</c:v>
                </c:pt>
                <c:pt idx="230">
                  <c:v>1.5100000000000001E-2</c:v>
                </c:pt>
                <c:pt idx="231">
                  <c:v>1.52E-2</c:v>
                </c:pt>
                <c:pt idx="232">
                  <c:v>1.525E-2</c:v>
                </c:pt>
                <c:pt idx="233">
                  <c:v>1.5299999999999999E-2</c:v>
                </c:pt>
                <c:pt idx="234">
                  <c:v>1.5339999999999999E-2</c:v>
                </c:pt>
                <c:pt idx="235">
                  <c:v>1.538E-2</c:v>
                </c:pt>
                <c:pt idx="236">
                  <c:v>1.546E-2</c:v>
                </c:pt>
                <c:pt idx="237">
                  <c:v>1.5559999999999999E-2</c:v>
                </c:pt>
                <c:pt idx="238">
                  <c:v>1.5650000000000001E-2</c:v>
                </c:pt>
                <c:pt idx="239">
                  <c:v>1.5689999999999999E-2</c:v>
                </c:pt>
                <c:pt idx="240">
                  <c:v>1.575E-2</c:v>
                </c:pt>
                <c:pt idx="241">
                  <c:v>1.5800000000000002E-2</c:v>
                </c:pt>
                <c:pt idx="242">
                  <c:v>1.585E-2</c:v>
                </c:pt>
                <c:pt idx="243">
                  <c:v>1.592E-2</c:v>
                </c:pt>
                <c:pt idx="244">
                  <c:v>1.601E-2</c:v>
                </c:pt>
                <c:pt idx="245">
                  <c:v>1.6119999999999999E-2</c:v>
                </c:pt>
                <c:pt idx="246">
                  <c:v>1.6160000000000001E-2</c:v>
                </c:pt>
                <c:pt idx="247">
                  <c:v>1.6219999999999998E-2</c:v>
                </c:pt>
                <c:pt idx="248">
                  <c:v>1.626E-2</c:v>
                </c:pt>
                <c:pt idx="249">
                  <c:v>1.6310000000000002E-2</c:v>
                </c:pt>
                <c:pt idx="250">
                  <c:v>1.6369999999999999E-2</c:v>
                </c:pt>
                <c:pt idx="251">
                  <c:v>1.6469999999999999E-2</c:v>
                </c:pt>
                <c:pt idx="252">
                  <c:v>1.6570000000000001E-2</c:v>
                </c:pt>
                <c:pt idx="253">
                  <c:v>1.661E-2</c:v>
                </c:pt>
                <c:pt idx="254">
                  <c:v>1.6670000000000001E-2</c:v>
                </c:pt>
                <c:pt idx="255">
                  <c:v>1.6719999999999999E-2</c:v>
                </c:pt>
                <c:pt idx="256">
                  <c:v>1.677E-2</c:v>
                </c:pt>
                <c:pt idx="257">
                  <c:v>1.6830000000000001E-2</c:v>
                </c:pt>
                <c:pt idx="258">
                  <c:v>1.6910000000000001E-2</c:v>
                </c:pt>
                <c:pt idx="259">
                  <c:v>1.704E-2</c:v>
                </c:pt>
                <c:pt idx="260">
                  <c:v>1.7090000000000001E-2</c:v>
                </c:pt>
                <c:pt idx="261">
                  <c:v>1.7139999999999999E-2</c:v>
                </c:pt>
                <c:pt idx="262">
                  <c:v>1.719E-2</c:v>
                </c:pt>
                <c:pt idx="263">
                  <c:v>1.7229999999999999E-2</c:v>
                </c:pt>
                <c:pt idx="264">
                  <c:v>1.729E-2</c:v>
                </c:pt>
                <c:pt idx="265">
                  <c:v>1.738E-2</c:v>
                </c:pt>
                <c:pt idx="266">
                  <c:v>1.7479999999999999E-2</c:v>
                </c:pt>
                <c:pt idx="267">
                  <c:v>1.754E-2</c:v>
                </c:pt>
                <c:pt idx="268">
                  <c:v>1.7590000000000001E-2</c:v>
                </c:pt>
                <c:pt idx="269">
                  <c:v>1.7649999999999999E-2</c:v>
                </c:pt>
                <c:pt idx="270">
                  <c:v>1.77E-2</c:v>
                </c:pt>
                <c:pt idx="271">
                  <c:v>1.7749999999999998E-2</c:v>
                </c:pt>
                <c:pt idx="272">
                  <c:v>1.7819999999999999E-2</c:v>
                </c:pt>
                <c:pt idx="273">
                  <c:v>1.7940000000000001E-2</c:v>
                </c:pt>
                <c:pt idx="274">
                  <c:v>1.8010000000000002E-2</c:v>
                </c:pt>
                <c:pt idx="275">
                  <c:v>1.806E-2</c:v>
                </c:pt>
                <c:pt idx="276">
                  <c:v>1.8110000000000001E-2</c:v>
                </c:pt>
                <c:pt idx="277">
                  <c:v>1.8149999999999999E-2</c:v>
                </c:pt>
                <c:pt idx="278">
                  <c:v>1.8200000000000001E-2</c:v>
                </c:pt>
                <c:pt idx="279">
                  <c:v>1.8290000000000001E-2</c:v>
                </c:pt>
                <c:pt idx="280">
                  <c:v>1.839E-2</c:v>
                </c:pt>
                <c:pt idx="281">
                  <c:v>1.8460000000000001E-2</c:v>
                </c:pt>
                <c:pt idx="282">
                  <c:v>1.8509999999999999E-2</c:v>
                </c:pt>
                <c:pt idx="283">
                  <c:v>1.857E-2</c:v>
                </c:pt>
                <c:pt idx="284">
                  <c:v>1.8620000000000001E-2</c:v>
                </c:pt>
                <c:pt idx="285">
                  <c:v>1.8669999999999999E-2</c:v>
                </c:pt>
                <c:pt idx="286">
                  <c:v>1.874E-2</c:v>
                </c:pt>
                <c:pt idx="287">
                  <c:v>1.8839999999999999E-2</c:v>
                </c:pt>
                <c:pt idx="288">
                  <c:v>1.8929999999999999E-2</c:v>
                </c:pt>
                <c:pt idx="289">
                  <c:v>1.898E-2</c:v>
                </c:pt>
                <c:pt idx="290">
                  <c:v>1.9040000000000001E-2</c:v>
                </c:pt>
                <c:pt idx="291">
                  <c:v>1.908E-2</c:v>
                </c:pt>
                <c:pt idx="292">
                  <c:v>1.9130000000000001E-2</c:v>
                </c:pt>
                <c:pt idx="293">
                  <c:v>1.9199999999999998E-2</c:v>
                </c:pt>
                <c:pt idx="294">
                  <c:v>1.9300000000000001E-2</c:v>
                </c:pt>
                <c:pt idx="295">
                  <c:v>1.9390000000000001E-2</c:v>
                </c:pt>
                <c:pt idx="296">
                  <c:v>1.9439999999999999E-2</c:v>
                </c:pt>
                <c:pt idx="297">
                  <c:v>1.949E-2</c:v>
                </c:pt>
                <c:pt idx="298">
                  <c:v>1.9550000000000001E-2</c:v>
                </c:pt>
                <c:pt idx="299">
                  <c:v>1.959E-2</c:v>
                </c:pt>
                <c:pt idx="300">
                  <c:v>1.9650000000000001E-2</c:v>
                </c:pt>
                <c:pt idx="301">
                  <c:v>1.9740000000000001E-2</c:v>
                </c:pt>
                <c:pt idx="302">
                  <c:v>1.9859999999999999E-2</c:v>
                </c:pt>
                <c:pt idx="303">
                  <c:v>1.9910000000000001E-2</c:v>
                </c:pt>
                <c:pt idx="304">
                  <c:v>1.9959999999999999E-2</c:v>
                </c:pt>
                <c:pt idx="305">
                  <c:v>0.02</c:v>
                </c:pt>
                <c:pt idx="306">
                  <c:v>2.0049999999999998E-2</c:v>
                </c:pt>
                <c:pt idx="307">
                  <c:v>2.0109999999999999E-2</c:v>
                </c:pt>
                <c:pt idx="308">
                  <c:v>2.0209999999999999E-2</c:v>
                </c:pt>
                <c:pt idx="309">
                  <c:v>2.0310000000000002E-2</c:v>
                </c:pt>
                <c:pt idx="310">
                  <c:v>2.036E-2</c:v>
                </c:pt>
                <c:pt idx="311">
                  <c:v>2.0410000000000001E-2</c:v>
                </c:pt>
                <c:pt idx="312">
                  <c:v>2.0469999999999999E-2</c:v>
                </c:pt>
                <c:pt idx="313">
                  <c:v>2.051E-2</c:v>
                </c:pt>
                <c:pt idx="314">
                  <c:v>2.0570000000000001E-2</c:v>
                </c:pt>
                <c:pt idx="315">
                  <c:v>2.0650000000000002E-2</c:v>
                </c:pt>
                <c:pt idx="316">
                  <c:v>2.077E-2</c:v>
                </c:pt>
                <c:pt idx="317">
                  <c:v>2.0830000000000001E-2</c:v>
                </c:pt>
                <c:pt idx="318">
                  <c:v>2.0879999999999999E-2</c:v>
                </c:pt>
                <c:pt idx="319">
                  <c:v>2.0930000000000001E-2</c:v>
                </c:pt>
                <c:pt idx="320">
                  <c:v>2.0969999999999999E-2</c:v>
                </c:pt>
                <c:pt idx="321">
                  <c:v>2.103E-2</c:v>
                </c:pt>
                <c:pt idx="322">
                  <c:v>2.111E-2</c:v>
                </c:pt>
                <c:pt idx="323">
                  <c:v>2.1219999999999999E-2</c:v>
                </c:pt>
                <c:pt idx="324">
                  <c:v>2.128E-2</c:v>
                </c:pt>
                <c:pt idx="325">
                  <c:v>2.1329999999999998E-2</c:v>
                </c:pt>
                <c:pt idx="326">
                  <c:v>2.1389999999999999E-2</c:v>
                </c:pt>
                <c:pt idx="327">
                  <c:v>2.1440000000000001E-2</c:v>
                </c:pt>
                <c:pt idx="328">
                  <c:v>2.1489999999999999E-2</c:v>
                </c:pt>
                <c:pt idx="329">
                  <c:v>2.1559999999999999E-2</c:v>
                </c:pt>
                <c:pt idx="330">
                  <c:v>2.1659999999999999E-2</c:v>
                </c:pt>
                <c:pt idx="331">
                  <c:v>2.1749999999999999E-2</c:v>
                </c:pt>
                <c:pt idx="332">
                  <c:v>2.181E-2</c:v>
                </c:pt>
                <c:pt idx="333">
                  <c:v>2.1860000000000001E-2</c:v>
                </c:pt>
                <c:pt idx="334">
                  <c:v>2.1899999999999999E-2</c:v>
                </c:pt>
                <c:pt idx="335">
                  <c:v>2.1950000000000001E-2</c:v>
                </c:pt>
                <c:pt idx="336">
                  <c:v>2.2020000000000001E-2</c:v>
                </c:pt>
                <c:pt idx="337">
                  <c:v>2.213E-2</c:v>
                </c:pt>
                <c:pt idx="338">
                  <c:v>2.2210000000000001E-2</c:v>
                </c:pt>
                <c:pt idx="339">
                  <c:v>2.2249999999999999E-2</c:v>
                </c:pt>
                <c:pt idx="340">
                  <c:v>2.231E-2</c:v>
                </c:pt>
                <c:pt idx="341">
                  <c:v>2.2360000000000001E-2</c:v>
                </c:pt>
                <c:pt idx="342">
                  <c:v>2.2409999999999999E-2</c:v>
                </c:pt>
                <c:pt idx="343">
                  <c:v>2.247E-2</c:v>
                </c:pt>
                <c:pt idx="344">
                  <c:v>2.257E-2</c:v>
                </c:pt>
                <c:pt idx="345">
                  <c:v>2.2679999999999999E-2</c:v>
                </c:pt>
                <c:pt idx="346">
                  <c:v>2.273E-2</c:v>
                </c:pt>
                <c:pt idx="347">
                  <c:v>2.2780000000000002E-2</c:v>
                </c:pt>
                <c:pt idx="348">
                  <c:v>2.282E-2</c:v>
                </c:pt>
                <c:pt idx="349">
                  <c:v>2.2870000000000001E-2</c:v>
                </c:pt>
                <c:pt idx="350">
                  <c:v>2.2929999999999999E-2</c:v>
                </c:pt>
                <c:pt idx="351">
                  <c:v>2.3029999999999998E-2</c:v>
                </c:pt>
                <c:pt idx="352">
                  <c:v>2.3130000000000001E-2</c:v>
                </c:pt>
                <c:pt idx="353">
                  <c:v>2.317E-2</c:v>
                </c:pt>
                <c:pt idx="354">
                  <c:v>2.3230000000000001E-2</c:v>
                </c:pt>
                <c:pt idx="355">
                  <c:v>2.3290000000000002E-2</c:v>
                </c:pt>
                <c:pt idx="356">
                  <c:v>2.333E-2</c:v>
                </c:pt>
                <c:pt idx="357">
                  <c:v>2.3400000000000001E-2</c:v>
                </c:pt>
                <c:pt idx="358">
                  <c:v>2.3480000000000001E-2</c:v>
                </c:pt>
                <c:pt idx="359">
                  <c:v>2.3599999999999999E-2</c:v>
                </c:pt>
                <c:pt idx="360">
                  <c:v>2.3650000000000001E-2</c:v>
                </c:pt>
                <c:pt idx="361">
                  <c:v>2.3699999999999999E-2</c:v>
                </c:pt>
                <c:pt idx="362">
                  <c:v>2.375E-2</c:v>
                </c:pt>
                <c:pt idx="363">
                  <c:v>2.3789999999999999E-2</c:v>
                </c:pt>
                <c:pt idx="364">
                  <c:v>2.385E-2</c:v>
                </c:pt>
                <c:pt idx="365">
                  <c:v>2.3939999999999999E-2</c:v>
                </c:pt>
                <c:pt idx="366">
                  <c:v>2.4049999999999998E-2</c:v>
                </c:pt>
                <c:pt idx="367">
                  <c:v>2.41E-2</c:v>
                </c:pt>
                <c:pt idx="368">
                  <c:v>2.4150000000000001E-2</c:v>
                </c:pt>
                <c:pt idx="369">
                  <c:v>2.4209999999999999E-2</c:v>
                </c:pt>
                <c:pt idx="370">
                  <c:v>2.426E-2</c:v>
                </c:pt>
                <c:pt idx="371">
                  <c:v>2.4309999999999998E-2</c:v>
                </c:pt>
                <c:pt idx="372">
                  <c:v>2.4379999999999999E-2</c:v>
                </c:pt>
                <c:pt idx="373">
                  <c:v>2.4500000000000001E-2</c:v>
                </c:pt>
                <c:pt idx="374">
                  <c:v>2.4570000000000002E-2</c:v>
                </c:pt>
                <c:pt idx="375">
                  <c:v>2.4629999999999999E-2</c:v>
                </c:pt>
                <c:pt idx="376">
                  <c:v>2.4680000000000001E-2</c:v>
                </c:pt>
                <c:pt idx="377">
                  <c:v>2.4719999999999999E-2</c:v>
                </c:pt>
                <c:pt idx="378">
                  <c:v>2.477E-2</c:v>
                </c:pt>
                <c:pt idx="379">
                  <c:v>2.4850000000000001E-2</c:v>
                </c:pt>
                <c:pt idx="380">
                  <c:v>2.495E-2</c:v>
                </c:pt>
                <c:pt idx="381">
                  <c:v>2.503E-2</c:v>
                </c:pt>
                <c:pt idx="382">
                  <c:v>2.5069999999999999E-2</c:v>
                </c:pt>
                <c:pt idx="383">
                  <c:v>2.513E-2</c:v>
                </c:pt>
                <c:pt idx="384">
                  <c:v>2.5180000000000001E-2</c:v>
                </c:pt>
                <c:pt idx="385">
                  <c:v>2.5229999999999999E-2</c:v>
                </c:pt>
                <c:pt idx="386">
                  <c:v>2.53E-2</c:v>
                </c:pt>
                <c:pt idx="387">
                  <c:v>2.5389999999999999E-2</c:v>
                </c:pt>
                <c:pt idx="388">
                  <c:v>2.5499999999999998E-2</c:v>
                </c:pt>
                <c:pt idx="389">
                  <c:v>2.555E-2</c:v>
                </c:pt>
                <c:pt idx="390">
                  <c:v>2.5600000000000001E-2</c:v>
                </c:pt>
                <c:pt idx="391">
                  <c:v>2.564E-2</c:v>
                </c:pt>
                <c:pt idx="392">
                  <c:v>2.5690000000000001E-2</c:v>
                </c:pt>
                <c:pt idx="393">
                  <c:v>2.5760000000000002E-2</c:v>
                </c:pt>
                <c:pt idx="394">
                  <c:v>2.5860000000000001E-2</c:v>
                </c:pt>
                <c:pt idx="395">
                  <c:v>2.5950000000000001E-2</c:v>
                </c:pt>
                <c:pt idx="396">
                  <c:v>2.5999999999999999E-2</c:v>
                </c:pt>
                <c:pt idx="397">
                  <c:v>2.605E-2</c:v>
                </c:pt>
                <c:pt idx="398">
                  <c:v>2.6110000000000001E-2</c:v>
                </c:pt>
                <c:pt idx="399">
                  <c:v>2.6159999999999999E-2</c:v>
                </c:pt>
                <c:pt idx="400">
                  <c:v>2.622E-2</c:v>
                </c:pt>
                <c:pt idx="401">
                  <c:v>2.63E-2</c:v>
                </c:pt>
                <c:pt idx="402">
                  <c:v>2.6429999999999999E-2</c:v>
                </c:pt>
                <c:pt idx="403">
                  <c:v>2.648E-2</c:v>
                </c:pt>
                <c:pt idx="404">
                  <c:v>2.6530000000000001E-2</c:v>
                </c:pt>
                <c:pt idx="405">
                  <c:v>2.656E-2</c:v>
                </c:pt>
                <c:pt idx="406">
                  <c:v>2.6610000000000002E-2</c:v>
                </c:pt>
                <c:pt idx="407">
                  <c:v>2.6669999999999999E-2</c:v>
                </c:pt>
                <c:pt idx="408">
                  <c:v>2.6749999999999999E-2</c:v>
                </c:pt>
                <c:pt idx="409">
                  <c:v>2.682E-2</c:v>
                </c:pt>
                <c:pt idx="410">
                  <c:v>2.69E-2</c:v>
                </c:pt>
                <c:pt idx="411">
                  <c:v>2.6939999999999999E-2</c:v>
                </c:pt>
                <c:pt idx="412">
                  <c:v>2.7E-2</c:v>
                </c:pt>
                <c:pt idx="413">
                  <c:v>2.7050000000000001E-2</c:v>
                </c:pt>
                <c:pt idx="414">
                  <c:v>2.7099999999999999E-2</c:v>
                </c:pt>
                <c:pt idx="415">
                  <c:v>2.716E-2</c:v>
                </c:pt>
                <c:pt idx="416">
                  <c:v>2.724E-2</c:v>
                </c:pt>
                <c:pt idx="417">
                  <c:v>2.7349999999999999E-2</c:v>
                </c:pt>
                <c:pt idx="418">
                  <c:v>2.741E-2</c:v>
                </c:pt>
                <c:pt idx="419">
                  <c:v>2.7459999999999998E-2</c:v>
                </c:pt>
                <c:pt idx="420">
                  <c:v>2.751E-2</c:v>
                </c:pt>
                <c:pt idx="421">
                  <c:v>2.7550000000000002E-2</c:v>
                </c:pt>
                <c:pt idx="422">
                  <c:v>2.7609999999999999E-2</c:v>
                </c:pt>
                <c:pt idx="423">
                  <c:v>2.7709999999999999E-2</c:v>
                </c:pt>
                <c:pt idx="424">
                  <c:v>2.7810000000000001E-2</c:v>
                </c:pt>
                <c:pt idx="425">
                  <c:v>2.7869999999999999E-2</c:v>
                </c:pt>
                <c:pt idx="426">
                  <c:v>2.7910000000000001E-2</c:v>
                </c:pt>
                <c:pt idx="427">
                  <c:v>2.7969999999999998E-2</c:v>
                </c:pt>
                <c:pt idx="428">
                  <c:v>2.802E-2</c:v>
                </c:pt>
                <c:pt idx="429">
                  <c:v>2.8070000000000001E-2</c:v>
                </c:pt>
                <c:pt idx="430">
                  <c:v>2.8139999999999998E-2</c:v>
                </c:pt>
                <c:pt idx="431">
                  <c:v>2.826E-2</c:v>
                </c:pt>
                <c:pt idx="432">
                  <c:v>2.8330000000000001E-2</c:v>
                </c:pt>
                <c:pt idx="433">
                  <c:v>2.8389999999999999E-2</c:v>
                </c:pt>
                <c:pt idx="434">
                  <c:v>2.844E-2</c:v>
                </c:pt>
                <c:pt idx="435">
                  <c:v>2.8479999999999998E-2</c:v>
                </c:pt>
                <c:pt idx="436">
                  <c:v>2.853E-2</c:v>
                </c:pt>
                <c:pt idx="437">
                  <c:v>2.861E-2</c:v>
                </c:pt>
                <c:pt idx="438">
                  <c:v>2.8719999999999999E-2</c:v>
                </c:pt>
                <c:pt idx="439">
                  <c:v>2.878E-2</c:v>
                </c:pt>
                <c:pt idx="440">
                  <c:v>2.8830000000000001E-2</c:v>
                </c:pt>
                <c:pt idx="441">
                  <c:v>2.8889999999999999E-2</c:v>
                </c:pt>
                <c:pt idx="442">
                  <c:v>2.894E-2</c:v>
                </c:pt>
                <c:pt idx="443">
                  <c:v>2.9000000000000001E-2</c:v>
                </c:pt>
                <c:pt idx="444">
                  <c:v>2.9059999999999999E-2</c:v>
                </c:pt>
                <c:pt idx="445">
                  <c:v>2.9139999999999999E-2</c:v>
                </c:pt>
                <c:pt idx="446">
                  <c:v>2.9159999999999998E-2</c:v>
                </c:pt>
                <c:pt idx="447">
                  <c:v>2.9190000000000001E-2</c:v>
                </c:pt>
                <c:pt idx="448">
                  <c:v>2.921E-2</c:v>
                </c:pt>
                <c:pt idx="449">
                  <c:v>2.928E-2</c:v>
                </c:pt>
                <c:pt idx="450">
                  <c:v>2.93E-2</c:v>
                </c:pt>
                <c:pt idx="451">
                  <c:v>2.9350000000000001E-2</c:v>
                </c:pt>
                <c:pt idx="452">
                  <c:v>2.9399999999999999E-2</c:v>
                </c:pt>
                <c:pt idx="453">
                  <c:v>2.9440000000000001E-2</c:v>
                </c:pt>
                <c:pt idx="454">
                  <c:v>2.9510000000000002E-2</c:v>
                </c:pt>
                <c:pt idx="455">
                  <c:v>2.9610000000000001E-2</c:v>
                </c:pt>
                <c:pt idx="456">
                  <c:v>2.971E-2</c:v>
                </c:pt>
                <c:pt idx="457">
                  <c:v>2.9749999999999999E-2</c:v>
                </c:pt>
                <c:pt idx="458">
                  <c:v>2.981E-2</c:v>
                </c:pt>
                <c:pt idx="459">
                  <c:v>2.9860000000000001E-2</c:v>
                </c:pt>
                <c:pt idx="460">
                  <c:v>2.9909999999999999E-2</c:v>
                </c:pt>
                <c:pt idx="461">
                  <c:v>2.997E-2</c:v>
                </c:pt>
                <c:pt idx="462">
                  <c:v>3.006E-2</c:v>
                </c:pt>
                <c:pt idx="463">
                  <c:v>3.0169999999999999E-2</c:v>
                </c:pt>
                <c:pt idx="464">
                  <c:v>3.022E-2</c:v>
                </c:pt>
                <c:pt idx="465">
                  <c:v>3.0280000000000001E-2</c:v>
                </c:pt>
                <c:pt idx="466">
                  <c:v>3.032E-2</c:v>
                </c:pt>
                <c:pt idx="467">
                  <c:v>3.0370000000000001E-2</c:v>
                </c:pt>
                <c:pt idx="468">
                  <c:v>3.0429999999999999E-2</c:v>
                </c:pt>
                <c:pt idx="469">
                  <c:v>3.0519999999999999E-2</c:v>
                </c:pt>
                <c:pt idx="470">
                  <c:v>3.0630000000000001E-2</c:v>
                </c:pt>
                <c:pt idx="471">
                  <c:v>3.0679999999999999E-2</c:v>
                </c:pt>
                <c:pt idx="472">
                  <c:v>3.073E-2</c:v>
                </c:pt>
                <c:pt idx="473">
                  <c:v>3.0790000000000001E-2</c:v>
                </c:pt>
                <c:pt idx="474">
                  <c:v>3.083E-2</c:v>
                </c:pt>
                <c:pt idx="475">
                  <c:v>3.0890000000000001E-2</c:v>
                </c:pt>
                <c:pt idx="476">
                  <c:v>3.0960000000000001E-2</c:v>
                </c:pt>
                <c:pt idx="477">
                  <c:v>3.108E-2</c:v>
                </c:pt>
                <c:pt idx="478">
                  <c:v>3.1150000000000001E-2</c:v>
                </c:pt>
                <c:pt idx="479">
                  <c:v>3.1199999999999999E-2</c:v>
                </c:pt>
                <c:pt idx="480">
                  <c:v>3.125E-2</c:v>
                </c:pt>
                <c:pt idx="481">
                  <c:v>3.1289999999999998E-2</c:v>
                </c:pt>
                <c:pt idx="482">
                  <c:v>3.134E-2</c:v>
                </c:pt>
                <c:pt idx="483">
                  <c:v>3.143E-2</c:v>
                </c:pt>
                <c:pt idx="484">
                  <c:v>3.1530000000000002E-2</c:v>
                </c:pt>
                <c:pt idx="485">
                  <c:v>3.1600000000000003E-2</c:v>
                </c:pt>
                <c:pt idx="486">
                  <c:v>3.1649999999999998E-2</c:v>
                </c:pt>
                <c:pt idx="487">
                  <c:v>3.1710000000000002E-2</c:v>
                </c:pt>
                <c:pt idx="488">
                  <c:v>3.1759999999999997E-2</c:v>
                </c:pt>
                <c:pt idx="489">
                  <c:v>3.1809999999999998E-2</c:v>
                </c:pt>
                <c:pt idx="490">
                  <c:v>3.1879999999999999E-2</c:v>
                </c:pt>
                <c:pt idx="491">
                  <c:v>3.1989999999999998E-2</c:v>
                </c:pt>
                <c:pt idx="492">
                  <c:v>3.2070000000000001E-2</c:v>
                </c:pt>
                <c:pt idx="493">
                  <c:v>3.2120000000000003E-2</c:v>
                </c:pt>
                <c:pt idx="494">
                  <c:v>3.2169999999999997E-2</c:v>
                </c:pt>
                <c:pt idx="495">
                  <c:v>3.2210000000000003E-2</c:v>
                </c:pt>
                <c:pt idx="496">
                  <c:v>3.2259999999999997E-2</c:v>
                </c:pt>
                <c:pt idx="497">
                  <c:v>3.2329999999999998E-2</c:v>
                </c:pt>
                <c:pt idx="498">
                  <c:v>3.2439999999999997E-2</c:v>
                </c:pt>
                <c:pt idx="499">
                  <c:v>3.2530000000000003E-2</c:v>
                </c:pt>
                <c:pt idx="500">
                  <c:v>3.2570000000000002E-2</c:v>
                </c:pt>
                <c:pt idx="501">
                  <c:v>3.2629999999999999E-2</c:v>
                </c:pt>
                <c:pt idx="502">
                  <c:v>3.2680000000000001E-2</c:v>
                </c:pt>
                <c:pt idx="503">
                  <c:v>3.2730000000000002E-2</c:v>
                </c:pt>
                <c:pt idx="504">
                  <c:v>3.2800000000000003E-2</c:v>
                </c:pt>
                <c:pt idx="505">
                  <c:v>3.2890000000000003E-2</c:v>
                </c:pt>
                <c:pt idx="506">
                  <c:v>3.3000000000000002E-2</c:v>
                </c:pt>
                <c:pt idx="507">
                  <c:v>3.3009999999999998E-2</c:v>
                </c:pt>
                <c:pt idx="508">
                  <c:v>3.3029999999999997E-2</c:v>
                </c:pt>
                <c:pt idx="509">
                  <c:v>3.3079999999999998E-2</c:v>
                </c:pt>
                <c:pt idx="510">
                  <c:v>3.3119999999999997E-2</c:v>
                </c:pt>
                <c:pt idx="511">
                  <c:v>3.3160000000000002E-2</c:v>
                </c:pt>
                <c:pt idx="512">
                  <c:v>3.3210000000000003E-2</c:v>
                </c:pt>
                <c:pt idx="513">
                  <c:v>3.329E-2</c:v>
                </c:pt>
                <c:pt idx="514">
                  <c:v>3.3399999999999999E-2</c:v>
                </c:pt>
                <c:pt idx="515">
                  <c:v>3.347E-2</c:v>
                </c:pt>
                <c:pt idx="516">
                  <c:v>3.3520000000000001E-2</c:v>
                </c:pt>
                <c:pt idx="517">
                  <c:v>3.3579999999999999E-2</c:v>
                </c:pt>
                <c:pt idx="518">
                  <c:v>3.3619999999999997E-2</c:v>
                </c:pt>
                <c:pt idx="519">
                  <c:v>3.3669999999999999E-2</c:v>
                </c:pt>
                <c:pt idx="520">
                  <c:v>3.3739999999999999E-2</c:v>
                </c:pt>
                <c:pt idx="521">
                  <c:v>3.3840000000000002E-2</c:v>
                </c:pt>
                <c:pt idx="522">
                  <c:v>3.3950000000000001E-2</c:v>
                </c:pt>
                <c:pt idx="523">
                  <c:v>3.3989999999999999E-2</c:v>
                </c:pt>
                <c:pt idx="524">
                  <c:v>3.4040000000000001E-2</c:v>
                </c:pt>
                <c:pt idx="525">
                  <c:v>3.4079999999999999E-2</c:v>
                </c:pt>
                <c:pt idx="526">
                  <c:v>3.4130000000000001E-2</c:v>
                </c:pt>
                <c:pt idx="527">
                  <c:v>3.4200000000000001E-2</c:v>
                </c:pt>
                <c:pt idx="528">
                  <c:v>3.431E-2</c:v>
                </c:pt>
                <c:pt idx="529">
                  <c:v>3.4389999999999997E-2</c:v>
                </c:pt>
                <c:pt idx="530">
                  <c:v>3.4439999999999998E-2</c:v>
                </c:pt>
                <c:pt idx="531">
                  <c:v>3.4500000000000003E-2</c:v>
                </c:pt>
                <c:pt idx="532">
                  <c:v>3.4549999999999997E-2</c:v>
                </c:pt>
                <c:pt idx="533">
                  <c:v>3.4599999999999999E-2</c:v>
                </c:pt>
                <c:pt idx="534">
                  <c:v>3.4660000000000003E-2</c:v>
                </c:pt>
                <c:pt idx="535">
                  <c:v>3.4750000000000003E-2</c:v>
                </c:pt>
                <c:pt idx="536">
                  <c:v>3.4860000000000002E-2</c:v>
                </c:pt>
                <c:pt idx="537">
                  <c:v>3.4909999999999997E-2</c:v>
                </c:pt>
                <c:pt idx="538">
                  <c:v>3.4970000000000001E-2</c:v>
                </c:pt>
                <c:pt idx="539">
                  <c:v>3.5009999999999999E-2</c:v>
                </c:pt>
                <c:pt idx="540">
                  <c:v>3.5049999999999998E-2</c:v>
                </c:pt>
                <c:pt idx="541">
                  <c:v>3.5110000000000002E-2</c:v>
                </c:pt>
                <c:pt idx="542">
                  <c:v>3.5209999999999998E-2</c:v>
                </c:pt>
                <c:pt idx="543">
                  <c:v>3.5310000000000001E-2</c:v>
                </c:pt>
                <c:pt idx="544">
                  <c:v>3.5360000000000003E-2</c:v>
                </c:pt>
                <c:pt idx="545">
                  <c:v>3.542E-2</c:v>
                </c:pt>
                <c:pt idx="546">
                  <c:v>3.5470000000000002E-2</c:v>
                </c:pt>
                <c:pt idx="547">
                  <c:v>3.5520000000000003E-2</c:v>
                </c:pt>
                <c:pt idx="548">
                  <c:v>3.5580000000000001E-2</c:v>
                </c:pt>
                <c:pt idx="549">
                  <c:v>3.5650000000000001E-2</c:v>
                </c:pt>
                <c:pt idx="550">
                  <c:v>3.5770000000000003E-2</c:v>
                </c:pt>
                <c:pt idx="551">
                  <c:v>3.5830000000000001E-2</c:v>
                </c:pt>
                <c:pt idx="552">
                  <c:v>3.5889999999999998E-2</c:v>
                </c:pt>
                <c:pt idx="553">
                  <c:v>3.5929999999999997E-2</c:v>
                </c:pt>
                <c:pt idx="554">
                  <c:v>3.5970000000000002E-2</c:v>
                </c:pt>
                <c:pt idx="555">
                  <c:v>3.603E-2</c:v>
                </c:pt>
                <c:pt idx="556">
                  <c:v>3.6119999999999999E-2</c:v>
                </c:pt>
                <c:pt idx="557">
                  <c:v>3.6229999999999998E-2</c:v>
                </c:pt>
                <c:pt idx="558">
                  <c:v>3.6290000000000003E-2</c:v>
                </c:pt>
                <c:pt idx="559">
                  <c:v>3.6339999999999997E-2</c:v>
                </c:pt>
                <c:pt idx="560">
                  <c:v>3.6389999999999999E-2</c:v>
                </c:pt>
                <c:pt idx="561">
                  <c:v>3.644E-2</c:v>
                </c:pt>
                <c:pt idx="562">
                  <c:v>3.6499999999999998E-2</c:v>
                </c:pt>
                <c:pt idx="563">
                  <c:v>3.6560000000000002E-2</c:v>
                </c:pt>
                <c:pt idx="564">
                  <c:v>3.6679999999999997E-2</c:v>
                </c:pt>
                <c:pt idx="565">
                  <c:v>3.6760000000000001E-2</c:v>
                </c:pt>
                <c:pt idx="566">
                  <c:v>3.6810000000000002E-2</c:v>
                </c:pt>
                <c:pt idx="567">
                  <c:v>3.6859999999999997E-2</c:v>
                </c:pt>
                <c:pt idx="568">
                  <c:v>3.6900000000000002E-2</c:v>
                </c:pt>
                <c:pt idx="569">
                  <c:v>3.6949999999999997E-2</c:v>
                </c:pt>
                <c:pt idx="570">
                  <c:v>3.703E-2</c:v>
                </c:pt>
                <c:pt idx="571">
                  <c:v>3.7130000000000003E-2</c:v>
                </c:pt>
                <c:pt idx="572">
                  <c:v>3.721E-2</c:v>
                </c:pt>
                <c:pt idx="573">
                  <c:v>3.7260000000000001E-2</c:v>
                </c:pt>
                <c:pt idx="574">
                  <c:v>3.7319999999999999E-2</c:v>
                </c:pt>
                <c:pt idx="575">
                  <c:v>3.737E-2</c:v>
                </c:pt>
                <c:pt idx="576">
                  <c:v>3.7420000000000002E-2</c:v>
                </c:pt>
                <c:pt idx="577">
                  <c:v>3.7479999999999999E-2</c:v>
                </c:pt>
                <c:pt idx="578">
                  <c:v>3.7580000000000002E-2</c:v>
                </c:pt>
                <c:pt idx="579">
                  <c:v>3.7690000000000001E-2</c:v>
                </c:pt>
                <c:pt idx="580">
                  <c:v>3.773E-2</c:v>
                </c:pt>
                <c:pt idx="581">
                  <c:v>3.7780000000000001E-2</c:v>
                </c:pt>
                <c:pt idx="582">
                  <c:v>3.7819999999999999E-2</c:v>
                </c:pt>
                <c:pt idx="583">
                  <c:v>3.7870000000000001E-2</c:v>
                </c:pt>
                <c:pt idx="584">
                  <c:v>3.7940000000000002E-2</c:v>
                </c:pt>
                <c:pt idx="585">
                  <c:v>3.8039999999999997E-2</c:v>
                </c:pt>
                <c:pt idx="586">
                  <c:v>3.8129999999999997E-2</c:v>
                </c:pt>
                <c:pt idx="587">
                  <c:v>3.8179999999999999E-2</c:v>
                </c:pt>
                <c:pt idx="588">
                  <c:v>3.8240000000000003E-2</c:v>
                </c:pt>
                <c:pt idx="589">
                  <c:v>3.8289999999999998E-2</c:v>
                </c:pt>
                <c:pt idx="590">
                  <c:v>3.8339999999999999E-2</c:v>
                </c:pt>
                <c:pt idx="591">
                  <c:v>3.8399999999999997E-2</c:v>
                </c:pt>
                <c:pt idx="592">
                  <c:v>3.848E-2</c:v>
                </c:pt>
                <c:pt idx="593">
                  <c:v>3.8600000000000002E-2</c:v>
                </c:pt>
                <c:pt idx="594">
                  <c:v>3.8649999999999997E-2</c:v>
                </c:pt>
                <c:pt idx="595">
                  <c:v>3.8710000000000001E-2</c:v>
                </c:pt>
                <c:pt idx="596">
                  <c:v>3.875E-2</c:v>
                </c:pt>
                <c:pt idx="597">
                  <c:v>3.8789999999999998E-2</c:v>
                </c:pt>
                <c:pt idx="598">
                  <c:v>3.8850000000000003E-2</c:v>
                </c:pt>
                <c:pt idx="599">
                  <c:v>3.8949999999999999E-2</c:v>
                </c:pt>
                <c:pt idx="600">
                  <c:v>3.9050000000000001E-2</c:v>
                </c:pt>
                <c:pt idx="601">
                  <c:v>3.9100000000000003E-2</c:v>
                </c:pt>
                <c:pt idx="602">
                  <c:v>3.916E-2</c:v>
                </c:pt>
                <c:pt idx="603">
                  <c:v>3.9210000000000002E-2</c:v>
                </c:pt>
                <c:pt idx="604">
                  <c:v>3.9260000000000003E-2</c:v>
                </c:pt>
                <c:pt idx="605">
                  <c:v>3.9309999999999998E-2</c:v>
                </c:pt>
                <c:pt idx="606">
                  <c:v>3.9390000000000001E-2</c:v>
                </c:pt>
                <c:pt idx="607">
                  <c:v>3.9510000000000003E-2</c:v>
                </c:pt>
                <c:pt idx="608">
                  <c:v>3.9579999999999997E-2</c:v>
                </c:pt>
                <c:pt idx="609">
                  <c:v>3.9629999999999999E-2</c:v>
                </c:pt>
                <c:pt idx="610">
                  <c:v>3.968E-2</c:v>
                </c:pt>
                <c:pt idx="611">
                  <c:v>3.9719999999999998E-2</c:v>
                </c:pt>
                <c:pt idx="612">
                  <c:v>3.977E-2</c:v>
                </c:pt>
                <c:pt idx="613">
                  <c:v>3.986E-2</c:v>
                </c:pt>
                <c:pt idx="614">
                  <c:v>3.9960000000000002E-2</c:v>
                </c:pt>
                <c:pt idx="615">
                  <c:v>4.0030000000000003E-2</c:v>
                </c:pt>
                <c:pt idx="616">
                  <c:v>4.0079999999999998E-2</c:v>
                </c:pt>
                <c:pt idx="617">
                  <c:v>4.0140000000000002E-2</c:v>
                </c:pt>
                <c:pt idx="618">
                  <c:v>4.018E-2</c:v>
                </c:pt>
                <c:pt idx="619">
                  <c:v>4.0239999999999998E-2</c:v>
                </c:pt>
                <c:pt idx="620">
                  <c:v>4.0309999999999999E-2</c:v>
                </c:pt>
                <c:pt idx="621">
                  <c:v>4.0410000000000001E-2</c:v>
                </c:pt>
                <c:pt idx="622">
                  <c:v>4.0509999999999997E-2</c:v>
                </c:pt>
                <c:pt idx="623">
                  <c:v>4.0550000000000003E-2</c:v>
                </c:pt>
                <c:pt idx="624">
                  <c:v>4.0599999999999997E-2</c:v>
                </c:pt>
                <c:pt idx="625">
                  <c:v>4.0640000000000003E-2</c:v>
                </c:pt>
                <c:pt idx="626">
                  <c:v>4.0689999999999997E-2</c:v>
                </c:pt>
                <c:pt idx="627">
                  <c:v>4.0759999999999998E-2</c:v>
                </c:pt>
                <c:pt idx="628">
                  <c:v>4.0869999999999997E-2</c:v>
                </c:pt>
                <c:pt idx="629">
                  <c:v>4.095E-2</c:v>
                </c:pt>
                <c:pt idx="630">
                  <c:v>4.1000000000000002E-2</c:v>
                </c:pt>
                <c:pt idx="631">
                  <c:v>4.1059999999999999E-2</c:v>
                </c:pt>
                <c:pt idx="632">
                  <c:v>4.1110000000000001E-2</c:v>
                </c:pt>
                <c:pt idx="633">
                  <c:v>4.1160000000000002E-2</c:v>
                </c:pt>
                <c:pt idx="634">
                  <c:v>4.122E-2</c:v>
                </c:pt>
                <c:pt idx="635">
                  <c:v>4.1309999999999999E-2</c:v>
                </c:pt>
                <c:pt idx="636">
                  <c:v>4.1419999999999998E-2</c:v>
                </c:pt>
                <c:pt idx="637">
                  <c:v>4.147E-2</c:v>
                </c:pt>
                <c:pt idx="638">
                  <c:v>4.1529999999999997E-2</c:v>
                </c:pt>
                <c:pt idx="639">
                  <c:v>4.1570000000000003E-2</c:v>
                </c:pt>
                <c:pt idx="640">
                  <c:v>4.1619999999999997E-2</c:v>
                </c:pt>
                <c:pt idx="641">
                  <c:v>4.1680000000000002E-2</c:v>
                </c:pt>
                <c:pt idx="642">
                  <c:v>4.1779999999999998E-2</c:v>
                </c:pt>
                <c:pt idx="643">
                  <c:v>4.1880000000000001E-2</c:v>
                </c:pt>
                <c:pt idx="644">
                  <c:v>4.1919999999999999E-2</c:v>
                </c:pt>
                <c:pt idx="645">
                  <c:v>4.1980000000000003E-2</c:v>
                </c:pt>
                <c:pt idx="646">
                  <c:v>4.2029999999999998E-2</c:v>
                </c:pt>
                <c:pt idx="647">
                  <c:v>4.2079999999999999E-2</c:v>
                </c:pt>
                <c:pt idx="648">
                  <c:v>4.2139999999999997E-2</c:v>
                </c:pt>
                <c:pt idx="649">
                  <c:v>4.2209999999999998E-2</c:v>
                </c:pt>
                <c:pt idx="650">
                  <c:v>4.2340000000000003E-2</c:v>
                </c:pt>
                <c:pt idx="651">
                  <c:v>4.24E-2</c:v>
                </c:pt>
                <c:pt idx="652">
                  <c:v>4.2450000000000002E-2</c:v>
                </c:pt>
                <c:pt idx="653">
                  <c:v>4.2500000000000003E-2</c:v>
                </c:pt>
                <c:pt idx="654">
                  <c:v>4.2540000000000001E-2</c:v>
                </c:pt>
                <c:pt idx="655">
                  <c:v>4.2590000000000003E-2</c:v>
                </c:pt>
                <c:pt idx="656">
                  <c:v>4.2680000000000003E-2</c:v>
                </c:pt>
                <c:pt idx="657">
                  <c:v>4.2790000000000002E-2</c:v>
                </c:pt>
                <c:pt idx="658">
                  <c:v>4.2840000000000003E-2</c:v>
                </c:pt>
                <c:pt idx="659">
                  <c:v>4.2900000000000001E-2</c:v>
                </c:pt>
                <c:pt idx="660">
                  <c:v>4.2959999999999998E-2</c:v>
                </c:pt>
                <c:pt idx="661">
                  <c:v>4.2999999999999997E-2</c:v>
                </c:pt>
                <c:pt idx="662">
                  <c:v>4.3060000000000001E-2</c:v>
                </c:pt>
                <c:pt idx="663">
                  <c:v>4.3130000000000002E-2</c:v>
                </c:pt>
                <c:pt idx="664">
                  <c:v>4.3240000000000001E-2</c:v>
                </c:pt>
                <c:pt idx="665">
                  <c:v>4.333E-2</c:v>
                </c:pt>
                <c:pt idx="666">
                  <c:v>4.3369999999999999E-2</c:v>
                </c:pt>
                <c:pt idx="667">
                  <c:v>4.342E-2</c:v>
                </c:pt>
                <c:pt idx="668">
                  <c:v>4.3459999999999999E-2</c:v>
                </c:pt>
                <c:pt idx="669">
                  <c:v>4.351E-2</c:v>
                </c:pt>
                <c:pt idx="670">
                  <c:v>4.3589999999999997E-2</c:v>
                </c:pt>
                <c:pt idx="671">
                  <c:v>4.369E-2</c:v>
                </c:pt>
                <c:pt idx="672">
                  <c:v>4.3770000000000003E-2</c:v>
                </c:pt>
                <c:pt idx="673">
                  <c:v>4.3819999999999998E-2</c:v>
                </c:pt>
                <c:pt idx="674">
                  <c:v>4.3880000000000002E-2</c:v>
                </c:pt>
                <c:pt idx="675">
                  <c:v>4.3929999999999997E-2</c:v>
                </c:pt>
                <c:pt idx="676">
                  <c:v>4.3979999999999998E-2</c:v>
                </c:pt>
                <c:pt idx="677">
                  <c:v>4.4049999999999999E-2</c:v>
                </c:pt>
                <c:pt idx="678">
                  <c:v>4.4139999999999999E-2</c:v>
                </c:pt>
                <c:pt idx="679">
                  <c:v>4.4240000000000002E-2</c:v>
                </c:pt>
                <c:pt idx="680">
                  <c:v>4.4290000000000003E-2</c:v>
                </c:pt>
                <c:pt idx="681">
                  <c:v>4.4350000000000001E-2</c:v>
                </c:pt>
                <c:pt idx="682">
                  <c:v>4.4389999999999999E-2</c:v>
                </c:pt>
                <c:pt idx="683">
                  <c:v>4.4429999999999997E-2</c:v>
                </c:pt>
                <c:pt idx="684">
                  <c:v>4.4499999999999998E-2</c:v>
                </c:pt>
                <c:pt idx="685">
                  <c:v>4.4600000000000001E-2</c:v>
                </c:pt>
                <c:pt idx="686">
                  <c:v>4.4699999999999997E-2</c:v>
                </c:pt>
                <c:pt idx="687">
                  <c:v>4.4740000000000002E-2</c:v>
                </c:pt>
                <c:pt idx="688">
                  <c:v>4.48E-2</c:v>
                </c:pt>
                <c:pt idx="689">
                  <c:v>4.4850000000000001E-2</c:v>
                </c:pt>
                <c:pt idx="690">
                  <c:v>4.4900000000000002E-2</c:v>
                </c:pt>
                <c:pt idx="691">
                  <c:v>4.496E-2</c:v>
                </c:pt>
                <c:pt idx="692">
                  <c:v>4.5039999999999997E-2</c:v>
                </c:pt>
                <c:pt idx="693">
                  <c:v>4.5159999999999999E-2</c:v>
                </c:pt>
                <c:pt idx="694">
                  <c:v>4.5220000000000003E-2</c:v>
                </c:pt>
                <c:pt idx="695">
                  <c:v>4.5269999999999998E-2</c:v>
                </c:pt>
                <c:pt idx="696">
                  <c:v>4.5310000000000003E-2</c:v>
                </c:pt>
                <c:pt idx="697">
                  <c:v>4.5359999999999998E-2</c:v>
                </c:pt>
                <c:pt idx="698">
                  <c:v>4.5420000000000002E-2</c:v>
                </c:pt>
                <c:pt idx="699">
                  <c:v>4.5510000000000002E-2</c:v>
                </c:pt>
                <c:pt idx="700">
                  <c:v>4.5609999999999998E-2</c:v>
                </c:pt>
                <c:pt idx="701">
                  <c:v>4.5670000000000002E-2</c:v>
                </c:pt>
                <c:pt idx="702">
                  <c:v>4.5719999999999997E-2</c:v>
                </c:pt>
                <c:pt idx="703">
                  <c:v>4.5780000000000001E-2</c:v>
                </c:pt>
                <c:pt idx="704">
                  <c:v>4.582E-2</c:v>
                </c:pt>
                <c:pt idx="705">
                  <c:v>4.5879999999999997E-2</c:v>
                </c:pt>
                <c:pt idx="706">
                  <c:v>4.5949999999999998E-2</c:v>
                </c:pt>
                <c:pt idx="707">
                  <c:v>4.607E-2</c:v>
                </c:pt>
                <c:pt idx="708">
                  <c:v>4.6149999999999997E-2</c:v>
                </c:pt>
                <c:pt idx="709">
                  <c:v>4.6190000000000002E-2</c:v>
                </c:pt>
                <c:pt idx="710">
                  <c:v>4.6240000000000003E-2</c:v>
                </c:pt>
                <c:pt idx="711">
                  <c:v>4.6280000000000002E-2</c:v>
                </c:pt>
                <c:pt idx="712">
                  <c:v>4.6330000000000003E-2</c:v>
                </c:pt>
                <c:pt idx="713">
                  <c:v>4.641E-2</c:v>
                </c:pt>
                <c:pt idx="714">
                  <c:v>4.6519999999999999E-2</c:v>
                </c:pt>
                <c:pt idx="715">
                  <c:v>4.6600000000000003E-2</c:v>
                </c:pt>
                <c:pt idx="716">
                  <c:v>4.6640000000000001E-2</c:v>
                </c:pt>
                <c:pt idx="717">
                  <c:v>4.6699999999999998E-2</c:v>
                </c:pt>
                <c:pt idx="718">
                  <c:v>4.675E-2</c:v>
                </c:pt>
                <c:pt idx="719">
                  <c:v>4.6800000000000001E-2</c:v>
                </c:pt>
                <c:pt idx="720">
                  <c:v>4.6870000000000002E-2</c:v>
                </c:pt>
                <c:pt idx="721">
                  <c:v>4.6960000000000002E-2</c:v>
                </c:pt>
                <c:pt idx="722">
                  <c:v>4.7059999999999998E-2</c:v>
                </c:pt>
                <c:pt idx="723">
                  <c:v>4.7109999999999999E-2</c:v>
                </c:pt>
                <c:pt idx="724">
                  <c:v>4.7169999999999997E-2</c:v>
                </c:pt>
                <c:pt idx="725">
                  <c:v>4.7210000000000002E-2</c:v>
                </c:pt>
                <c:pt idx="726">
                  <c:v>4.725E-2</c:v>
                </c:pt>
                <c:pt idx="727">
                  <c:v>4.7329999999999997E-2</c:v>
                </c:pt>
                <c:pt idx="728">
                  <c:v>4.743E-2</c:v>
                </c:pt>
                <c:pt idx="729">
                  <c:v>4.752E-2</c:v>
                </c:pt>
                <c:pt idx="730">
                  <c:v>4.7559999999999998E-2</c:v>
                </c:pt>
                <c:pt idx="731">
                  <c:v>4.7620000000000003E-2</c:v>
                </c:pt>
                <c:pt idx="732">
                  <c:v>4.7669999999999997E-2</c:v>
                </c:pt>
                <c:pt idx="733">
                  <c:v>4.7719999999999999E-2</c:v>
                </c:pt>
                <c:pt idx="734">
                  <c:v>4.7780000000000003E-2</c:v>
                </c:pt>
                <c:pt idx="735">
                  <c:v>4.786E-2</c:v>
                </c:pt>
                <c:pt idx="736">
                  <c:v>4.7989999999999998E-2</c:v>
                </c:pt>
                <c:pt idx="737">
                  <c:v>4.8039999999999999E-2</c:v>
                </c:pt>
                <c:pt idx="738">
                  <c:v>4.8090000000000001E-2</c:v>
                </c:pt>
                <c:pt idx="739">
                  <c:v>4.8129999999999999E-2</c:v>
                </c:pt>
                <c:pt idx="740">
                  <c:v>4.8180000000000001E-2</c:v>
                </c:pt>
                <c:pt idx="741">
                  <c:v>4.8239999999999998E-2</c:v>
                </c:pt>
                <c:pt idx="742">
                  <c:v>4.8329999999999998E-2</c:v>
                </c:pt>
                <c:pt idx="743">
                  <c:v>4.8439999999999997E-2</c:v>
                </c:pt>
                <c:pt idx="744">
                  <c:v>4.8489999999999998E-2</c:v>
                </c:pt>
                <c:pt idx="745">
                  <c:v>4.854E-2</c:v>
                </c:pt>
                <c:pt idx="746">
                  <c:v>4.8599999999999997E-2</c:v>
                </c:pt>
                <c:pt idx="747">
                  <c:v>4.8640000000000003E-2</c:v>
                </c:pt>
                <c:pt idx="748">
                  <c:v>4.87E-2</c:v>
                </c:pt>
                <c:pt idx="749">
                  <c:v>4.8770000000000001E-2</c:v>
                </c:pt>
                <c:pt idx="750">
                  <c:v>4.8899999999999999E-2</c:v>
                </c:pt>
                <c:pt idx="751">
                  <c:v>4.897E-2</c:v>
                </c:pt>
                <c:pt idx="752">
                  <c:v>4.9009999999999998E-2</c:v>
                </c:pt>
                <c:pt idx="753">
                  <c:v>4.9059999999999999E-2</c:v>
                </c:pt>
                <c:pt idx="754">
                  <c:v>4.9099999999999998E-2</c:v>
                </c:pt>
                <c:pt idx="755">
                  <c:v>4.9149999999999999E-2</c:v>
                </c:pt>
                <c:pt idx="756">
                  <c:v>4.9239999999999999E-2</c:v>
                </c:pt>
                <c:pt idx="757">
                  <c:v>4.9340000000000002E-2</c:v>
                </c:pt>
                <c:pt idx="758">
                  <c:v>4.9410000000000003E-2</c:v>
                </c:pt>
                <c:pt idx="759">
                  <c:v>4.9459999999999997E-2</c:v>
                </c:pt>
                <c:pt idx="760">
                  <c:v>4.9520000000000002E-2</c:v>
                </c:pt>
                <c:pt idx="761">
                  <c:v>4.9570000000000003E-2</c:v>
                </c:pt>
                <c:pt idx="762">
                  <c:v>4.9619999999999997E-2</c:v>
                </c:pt>
                <c:pt idx="763">
                  <c:v>4.9689999999999998E-2</c:v>
                </c:pt>
                <c:pt idx="764">
                  <c:v>4.9790000000000001E-2</c:v>
                </c:pt>
                <c:pt idx="765">
                  <c:v>4.9880000000000001E-2</c:v>
                </c:pt>
                <c:pt idx="766">
                  <c:v>4.9930000000000002E-2</c:v>
                </c:pt>
                <c:pt idx="767">
                  <c:v>4.9979999999999997E-2</c:v>
                </c:pt>
                <c:pt idx="768">
                  <c:v>5.0029999999999998E-2</c:v>
                </c:pt>
                <c:pt idx="769">
                  <c:v>5.008E-2</c:v>
                </c:pt>
                <c:pt idx="770">
                  <c:v>5.015E-2</c:v>
                </c:pt>
                <c:pt idx="771">
                  <c:v>5.0250000000000003E-2</c:v>
                </c:pt>
                <c:pt idx="772">
                  <c:v>5.0340000000000003E-2</c:v>
                </c:pt>
                <c:pt idx="773">
                  <c:v>5.0380000000000001E-2</c:v>
                </c:pt>
                <c:pt idx="774">
                  <c:v>5.0439999999999999E-2</c:v>
                </c:pt>
                <c:pt idx="775">
                  <c:v>5.049E-2</c:v>
                </c:pt>
                <c:pt idx="776">
                  <c:v>5.0540000000000002E-2</c:v>
                </c:pt>
                <c:pt idx="777">
                  <c:v>5.0599999999999999E-2</c:v>
                </c:pt>
                <c:pt idx="778">
                  <c:v>5.0689999999999999E-2</c:v>
                </c:pt>
                <c:pt idx="779">
                  <c:v>5.0810000000000001E-2</c:v>
                </c:pt>
                <c:pt idx="780">
                  <c:v>5.0860000000000002E-2</c:v>
                </c:pt>
                <c:pt idx="781">
                  <c:v>5.0909999999999997E-2</c:v>
                </c:pt>
                <c:pt idx="782">
                  <c:v>5.0950000000000002E-2</c:v>
                </c:pt>
                <c:pt idx="783">
                  <c:v>5.0999999999999997E-2</c:v>
                </c:pt>
                <c:pt idx="784">
                  <c:v>5.1060000000000001E-2</c:v>
                </c:pt>
                <c:pt idx="785">
                  <c:v>5.1159999999999997E-2</c:v>
                </c:pt>
                <c:pt idx="786">
                  <c:v>5.1249999999999997E-2</c:v>
                </c:pt>
                <c:pt idx="787">
                  <c:v>5.1310000000000001E-2</c:v>
                </c:pt>
                <c:pt idx="788">
                  <c:v>5.1360000000000003E-2</c:v>
                </c:pt>
                <c:pt idx="789">
                  <c:v>5.142E-2</c:v>
                </c:pt>
                <c:pt idx="790">
                  <c:v>5.1459999999999999E-2</c:v>
                </c:pt>
                <c:pt idx="791">
                  <c:v>5.1520000000000003E-2</c:v>
                </c:pt>
                <c:pt idx="792">
                  <c:v>5.16E-2</c:v>
                </c:pt>
                <c:pt idx="793">
                  <c:v>5.1720000000000002E-2</c:v>
                </c:pt>
                <c:pt idx="794">
                  <c:v>5.178E-2</c:v>
                </c:pt>
                <c:pt idx="795">
                  <c:v>5.1830000000000001E-2</c:v>
                </c:pt>
                <c:pt idx="796">
                  <c:v>5.1869999999999999E-2</c:v>
                </c:pt>
                <c:pt idx="797">
                  <c:v>5.1920000000000001E-2</c:v>
                </c:pt>
                <c:pt idx="798">
                  <c:v>5.1979999999999998E-2</c:v>
                </c:pt>
                <c:pt idx="799">
                  <c:v>5.2069999999999998E-2</c:v>
                </c:pt>
                <c:pt idx="800">
                  <c:v>5.2179999999999997E-2</c:v>
                </c:pt>
                <c:pt idx="801">
                  <c:v>5.2229999999999999E-2</c:v>
                </c:pt>
                <c:pt idx="802">
                  <c:v>5.228E-2</c:v>
                </c:pt>
                <c:pt idx="803">
                  <c:v>5.2339999999999998E-2</c:v>
                </c:pt>
                <c:pt idx="804">
                  <c:v>5.2389999999999999E-2</c:v>
                </c:pt>
                <c:pt idx="805">
                  <c:v>5.2440000000000001E-2</c:v>
                </c:pt>
                <c:pt idx="806">
                  <c:v>5.2510000000000001E-2</c:v>
                </c:pt>
                <c:pt idx="807">
                  <c:v>5.262E-2</c:v>
                </c:pt>
                <c:pt idx="808">
                  <c:v>5.2699999999999997E-2</c:v>
                </c:pt>
                <c:pt idx="809">
                  <c:v>5.2749999999999998E-2</c:v>
                </c:pt>
                <c:pt idx="810">
                  <c:v>5.28E-2</c:v>
                </c:pt>
                <c:pt idx="811">
                  <c:v>5.2839999999999998E-2</c:v>
                </c:pt>
                <c:pt idx="812">
                  <c:v>5.289E-2</c:v>
                </c:pt>
                <c:pt idx="813">
                  <c:v>5.2970000000000003E-2</c:v>
                </c:pt>
                <c:pt idx="814">
                  <c:v>5.3080000000000002E-2</c:v>
                </c:pt>
                <c:pt idx="815">
                  <c:v>5.3159999999999999E-2</c:v>
                </c:pt>
                <c:pt idx="816">
                  <c:v>5.3199999999999997E-2</c:v>
                </c:pt>
                <c:pt idx="817">
                  <c:v>5.3260000000000002E-2</c:v>
                </c:pt>
                <c:pt idx="818">
                  <c:v>5.3310000000000003E-2</c:v>
                </c:pt>
                <c:pt idx="819">
                  <c:v>5.3359999999999998E-2</c:v>
                </c:pt>
                <c:pt idx="820">
                  <c:v>5.3429999999999998E-2</c:v>
                </c:pt>
                <c:pt idx="821">
                  <c:v>5.3519999999999998E-2</c:v>
                </c:pt>
                <c:pt idx="822">
                  <c:v>5.3629999999999997E-2</c:v>
                </c:pt>
                <c:pt idx="823">
                  <c:v>5.3670000000000002E-2</c:v>
                </c:pt>
                <c:pt idx="824">
                  <c:v>5.373E-2</c:v>
                </c:pt>
                <c:pt idx="825">
                  <c:v>5.3769999999999998E-2</c:v>
                </c:pt>
                <c:pt idx="826">
                  <c:v>5.382E-2</c:v>
                </c:pt>
                <c:pt idx="827">
                  <c:v>5.389E-2</c:v>
                </c:pt>
                <c:pt idx="828">
                  <c:v>5.3990000000000003E-2</c:v>
                </c:pt>
                <c:pt idx="829">
                  <c:v>5.4080000000000003E-2</c:v>
                </c:pt>
                <c:pt idx="830">
                  <c:v>5.4120000000000001E-2</c:v>
                </c:pt>
                <c:pt idx="831">
                  <c:v>5.4179999999999999E-2</c:v>
                </c:pt>
                <c:pt idx="832">
                  <c:v>5.4239999999999997E-2</c:v>
                </c:pt>
                <c:pt idx="833">
                  <c:v>5.4280000000000002E-2</c:v>
                </c:pt>
                <c:pt idx="834">
                  <c:v>5.4339999999999999E-2</c:v>
                </c:pt>
                <c:pt idx="835">
                  <c:v>5.4429999999999999E-2</c:v>
                </c:pt>
                <c:pt idx="836">
                  <c:v>5.4550000000000001E-2</c:v>
                </c:pt>
                <c:pt idx="837">
                  <c:v>5.4600000000000003E-2</c:v>
                </c:pt>
                <c:pt idx="838">
                  <c:v>5.4649999999999997E-2</c:v>
                </c:pt>
                <c:pt idx="839">
                  <c:v>5.4690000000000003E-2</c:v>
                </c:pt>
                <c:pt idx="840">
                  <c:v>5.4739999999999997E-2</c:v>
                </c:pt>
                <c:pt idx="841">
                  <c:v>5.4800000000000001E-2</c:v>
                </c:pt>
                <c:pt idx="842">
                  <c:v>5.4899999999999997E-2</c:v>
                </c:pt>
                <c:pt idx="843">
                  <c:v>5.5E-2</c:v>
                </c:pt>
                <c:pt idx="844">
                  <c:v>5.5050000000000002E-2</c:v>
                </c:pt>
                <c:pt idx="845">
                  <c:v>5.5100000000000003E-2</c:v>
                </c:pt>
                <c:pt idx="846">
                  <c:v>5.5160000000000001E-2</c:v>
                </c:pt>
                <c:pt idx="847">
                  <c:v>5.5210000000000002E-2</c:v>
                </c:pt>
                <c:pt idx="848">
                  <c:v>5.5259999999999997E-2</c:v>
                </c:pt>
                <c:pt idx="849">
                  <c:v>5.534E-2</c:v>
                </c:pt>
                <c:pt idx="850">
                  <c:v>5.5460000000000002E-2</c:v>
                </c:pt>
                <c:pt idx="851">
                  <c:v>5.552E-2</c:v>
                </c:pt>
                <c:pt idx="852">
                  <c:v>5.5570000000000001E-2</c:v>
                </c:pt>
                <c:pt idx="853">
                  <c:v>5.5620000000000003E-2</c:v>
                </c:pt>
                <c:pt idx="854">
                  <c:v>5.5660000000000001E-2</c:v>
                </c:pt>
                <c:pt idx="855">
                  <c:v>5.5719999999999999E-2</c:v>
                </c:pt>
                <c:pt idx="856">
                  <c:v>5.5809999999999998E-2</c:v>
                </c:pt>
                <c:pt idx="857">
                  <c:v>5.5910000000000001E-2</c:v>
                </c:pt>
                <c:pt idx="858">
                  <c:v>5.5969999999999999E-2</c:v>
                </c:pt>
                <c:pt idx="859">
                  <c:v>5.602E-2</c:v>
                </c:pt>
                <c:pt idx="860">
                  <c:v>5.6079999999999998E-2</c:v>
                </c:pt>
                <c:pt idx="861">
                  <c:v>5.6129999999999999E-2</c:v>
                </c:pt>
                <c:pt idx="862">
                  <c:v>5.6180000000000001E-2</c:v>
                </c:pt>
                <c:pt idx="863">
                  <c:v>5.6250000000000001E-2</c:v>
                </c:pt>
                <c:pt idx="864">
                  <c:v>5.6370000000000003E-2</c:v>
                </c:pt>
                <c:pt idx="865">
                  <c:v>5.645E-2</c:v>
                </c:pt>
                <c:pt idx="866">
                  <c:v>5.6489999999999999E-2</c:v>
                </c:pt>
                <c:pt idx="867">
                  <c:v>5.654E-2</c:v>
                </c:pt>
                <c:pt idx="868">
                  <c:v>5.6579999999999998E-2</c:v>
                </c:pt>
                <c:pt idx="869">
                  <c:v>5.6640000000000003E-2</c:v>
                </c:pt>
                <c:pt idx="870">
                  <c:v>5.672E-2</c:v>
                </c:pt>
                <c:pt idx="871">
                  <c:v>5.6820000000000002E-2</c:v>
                </c:pt>
                <c:pt idx="872">
                  <c:v>5.6890000000000003E-2</c:v>
                </c:pt>
                <c:pt idx="873">
                  <c:v>5.6939999999999998E-2</c:v>
                </c:pt>
                <c:pt idx="874">
                  <c:v>5.7000000000000002E-2</c:v>
                </c:pt>
                <c:pt idx="875">
                  <c:v>5.7049999999999997E-2</c:v>
                </c:pt>
                <c:pt idx="876">
                  <c:v>5.7099999999999998E-2</c:v>
                </c:pt>
                <c:pt idx="877">
                  <c:v>5.7169999999999999E-2</c:v>
                </c:pt>
                <c:pt idx="878">
                  <c:v>5.7259999999999998E-2</c:v>
                </c:pt>
                <c:pt idx="879">
                  <c:v>5.7369999999999997E-2</c:v>
                </c:pt>
                <c:pt idx="880">
                  <c:v>5.7419999999999999E-2</c:v>
                </c:pt>
                <c:pt idx="881">
                  <c:v>5.747E-2</c:v>
                </c:pt>
                <c:pt idx="882">
                  <c:v>5.7509999999999999E-2</c:v>
                </c:pt>
                <c:pt idx="883">
                  <c:v>5.756E-2</c:v>
                </c:pt>
                <c:pt idx="884">
                  <c:v>5.7619999999999998E-2</c:v>
                </c:pt>
                <c:pt idx="885">
                  <c:v>5.7729999999999997E-2</c:v>
                </c:pt>
                <c:pt idx="886">
                  <c:v>5.7820000000000003E-2</c:v>
                </c:pt>
                <c:pt idx="887">
                  <c:v>5.7869999999999998E-2</c:v>
                </c:pt>
                <c:pt idx="888">
                  <c:v>5.7919999999999999E-2</c:v>
                </c:pt>
                <c:pt idx="889">
                  <c:v>5.7979999999999997E-2</c:v>
                </c:pt>
                <c:pt idx="890">
                  <c:v>5.8020000000000002E-2</c:v>
                </c:pt>
                <c:pt idx="891">
                  <c:v>5.808E-2</c:v>
                </c:pt>
                <c:pt idx="892">
                  <c:v>5.8169999999999999E-2</c:v>
                </c:pt>
                <c:pt idx="893">
                  <c:v>5.8290000000000002E-2</c:v>
                </c:pt>
                <c:pt idx="894">
                  <c:v>5.8340000000000003E-2</c:v>
                </c:pt>
                <c:pt idx="895">
                  <c:v>5.8389999999999997E-2</c:v>
                </c:pt>
                <c:pt idx="896">
                  <c:v>5.8439999999999999E-2</c:v>
                </c:pt>
                <c:pt idx="897">
                  <c:v>5.8479999999999997E-2</c:v>
                </c:pt>
                <c:pt idx="898">
                  <c:v>5.8540000000000002E-2</c:v>
                </c:pt>
                <c:pt idx="899">
                  <c:v>5.8630000000000002E-2</c:v>
                </c:pt>
                <c:pt idx="900">
                  <c:v>5.8740000000000001E-2</c:v>
                </c:pt>
                <c:pt idx="901">
                  <c:v>5.8790000000000002E-2</c:v>
                </c:pt>
                <c:pt idx="902">
                  <c:v>5.8840000000000003E-2</c:v>
                </c:pt>
                <c:pt idx="903">
                  <c:v>5.8900000000000001E-2</c:v>
                </c:pt>
                <c:pt idx="904">
                  <c:v>5.8939999999999999E-2</c:v>
                </c:pt>
                <c:pt idx="905">
                  <c:v>5.8999999999999997E-2</c:v>
                </c:pt>
                <c:pt idx="906">
                  <c:v>5.9080000000000001E-2</c:v>
                </c:pt>
                <c:pt idx="907">
                  <c:v>5.9200000000000003E-2</c:v>
                </c:pt>
                <c:pt idx="908">
                  <c:v>5.926E-2</c:v>
                </c:pt>
                <c:pt idx="909">
                  <c:v>5.9310000000000002E-2</c:v>
                </c:pt>
                <c:pt idx="910">
                  <c:v>5.9330000000000001E-2</c:v>
                </c:pt>
              </c:numCache>
            </c:numRef>
          </c:xVal>
          <c:yVal>
            <c:numRef>
              <c:f>'950C result'!$F$4:$F$914</c:f>
              <c:numCache>
                <c:formatCode>General</c:formatCode>
                <c:ptCount val="911"/>
                <c:pt idx="0">
                  <c:v>-2.6800000000000001E-3</c:v>
                </c:pt>
                <c:pt idx="1">
                  <c:v>-4.4299999999999999E-3</c:v>
                </c:pt>
                <c:pt idx="2">
                  <c:v>6.0299999999999998E-3</c:v>
                </c:pt>
                <c:pt idx="3">
                  <c:v>0.11595999999999999</c:v>
                </c:pt>
                <c:pt idx="4">
                  <c:v>0.27609</c:v>
                </c:pt>
                <c:pt idx="5">
                  <c:v>0.33500000000000002</c:v>
                </c:pt>
                <c:pt idx="6">
                  <c:v>0.37942999999999999</c:v>
                </c:pt>
                <c:pt idx="7">
                  <c:v>0.43431999999999998</c:v>
                </c:pt>
                <c:pt idx="8">
                  <c:v>0.52776999999999996</c:v>
                </c:pt>
                <c:pt idx="9">
                  <c:v>0.63197000000000003</c:v>
                </c:pt>
                <c:pt idx="10">
                  <c:v>0.69535000000000002</c:v>
                </c:pt>
                <c:pt idx="11">
                  <c:v>0.74658000000000002</c:v>
                </c:pt>
                <c:pt idx="12">
                  <c:v>0.80544000000000004</c:v>
                </c:pt>
                <c:pt idx="13">
                  <c:v>0.84960999999999998</c:v>
                </c:pt>
                <c:pt idx="14">
                  <c:v>0.90610999999999997</c:v>
                </c:pt>
                <c:pt idx="15">
                  <c:v>0.98553999999999997</c:v>
                </c:pt>
                <c:pt idx="16">
                  <c:v>1.10928</c:v>
                </c:pt>
                <c:pt idx="17">
                  <c:v>1.1973400000000001</c:v>
                </c:pt>
                <c:pt idx="18">
                  <c:v>1.2409399999999999</c:v>
                </c:pt>
                <c:pt idx="19">
                  <c:v>1.29037</c:v>
                </c:pt>
                <c:pt idx="20">
                  <c:v>1.3374299999999999</c:v>
                </c:pt>
                <c:pt idx="21">
                  <c:v>1.3913500000000001</c:v>
                </c:pt>
                <c:pt idx="22">
                  <c:v>1.4763999999999999</c:v>
                </c:pt>
                <c:pt idx="23">
                  <c:v>1.60433</c:v>
                </c:pt>
                <c:pt idx="24">
                  <c:v>1.7005600000000001</c:v>
                </c:pt>
                <c:pt idx="25">
                  <c:v>1.7455799999999999</c:v>
                </c:pt>
                <c:pt idx="26">
                  <c:v>1.8100799999999999</c:v>
                </c:pt>
                <c:pt idx="27">
                  <c:v>1.86856</c:v>
                </c:pt>
                <c:pt idx="28">
                  <c:v>1.92144</c:v>
                </c:pt>
                <c:pt idx="29">
                  <c:v>2.00149</c:v>
                </c:pt>
                <c:pt idx="30">
                  <c:v>2.1265299999999998</c:v>
                </c:pt>
                <c:pt idx="31">
                  <c:v>2.2551899999999998</c:v>
                </c:pt>
                <c:pt idx="32">
                  <c:v>2.3117200000000002</c:v>
                </c:pt>
                <c:pt idx="33">
                  <c:v>2.3699400000000002</c:v>
                </c:pt>
                <c:pt idx="34">
                  <c:v>2.4243100000000002</c:v>
                </c:pt>
                <c:pt idx="35">
                  <c:v>2.4813499999999999</c:v>
                </c:pt>
                <c:pt idx="36">
                  <c:v>2.56629</c:v>
                </c:pt>
                <c:pt idx="37">
                  <c:v>2.70262</c:v>
                </c:pt>
                <c:pt idx="38">
                  <c:v>2.83203</c:v>
                </c:pt>
                <c:pt idx="39">
                  <c:v>2.8811100000000001</c:v>
                </c:pt>
                <c:pt idx="40">
                  <c:v>2.9528599999999998</c:v>
                </c:pt>
                <c:pt idx="41">
                  <c:v>3.0223599999999999</c:v>
                </c:pt>
                <c:pt idx="42">
                  <c:v>3.0773999999999999</c:v>
                </c:pt>
                <c:pt idx="43">
                  <c:v>3.1557300000000001</c:v>
                </c:pt>
                <c:pt idx="44">
                  <c:v>3.2798500000000002</c:v>
                </c:pt>
                <c:pt idx="45">
                  <c:v>3.4510999999999998</c:v>
                </c:pt>
                <c:pt idx="46">
                  <c:v>3.5193500000000002</c:v>
                </c:pt>
                <c:pt idx="47">
                  <c:v>3.5816599999999998</c:v>
                </c:pt>
                <c:pt idx="48">
                  <c:v>3.6382500000000002</c:v>
                </c:pt>
                <c:pt idx="49">
                  <c:v>3.69808</c:v>
                </c:pt>
                <c:pt idx="50">
                  <c:v>3.7779699999999998</c:v>
                </c:pt>
                <c:pt idx="51">
                  <c:v>3.92042</c:v>
                </c:pt>
                <c:pt idx="52">
                  <c:v>4.0681700000000003</c:v>
                </c:pt>
                <c:pt idx="53">
                  <c:v>4.1440700000000001</c:v>
                </c:pt>
                <c:pt idx="54">
                  <c:v>4.1972199999999997</c:v>
                </c:pt>
                <c:pt idx="55">
                  <c:v>4.2856899999999998</c:v>
                </c:pt>
                <c:pt idx="56">
                  <c:v>4.3470599999999999</c:v>
                </c:pt>
                <c:pt idx="57">
                  <c:v>4.4267599999999998</c:v>
                </c:pt>
                <c:pt idx="58">
                  <c:v>4.5422500000000001</c:v>
                </c:pt>
                <c:pt idx="59">
                  <c:v>4.7400700000000002</c:v>
                </c:pt>
                <c:pt idx="60">
                  <c:v>4.8437400000000004</c:v>
                </c:pt>
                <c:pt idx="61">
                  <c:v>4.8962599999999998</c:v>
                </c:pt>
                <c:pt idx="62">
                  <c:v>4.9645299999999999</c:v>
                </c:pt>
                <c:pt idx="63">
                  <c:v>5.02494</c:v>
                </c:pt>
                <c:pt idx="64">
                  <c:v>5.1013999999999999</c:v>
                </c:pt>
                <c:pt idx="65">
                  <c:v>5.2345499999999996</c:v>
                </c:pt>
                <c:pt idx="66">
                  <c:v>5.4076199999999996</c:v>
                </c:pt>
                <c:pt idx="67">
                  <c:v>5.5281799999999999</c:v>
                </c:pt>
                <c:pt idx="68">
                  <c:v>5.5794699999999997</c:v>
                </c:pt>
                <c:pt idx="69">
                  <c:v>5.6668799999999999</c:v>
                </c:pt>
                <c:pt idx="70">
                  <c:v>5.7327899999999996</c:v>
                </c:pt>
                <c:pt idx="71">
                  <c:v>5.8074500000000002</c:v>
                </c:pt>
                <c:pt idx="72">
                  <c:v>5.9230999999999998</c:v>
                </c:pt>
                <c:pt idx="73">
                  <c:v>6.1005900000000004</c:v>
                </c:pt>
                <c:pt idx="74">
                  <c:v>6.25779</c:v>
                </c:pt>
                <c:pt idx="75">
                  <c:v>6.3260300000000003</c:v>
                </c:pt>
                <c:pt idx="76">
                  <c:v>6.4020700000000001</c:v>
                </c:pt>
                <c:pt idx="77">
                  <c:v>6.4588200000000002</c:v>
                </c:pt>
                <c:pt idx="78">
                  <c:v>6.5332100000000004</c:v>
                </c:pt>
                <c:pt idx="79">
                  <c:v>6.6480499999999996</c:v>
                </c:pt>
                <c:pt idx="80">
                  <c:v>6.8404199999999999</c:v>
                </c:pt>
                <c:pt idx="81">
                  <c:v>6.9923299999999999</c:v>
                </c:pt>
                <c:pt idx="82">
                  <c:v>7.0425399999999998</c:v>
                </c:pt>
                <c:pt idx="83">
                  <c:v>7.1294599999999999</c:v>
                </c:pt>
                <c:pt idx="84">
                  <c:v>7.2039299999999997</c:v>
                </c:pt>
                <c:pt idx="85">
                  <c:v>7.2694799999999997</c:v>
                </c:pt>
                <c:pt idx="86">
                  <c:v>7.3681400000000004</c:v>
                </c:pt>
                <c:pt idx="87">
                  <c:v>7.5255700000000001</c:v>
                </c:pt>
                <c:pt idx="88">
                  <c:v>7.7430000000000003</c:v>
                </c:pt>
                <c:pt idx="89">
                  <c:v>7.81182</c:v>
                </c:pt>
                <c:pt idx="90">
                  <c:v>7.8676500000000003</c:v>
                </c:pt>
                <c:pt idx="91">
                  <c:v>7.9266699999999997</c:v>
                </c:pt>
                <c:pt idx="92">
                  <c:v>7.9912200000000002</c:v>
                </c:pt>
                <c:pt idx="93">
                  <c:v>8.0917899999999996</c:v>
                </c:pt>
                <c:pt idx="94">
                  <c:v>8.2701799999999999</c:v>
                </c:pt>
                <c:pt idx="95">
                  <c:v>8.4521800000000002</c:v>
                </c:pt>
                <c:pt idx="96">
                  <c:v>8.51342</c:v>
                </c:pt>
                <c:pt idx="97">
                  <c:v>8.5810499999999994</c:v>
                </c:pt>
                <c:pt idx="98">
                  <c:v>8.6738999999999997</c:v>
                </c:pt>
                <c:pt idx="99">
                  <c:v>8.7275200000000002</c:v>
                </c:pt>
                <c:pt idx="100">
                  <c:v>8.8144600000000004</c:v>
                </c:pt>
                <c:pt idx="101">
                  <c:v>8.9437800000000003</c:v>
                </c:pt>
                <c:pt idx="102">
                  <c:v>9.1710100000000008</c:v>
                </c:pt>
                <c:pt idx="103">
                  <c:v>9.2567500000000003</c:v>
                </c:pt>
                <c:pt idx="104">
                  <c:v>9.2907100000000007</c:v>
                </c:pt>
                <c:pt idx="105">
                  <c:v>9.3390900000000006</c:v>
                </c:pt>
                <c:pt idx="106">
                  <c:v>9.3811599999999995</c:v>
                </c:pt>
                <c:pt idx="107">
                  <c:v>9.4452400000000001</c:v>
                </c:pt>
                <c:pt idx="108">
                  <c:v>9.5714900000000007</c:v>
                </c:pt>
                <c:pt idx="109">
                  <c:v>9.7421799999999994</c:v>
                </c:pt>
                <c:pt idx="110">
                  <c:v>9.7735900000000004</c:v>
                </c:pt>
                <c:pt idx="111">
                  <c:v>9.7248000000000001</c:v>
                </c:pt>
                <c:pt idx="112">
                  <c:v>9.6824499999999993</c:v>
                </c:pt>
                <c:pt idx="113">
                  <c:v>9.62913</c:v>
                </c:pt>
                <c:pt idx="114">
                  <c:v>9.5273900000000005</c:v>
                </c:pt>
                <c:pt idx="115">
                  <c:v>9.2571999999999992</c:v>
                </c:pt>
                <c:pt idx="116">
                  <c:v>9.0578699999999994</c:v>
                </c:pt>
                <c:pt idx="117">
                  <c:v>9.0555699999999995</c:v>
                </c:pt>
                <c:pt idx="118">
                  <c:v>9.0341400000000007</c:v>
                </c:pt>
                <c:pt idx="119">
                  <c:v>9.0111799999999995</c:v>
                </c:pt>
                <c:pt idx="120">
                  <c:v>8.9817300000000007</c:v>
                </c:pt>
                <c:pt idx="121">
                  <c:v>8.9811899999999998</c:v>
                </c:pt>
                <c:pt idx="122">
                  <c:v>9.0169499999999996</c:v>
                </c:pt>
                <c:pt idx="123">
                  <c:v>9.1078299999999999</c:v>
                </c:pt>
                <c:pt idx="124">
                  <c:v>9.1882900000000003</c:v>
                </c:pt>
                <c:pt idx="125">
                  <c:v>9.1770800000000001</c:v>
                </c:pt>
                <c:pt idx="126">
                  <c:v>9.1986600000000003</c:v>
                </c:pt>
                <c:pt idx="127">
                  <c:v>9.16709</c:v>
                </c:pt>
                <c:pt idx="128">
                  <c:v>9.0822699999999994</c:v>
                </c:pt>
                <c:pt idx="129">
                  <c:v>8.9262599999999992</c:v>
                </c:pt>
                <c:pt idx="130">
                  <c:v>9.0017700000000005</c:v>
                </c:pt>
                <c:pt idx="131">
                  <c:v>9.0834600000000005</c:v>
                </c:pt>
                <c:pt idx="132">
                  <c:v>8.9733699999999992</c:v>
                </c:pt>
                <c:pt idx="133">
                  <c:v>8.7917100000000001</c:v>
                </c:pt>
                <c:pt idx="134">
                  <c:v>8.5729399999999991</c:v>
                </c:pt>
                <c:pt idx="135">
                  <c:v>8.2809200000000001</c:v>
                </c:pt>
                <c:pt idx="136">
                  <c:v>8.1062799999999999</c:v>
                </c:pt>
                <c:pt idx="137">
                  <c:v>7.8747600000000002</c:v>
                </c:pt>
                <c:pt idx="138">
                  <c:v>7.7713799999999997</c:v>
                </c:pt>
                <c:pt idx="139">
                  <c:v>7.6826299999999996</c:v>
                </c:pt>
                <c:pt idx="140">
                  <c:v>7.6467599999999996</c:v>
                </c:pt>
                <c:pt idx="141">
                  <c:v>7.6069599999999999</c:v>
                </c:pt>
                <c:pt idx="142">
                  <c:v>7.5262200000000004</c:v>
                </c:pt>
                <c:pt idx="143">
                  <c:v>7.4674899999999997</c:v>
                </c:pt>
                <c:pt idx="144">
                  <c:v>7.5258799999999999</c:v>
                </c:pt>
                <c:pt idx="145">
                  <c:v>7.6259699999999997</c:v>
                </c:pt>
                <c:pt idx="146">
                  <c:v>7.5334300000000001</c:v>
                </c:pt>
                <c:pt idx="147">
                  <c:v>7.4870799999999997</c:v>
                </c:pt>
                <c:pt idx="148">
                  <c:v>7.4746800000000002</c:v>
                </c:pt>
                <c:pt idx="149">
                  <c:v>7.4130900000000004</c:v>
                </c:pt>
                <c:pt idx="150">
                  <c:v>7.4085700000000001</c:v>
                </c:pt>
                <c:pt idx="151">
                  <c:v>7.4835200000000004</c:v>
                </c:pt>
                <c:pt idx="152">
                  <c:v>7.5993300000000001</c:v>
                </c:pt>
                <c:pt idx="153">
                  <c:v>7.6259399999999999</c:v>
                </c:pt>
                <c:pt idx="154">
                  <c:v>7.6329799999999999</c:v>
                </c:pt>
                <c:pt idx="155">
                  <c:v>7.6731299999999996</c:v>
                </c:pt>
                <c:pt idx="156">
                  <c:v>7.6268599999999998</c:v>
                </c:pt>
                <c:pt idx="157">
                  <c:v>7.6272200000000003</c:v>
                </c:pt>
                <c:pt idx="158">
                  <c:v>7.5934699999999999</c:v>
                </c:pt>
                <c:pt idx="159">
                  <c:v>7.7032400000000001</c:v>
                </c:pt>
                <c:pt idx="160">
                  <c:v>7.7548199999999996</c:v>
                </c:pt>
                <c:pt idx="161">
                  <c:v>7.7872899999999996</c:v>
                </c:pt>
                <c:pt idx="162">
                  <c:v>7.8063000000000002</c:v>
                </c:pt>
                <c:pt idx="163">
                  <c:v>7.8250299999999999</c:v>
                </c:pt>
                <c:pt idx="164">
                  <c:v>7.8744699999999996</c:v>
                </c:pt>
                <c:pt idx="165">
                  <c:v>7.9052600000000002</c:v>
                </c:pt>
                <c:pt idx="166">
                  <c:v>7.9900799999999998</c:v>
                </c:pt>
                <c:pt idx="167">
                  <c:v>8.0722699999999996</c:v>
                </c:pt>
                <c:pt idx="168">
                  <c:v>8.0378399999999992</c:v>
                </c:pt>
                <c:pt idx="169">
                  <c:v>8.0882699999999996</c:v>
                </c:pt>
                <c:pt idx="170">
                  <c:v>8.1292600000000004</c:v>
                </c:pt>
                <c:pt idx="171">
                  <c:v>8.1823999999999995</c:v>
                </c:pt>
                <c:pt idx="172">
                  <c:v>8.2693300000000001</c:v>
                </c:pt>
                <c:pt idx="173">
                  <c:v>8.4447399999999995</c:v>
                </c:pt>
                <c:pt idx="174">
                  <c:v>8.6107300000000002</c:v>
                </c:pt>
                <c:pt idx="175">
                  <c:v>8.6236899999999999</c:v>
                </c:pt>
                <c:pt idx="176">
                  <c:v>8.6330799999999996</c:v>
                </c:pt>
                <c:pt idx="177">
                  <c:v>8.62303</c:v>
                </c:pt>
                <c:pt idx="178">
                  <c:v>8.5907400000000003</c:v>
                </c:pt>
                <c:pt idx="179">
                  <c:v>8.5990900000000003</c:v>
                </c:pt>
                <c:pt idx="180">
                  <c:v>8.7464099999999991</c:v>
                </c:pt>
                <c:pt idx="181">
                  <c:v>8.8949099999999994</c:v>
                </c:pt>
                <c:pt idx="182">
                  <c:v>8.9039199999999994</c:v>
                </c:pt>
                <c:pt idx="183">
                  <c:v>8.9591399999999997</c:v>
                </c:pt>
                <c:pt idx="184">
                  <c:v>8.9992400000000004</c:v>
                </c:pt>
                <c:pt idx="185">
                  <c:v>9.0354399999999995</c:v>
                </c:pt>
                <c:pt idx="186">
                  <c:v>9.1060599999999994</c:v>
                </c:pt>
                <c:pt idx="187">
                  <c:v>9.2480399999999996</c:v>
                </c:pt>
                <c:pt idx="188">
                  <c:v>9.4607600000000005</c:v>
                </c:pt>
                <c:pt idx="189">
                  <c:v>9.4566599999999994</c:v>
                </c:pt>
                <c:pt idx="190">
                  <c:v>9.4685400000000008</c:v>
                </c:pt>
                <c:pt idx="191">
                  <c:v>9.4992000000000001</c:v>
                </c:pt>
                <c:pt idx="192">
                  <c:v>9.5384200000000003</c:v>
                </c:pt>
                <c:pt idx="193">
                  <c:v>9.6036000000000001</c:v>
                </c:pt>
                <c:pt idx="194">
                  <c:v>9.7544900000000005</c:v>
                </c:pt>
                <c:pt idx="195">
                  <c:v>9.9324200000000005</c:v>
                </c:pt>
                <c:pt idx="196">
                  <c:v>9.9636399999999998</c:v>
                </c:pt>
                <c:pt idx="197">
                  <c:v>9.9867500000000007</c:v>
                </c:pt>
                <c:pt idx="198">
                  <c:v>10.03599</c:v>
                </c:pt>
                <c:pt idx="199">
                  <c:v>10.018940000000001</c:v>
                </c:pt>
                <c:pt idx="200">
                  <c:v>10.03403</c:v>
                </c:pt>
                <c:pt idx="201">
                  <c:v>10.130610000000001</c:v>
                </c:pt>
                <c:pt idx="202">
                  <c:v>10.316380000000001</c:v>
                </c:pt>
                <c:pt idx="203">
                  <c:v>10.312110000000001</c:v>
                </c:pt>
                <c:pt idx="204">
                  <c:v>10.286670000000001</c:v>
                </c:pt>
                <c:pt idx="205">
                  <c:v>10.307259999999999</c:v>
                </c:pt>
                <c:pt idx="206">
                  <c:v>10.33601</c:v>
                </c:pt>
                <c:pt idx="207">
                  <c:v>10.39129</c:v>
                </c:pt>
                <c:pt idx="208">
                  <c:v>10.500450000000001</c:v>
                </c:pt>
                <c:pt idx="209">
                  <c:v>10.6959</c:v>
                </c:pt>
                <c:pt idx="210">
                  <c:v>10.770799999999999</c:v>
                </c:pt>
                <c:pt idx="211">
                  <c:v>10.752179999999999</c:v>
                </c:pt>
                <c:pt idx="212">
                  <c:v>10.787280000000001</c:v>
                </c:pt>
                <c:pt idx="213">
                  <c:v>10.79763</c:v>
                </c:pt>
                <c:pt idx="214">
                  <c:v>10.8459</c:v>
                </c:pt>
                <c:pt idx="215">
                  <c:v>10.940580000000001</c:v>
                </c:pt>
                <c:pt idx="216">
                  <c:v>11.1332</c:v>
                </c:pt>
                <c:pt idx="217">
                  <c:v>11.2707</c:v>
                </c:pt>
                <c:pt idx="218">
                  <c:v>11.26779</c:v>
                </c:pt>
                <c:pt idx="219">
                  <c:v>11.305210000000001</c:v>
                </c:pt>
                <c:pt idx="220">
                  <c:v>11.3299</c:v>
                </c:pt>
                <c:pt idx="221">
                  <c:v>11.37087</c:v>
                </c:pt>
                <c:pt idx="222">
                  <c:v>11.493209999999999</c:v>
                </c:pt>
                <c:pt idx="223">
                  <c:v>11.6805</c:v>
                </c:pt>
                <c:pt idx="224">
                  <c:v>11.804309999999999</c:v>
                </c:pt>
                <c:pt idx="225">
                  <c:v>11.81812</c:v>
                </c:pt>
                <c:pt idx="226">
                  <c:v>11.90507</c:v>
                </c:pt>
                <c:pt idx="227">
                  <c:v>11.97184</c:v>
                </c:pt>
                <c:pt idx="228">
                  <c:v>12.037850000000001</c:v>
                </c:pt>
                <c:pt idx="229">
                  <c:v>12.15053</c:v>
                </c:pt>
                <c:pt idx="230">
                  <c:v>12.33492</c:v>
                </c:pt>
                <c:pt idx="231">
                  <c:v>12.53645</c:v>
                </c:pt>
                <c:pt idx="232">
                  <c:v>12.55589</c:v>
                </c:pt>
                <c:pt idx="233">
                  <c:v>12.59111</c:v>
                </c:pt>
                <c:pt idx="234">
                  <c:v>12.632059999999999</c:v>
                </c:pt>
                <c:pt idx="235">
                  <c:v>12.66309</c:v>
                </c:pt>
                <c:pt idx="236">
                  <c:v>12.74217</c:v>
                </c:pt>
                <c:pt idx="237">
                  <c:v>12.916790000000001</c:v>
                </c:pt>
                <c:pt idx="238">
                  <c:v>13.06044</c:v>
                </c:pt>
                <c:pt idx="239">
                  <c:v>13.045579999999999</c:v>
                </c:pt>
                <c:pt idx="240">
                  <c:v>13.068759999999999</c:v>
                </c:pt>
                <c:pt idx="241">
                  <c:v>13.03614</c:v>
                </c:pt>
                <c:pt idx="242">
                  <c:v>12.97573</c:v>
                </c:pt>
                <c:pt idx="243">
                  <c:v>12.867839999999999</c:v>
                </c:pt>
                <c:pt idx="244">
                  <c:v>13.00827</c:v>
                </c:pt>
                <c:pt idx="245">
                  <c:v>13.25136</c:v>
                </c:pt>
                <c:pt idx="246">
                  <c:v>13.296709999999999</c:v>
                </c:pt>
                <c:pt idx="247">
                  <c:v>13.36196</c:v>
                </c:pt>
                <c:pt idx="248">
                  <c:v>13.421760000000001</c:v>
                </c:pt>
                <c:pt idx="249">
                  <c:v>13.478120000000001</c:v>
                </c:pt>
                <c:pt idx="250">
                  <c:v>13.577489999999999</c:v>
                </c:pt>
                <c:pt idx="251">
                  <c:v>13.79157</c:v>
                </c:pt>
                <c:pt idx="252">
                  <c:v>14.03989</c:v>
                </c:pt>
                <c:pt idx="253">
                  <c:v>14.134650000000001</c:v>
                </c:pt>
                <c:pt idx="254">
                  <c:v>14.215669999999999</c:v>
                </c:pt>
                <c:pt idx="255">
                  <c:v>14.318899999999999</c:v>
                </c:pt>
                <c:pt idx="256">
                  <c:v>14.39959</c:v>
                </c:pt>
                <c:pt idx="257">
                  <c:v>14.493</c:v>
                </c:pt>
                <c:pt idx="258">
                  <c:v>14.65387</c:v>
                </c:pt>
                <c:pt idx="259">
                  <c:v>14.933770000000001</c:v>
                </c:pt>
                <c:pt idx="260">
                  <c:v>15.04116</c:v>
                </c:pt>
                <c:pt idx="261">
                  <c:v>15.002689999999999</c:v>
                </c:pt>
                <c:pt idx="262">
                  <c:v>15.013070000000001</c:v>
                </c:pt>
                <c:pt idx="263">
                  <c:v>15.01557</c:v>
                </c:pt>
                <c:pt idx="264">
                  <c:v>15.0588</c:v>
                </c:pt>
                <c:pt idx="265">
                  <c:v>15.134729999999999</c:v>
                </c:pt>
                <c:pt idx="266">
                  <c:v>15.279310000000001</c:v>
                </c:pt>
                <c:pt idx="267">
                  <c:v>15.359439999999999</c:v>
                </c:pt>
                <c:pt idx="268">
                  <c:v>15.29674</c:v>
                </c:pt>
                <c:pt idx="269">
                  <c:v>15.366239999999999</c:v>
                </c:pt>
                <c:pt idx="270">
                  <c:v>15.401210000000001</c:v>
                </c:pt>
                <c:pt idx="271">
                  <c:v>15.45778</c:v>
                </c:pt>
                <c:pt idx="272">
                  <c:v>15.572150000000001</c:v>
                </c:pt>
                <c:pt idx="273">
                  <c:v>15.70359</c:v>
                </c:pt>
                <c:pt idx="274">
                  <c:v>15.87543</c:v>
                </c:pt>
                <c:pt idx="275">
                  <c:v>15.87438</c:v>
                </c:pt>
                <c:pt idx="276">
                  <c:v>15.936360000000001</c:v>
                </c:pt>
                <c:pt idx="277">
                  <c:v>15.98147</c:v>
                </c:pt>
                <c:pt idx="278">
                  <c:v>16.033860000000001</c:v>
                </c:pt>
                <c:pt idx="279">
                  <c:v>16.172779999999999</c:v>
                </c:pt>
                <c:pt idx="280">
                  <c:v>16.413139999999999</c:v>
                </c:pt>
                <c:pt idx="281">
                  <c:v>16.585429999999999</c:v>
                </c:pt>
                <c:pt idx="282">
                  <c:v>16.60332</c:v>
                </c:pt>
                <c:pt idx="283">
                  <c:v>16.697500000000002</c:v>
                </c:pt>
                <c:pt idx="284">
                  <c:v>16.780110000000001</c:v>
                </c:pt>
                <c:pt idx="285">
                  <c:v>16.863150000000001</c:v>
                </c:pt>
                <c:pt idx="286">
                  <c:v>16.999610000000001</c:v>
                </c:pt>
                <c:pt idx="287">
                  <c:v>17.236350000000002</c:v>
                </c:pt>
                <c:pt idx="288">
                  <c:v>17.533719999999999</c:v>
                </c:pt>
                <c:pt idx="289">
                  <c:v>17.587289999999999</c:v>
                </c:pt>
                <c:pt idx="290">
                  <c:v>17.676189999999998</c:v>
                </c:pt>
                <c:pt idx="291">
                  <c:v>17.730170000000001</c:v>
                </c:pt>
                <c:pt idx="292">
                  <c:v>17.786249999999999</c:v>
                </c:pt>
                <c:pt idx="293">
                  <c:v>17.883099999999999</c:v>
                </c:pt>
                <c:pt idx="294">
                  <c:v>18.095790000000001</c:v>
                </c:pt>
                <c:pt idx="295">
                  <c:v>18.305599999999998</c:v>
                </c:pt>
                <c:pt idx="296">
                  <c:v>18.344760000000001</c:v>
                </c:pt>
                <c:pt idx="297">
                  <c:v>18.40035</c:v>
                </c:pt>
                <c:pt idx="298">
                  <c:v>18.451350000000001</c:v>
                </c:pt>
                <c:pt idx="299">
                  <c:v>18.458649999999999</c:v>
                </c:pt>
                <c:pt idx="300">
                  <c:v>18.522939999999998</c:v>
                </c:pt>
                <c:pt idx="301">
                  <c:v>18.6159</c:v>
                </c:pt>
                <c:pt idx="302">
                  <c:v>18.910679999999999</c:v>
                </c:pt>
                <c:pt idx="303">
                  <c:v>18.959060000000001</c:v>
                </c:pt>
                <c:pt idx="304">
                  <c:v>19.016780000000001</c:v>
                </c:pt>
                <c:pt idx="305">
                  <c:v>19.072120000000002</c:v>
                </c:pt>
                <c:pt idx="306">
                  <c:v>19.137360000000001</c:v>
                </c:pt>
                <c:pt idx="307">
                  <c:v>19.265930000000001</c:v>
                </c:pt>
                <c:pt idx="308">
                  <c:v>19.514579999999999</c:v>
                </c:pt>
                <c:pt idx="309">
                  <c:v>19.790520000000001</c:v>
                </c:pt>
                <c:pt idx="310">
                  <c:v>19.910350000000001</c:v>
                </c:pt>
                <c:pt idx="311">
                  <c:v>19.995719999999999</c:v>
                </c:pt>
                <c:pt idx="312">
                  <c:v>20.111930000000001</c:v>
                </c:pt>
                <c:pt idx="313">
                  <c:v>20.18346</c:v>
                </c:pt>
                <c:pt idx="314">
                  <c:v>20.279309999999999</c:v>
                </c:pt>
                <c:pt idx="315">
                  <c:v>20.4192</c:v>
                </c:pt>
                <c:pt idx="316">
                  <c:v>20.69125</c:v>
                </c:pt>
                <c:pt idx="317">
                  <c:v>20.846959999999999</c:v>
                </c:pt>
                <c:pt idx="318">
                  <c:v>20.8749</c:v>
                </c:pt>
                <c:pt idx="319">
                  <c:v>20.930019999999999</c:v>
                </c:pt>
                <c:pt idx="320">
                  <c:v>20.992740000000001</c:v>
                </c:pt>
                <c:pt idx="321">
                  <c:v>21.086179999999999</c:v>
                </c:pt>
                <c:pt idx="322">
                  <c:v>21.274090000000001</c:v>
                </c:pt>
                <c:pt idx="323">
                  <c:v>21.564509999999999</c:v>
                </c:pt>
                <c:pt idx="324">
                  <c:v>21.74633</c:v>
                </c:pt>
                <c:pt idx="325">
                  <c:v>21.795639999999999</c:v>
                </c:pt>
                <c:pt idx="326">
                  <c:v>21.90306</c:v>
                </c:pt>
                <c:pt idx="327">
                  <c:v>21.97531</c:v>
                </c:pt>
                <c:pt idx="328">
                  <c:v>22.060980000000001</c:v>
                </c:pt>
                <c:pt idx="329">
                  <c:v>22.207650000000001</c:v>
                </c:pt>
                <c:pt idx="330">
                  <c:v>22.485040000000001</c:v>
                </c:pt>
                <c:pt idx="331">
                  <c:v>22.73086</c:v>
                </c:pt>
                <c:pt idx="332">
                  <c:v>22.821359999999999</c:v>
                </c:pt>
                <c:pt idx="333">
                  <c:v>22.882449999999999</c:v>
                </c:pt>
                <c:pt idx="334">
                  <c:v>22.900490000000001</c:v>
                </c:pt>
                <c:pt idx="335">
                  <c:v>22.940950000000001</c:v>
                </c:pt>
                <c:pt idx="336">
                  <c:v>23.067119999999999</c:v>
                </c:pt>
                <c:pt idx="337">
                  <c:v>23.33691</c:v>
                </c:pt>
                <c:pt idx="338">
                  <c:v>23.581620000000001</c:v>
                </c:pt>
                <c:pt idx="339">
                  <c:v>23.63503</c:v>
                </c:pt>
                <c:pt idx="340">
                  <c:v>23.745660000000001</c:v>
                </c:pt>
                <c:pt idx="341">
                  <c:v>23.839040000000001</c:v>
                </c:pt>
                <c:pt idx="342">
                  <c:v>23.872669999999999</c:v>
                </c:pt>
                <c:pt idx="343">
                  <c:v>23.98564</c:v>
                </c:pt>
                <c:pt idx="344">
                  <c:v>24.22653</c:v>
                </c:pt>
                <c:pt idx="345">
                  <c:v>24.565239999999999</c:v>
                </c:pt>
                <c:pt idx="346">
                  <c:v>24.624680000000001</c:v>
                </c:pt>
                <c:pt idx="347">
                  <c:v>24.668510000000001</c:v>
                </c:pt>
                <c:pt idx="348">
                  <c:v>24.735530000000001</c:v>
                </c:pt>
                <c:pt idx="349">
                  <c:v>24.81466</c:v>
                </c:pt>
                <c:pt idx="350">
                  <c:v>24.943539999999999</c:v>
                </c:pt>
                <c:pt idx="351">
                  <c:v>25.216080000000002</c:v>
                </c:pt>
                <c:pt idx="352">
                  <c:v>25.497340000000001</c:v>
                </c:pt>
                <c:pt idx="353">
                  <c:v>25.58925</c:v>
                </c:pt>
                <c:pt idx="354">
                  <c:v>25.682749999999999</c:v>
                </c:pt>
                <c:pt idx="355">
                  <c:v>25.818950000000001</c:v>
                </c:pt>
                <c:pt idx="356">
                  <c:v>25.88477</c:v>
                </c:pt>
                <c:pt idx="357">
                  <c:v>26.011299999999999</c:v>
                </c:pt>
                <c:pt idx="358">
                  <c:v>26.19744</c:v>
                </c:pt>
                <c:pt idx="359">
                  <c:v>26.532879999999999</c:v>
                </c:pt>
                <c:pt idx="360">
                  <c:v>26.620760000000001</c:v>
                </c:pt>
                <c:pt idx="361">
                  <c:v>26.61872</c:v>
                </c:pt>
                <c:pt idx="362">
                  <c:v>26.677230000000002</c:v>
                </c:pt>
                <c:pt idx="363">
                  <c:v>26.740379999999998</c:v>
                </c:pt>
                <c:pt idx="364">
                  <c:v>26.825469999999999</c:v>
                </c:pt>
                <c:pt idx="365">
                  <c:v>27.034050000000001</c:v>
                </c:pt>
                <c:pt idx="366">
                  <c:v>27.30817</c:v>
                </c:pt>
                <c:pt idx="367">
                  <c:v>27.47437</c:v>
                </c:pt>
                <c:pt idx="368">
                  <c:v>27.48424</c:v>
                </c:pt>
                <c:pt idx="369">
                  <c:v>27.584679999999999</c:v>
                </c:pt>
                <c:pt idx="370">
                  <c:v>27.648910000000001</c:v>
                </c:pt>
                <c:pt idx="371">
                  <c:v>27.705680000000001</c:v>
                </c:pt>
                <c:pt idx="372">
                  <c:v>27.85023</c:v>
                </c:pt>
                <c:pt idx="373">
                  <c:v>28.129259999999999</c:v>
                </c:pt>
                <c:pt idx="374">
                  <c:v>28.323740000000001</c:v>
                </c:pt>
                <c:pt idx="375">
                  <c:v>28.369620000000001</c:v>
                </c:pt>
                <c:pt idx="376">
                  <c:v>28.40794</c:v>
                </c:pt>
                <c:pt idx="377">
                  <c:v>28.39452</c:v>
                </c:pt>
                <c:pt idx="378">
                  <c:v>28.40043</c:v>
                </c:pt>
                <c:pt idx="379">
                  <c:v>28.517939999999999</c:v>
                </c:pt>
                <c:pt idx="380">
                  <c:v>28.75348</c:v>
                </c:pt>
                <c:pt idx="381">
                  <c:v>28.919720000000002</c:v>
                </c:pt>
                <c:pt idx="382">
                  <c:v>28.890180000000001</c:v>
                </c:pt>
                <c:pt idx="383">
                  <c:v>28.932030000000001</c:v>
                </c:pt>
                <c:pt idx="384">
                  <c:v>28.932680000000001</c:v>
                </c:pt>
                <c:pt idx="385">
                  <c:v>28.93158</c:v>
                </c:pt>
                <c:pt idx="386">
                  <c:v>28.99288</c:v>
                </c:pt>
                <c:pt idx="387">
                  <c:v>29.141739999999999</c:v>
                </c:pt>
                <c:pt idx="388">
                  <c:v>29.355080000000001</c:v>
                </c:pt>
                <c:pt idx="389">
                  <c:v>29.27139</c:v>
                </c:pt>
                <c:pt idx="390">
                  <c:v>29.177800000000001</c:v>
                </c:pt>
                <c:pt idx="391">
                  <c:v>29.08634</c:v>
                </c:pt>
                <c:pt idx="392">
                  <c:v>29.01192</c:v>
                </c:pt>
                <c:pt idx="393">
                  <c:v>28.992819999999998</c:v>
                </c:pt>
                <c:pt idx="394">
                  <c:v>29.044260000000001</c:v>
                </c:pt>
                <c:pt idx="395">
                  <c:v>29.014389999999999</c:v>
                </c:pt>
                <c:pt idx="396">
                  <c:v>28.67041</c:v>
                </c:pt>
                <c:pt idx="397">
                  <c:v>28.425429999999999</c:v>
                </c:pt>
                <c:pt idx="398">
                  <c:v>28.216180000000001</c:v>
                </c:pt>
                <c:pt idx="399">
                  <c:v>27.98105</c:v>
                </c:pt>
                <c:pt idx="400">
                  <c:v>27.815819999999999</c:v>
                </c:pt>
                <c:pt idx="401">
                  <c:v>27.70187</c:v>
                </c:pt>
                <c:pt idx="402">
                  <c:v>27.583159999999999</c:v>
                </c:pt>
                <c:pt idx="403">
                  <c:v>27.13458</c:v>
                </c:pt>
                <c:pt idx="404">
                  <c:v>26.746189999999999</c:v>
                </c:pt>
                <c:pt idx="405">
                  <c:v>26.40016</c:v>
                </c:pt>
                <c:pt idx="406">
                  <c:v>26.072890000000001</c:v>
                </c:pt>
                <c:pt idx="407">
                  <c:v>25.353549999999998</c:v>
                </c:pt>
                <c:pt idx="408">
                  <c:v>24.6281</c:v>
                </c:pt>
                <c:pt idx="409">
                  <c:v>23.907910000000001</c:v>
                </c:pt>
                <c:pt idx="410">
                  <c:v>23.190940000000001</c:v>
                </c:pt>
                <c:pt idx="411">
                  <c:v>22.590219999999999</c:v>
                </c:pt>
                <c:pt idx="412">
                  <c:v>22.377020000000002</c:v>
                </c:pt>
                <c:pt idx="413">
                  <c:v>22.248550000000002</c:v>
                </c:pt>
                <c:pt idx="414">
                  <c:v>22.184439999999999</c:v>
                </c:pt>
                <c:pt idx="415">
                  <c:v>22.189869999999999</c:v>
                </c:pt>
                <c:pt idx="416">
                  <c:v>22.32226</c:v>
                </c:pt>
                <c:pt idx="417">
                  <c:v>22.593440000000001</c:v>
                </c:pt>
                <c:pt idx="418">
                  <c:v>22.65202</c:v>
                </c:pt>
                <c:pt idx="419">
                  <c:v>22.69819</c:v>
                </c:pt>
                <c:pt idx="420">
                  <c:v>22.727910000000001</c:v>
                </c:pt>
                <c:pt idx="421">
                  <c:v>22.760429999999999</c:v>
                </c:pt>
                <c:pt idx="422">
                  <c:v>22.846119999999999</c:v>
                </c:pt>
                <c:pt idx="423">
                  <c:v>23.04494</c:v>
                </c:pt>
                <c:pt idx="424">
                  <c:v>23.291399999999999</c:v>
                </c:pt>
                <c:pt idx="425">
                  <c:v>23.39819</c:v>
                </c:pt>
                <c:pt idx="426">
                  <c:v>23.377020000000002</c:v>
                </c:pt>
                <c:pt idx="427">
                  <c:v>23.46715</c:v>
                </c:pt>
                <c:pt idx="428">
                  <c:v>23.522459999999999</c:v>
                </c:pt>
                <c:pt idx="429">
                  <c:v>23.5883</c:v>
                </c:pt>
                <c:pt idx="430">
                  <c:v>23.73385</c:v>
                </c:pt>
                <c:pt idx="431">
                  <c:v>24.001010000000001</c:v>
                </c:pt>
                <c:pt idx="432">
                  <c:v>24.17042</c:v>
                </c:pt>
                <c:pt idx="433">
                  <c:v>24.147839999999999</c:v>
                </c:pt>
                <c:pt idx="434">
                  <c:v>24.139559999999999</c:v>
                </c:pt>
                <c:pt idx="435">
                  <c:v>24.108509999999999</c:v>
                </c:pt>
                <c:pt idx="436">
                  <c:v>24.034140000000001</c:v>
                </c:pt>
                <c:pt idx="437">
                  <c:v>24.107900000000001</c:v>
                </c:pt>
                <c:pt idx="438">
                  <c:v>24.339179999999999</c:v>
                </c:pt>
                <c:pt idx="439">
                  <c:v>24.481200000000001</c:v>
                </c:pt>
                <c:pt idx="440">
                  <c:v>24.460039999999999</c:v>
                </c:pt>
                <c:pt idx="441">
                  <c:v>24.465720000000001</c:v>
                </c:pt>
                <c:pt idx="442">
                  <c:v>24.29072</c:v>
                </c:pt>
                <c:pt idx="443">
                  <c:v>24.11544</c:v>
                </c:pt>
                <c:pt idx="444">
                  <c:v>23.4026</c:v>
                </c:pt>
                <c:pt idx="445">
                  <c:v>22.688669999999998</c:v>
                </c:pt>
                <c:pt idx="446">
                  <c:v>21.861229999999999</c:v>
                </c:pt>
                <c:pt idx="447">
                  <c:v>21.049510000000001</c:v>
                </c:pt>
                <c:pt idx="448">
                  <c:v>20.29496</c:v>
                </c:pt>
                <c:pt idx="449">
                  <c:v>19.584910000000001</c:v>
                </c:pt>
                <c:pt idx="450">
                  <c:v>19.06119</c:v>
                </c:pt>
                <c:pt idx="451">
                  <c:v>18.813220000000001</c:v>
                </c:pt>
                <c:pt idx="452">
                  <c:v>18.697600000000001</c:v>
                </c:pt>
                <c:pt idx="453">
                  <c:v>18.366969999999998</c:v>
                </c:pt>
                <c:pt idx="454">
                  <c:v>18.336449999999999</c:v>
                </c:pt>
                <c:pt idx="455">
                  <c:v>18.446840000000002</c:v>
                </c:pt>
                <c:pt idx="456">
                  <c:v>18.60266</c:v>
                </c:pt>
                <c:pt idx="457">
                  <c:v>18.58447</c:v>
                </c:pt>
                <c:pt idx="458">
                  <c:v>18.59552</c:v>
                </c:pt>
                <c:pt idx="459">
                  <c:v>18.664850000000001</c:v>
                </c:pt>
                <c:pt idx="460">
                  <c:v>18.695679999999999</c:v>
                </c:pt>
                <c:pt idx="461">
                  <c:v>18.776230000000002</c:v>
                </c:pt>
                <c:pt idx="462">
                  <c:v>18.939209999999999</c:v>
                </c:pt>
                <c:pt idx="463">
                  <c:v>19.205449999999999</c:v>
                </c:pt>
                <c:pt idx="464">
                  <c:v>19.265059999999998</c:v>
                </c:pt>
                <c:pt idx="465">
                  <c:v>19.306750000000001</c:v>
                </c:pt>
                <c:pt idx="466">
                  <c:v>19.3352</c:v>
                </c:pt>
                <c:pt idx="467">
                  <c:v>19.35772</c:v>
                </c:pt>
                <c:pt idx="468">
                  <c:v>19.396809999999999</c:v>
                </c:pt>
                <c:pt idx="469">
                  <c:v>19.477550000000001</c:v>
                </c:pt>
                <c:pt idx="470">
                  <c:v>19.605499999999999</c:v>
                </c:pt>
                <c:pt idx="471">
                  <c:v>19.598790000000001</c:v>
                </c:pt>
                <c:pt idx="472">
                  <c:v>19.18535</c:v>
                </c:pt>
                <c:pt idx="473">
                  <c:v>19.03631</c:v>
                </c:pt>
                <c:pt idx="474">
                  <c:v>18.874610000000001</c:v>
                </c:pt>
                <c:pt idx="475">
                  <c:v>18.782489999999999</c:v>
                </c:pt>
                <c:pt idx="476">
                  <c:v>18.706710000000001</c:v>
                </c:pt>
                <c:pt idx="477">
                  <c:v>18.684999999999999</c:v>
                </c:pt>
                <c:pt idx="478">
                  <c:v>18.444700000000001</c:v>
                </c:pt>
                <c:pt idx="479">
                  <c:v>18.125139999999998</c:v>
                </c:pt>
                <c:pt idx="480">
                  <c:v>17.836410000000001</c:v>
                </c:pt>
                <c:pt idx="481">
                  <c:v>17.5425</c:v>
                </c:pt>
                <c:pt idx="482">
                  <c:v>17.401140000000002</c:v>
                </c:pt>
                <c:pt idx="483">
                  <c:v>17.365310000000001</c:v>
                </c:pt>
                <c:pt idx="484">
                  <c:v>17.363610000000001</c:v>
                </c:pt>
                <c:pt idx="485">
                  <c:v>17.18966</c:v>
                </c:pt>
                <c:pt idx="486">
                  <c:v>16.990220000000001</c:v>
                </c:pt>
                <c:pt idx="487">
                  <c:v>16.86562</c:v>
                </c:pt>
                <c:pt idx="488">
                  <c:v>16.735189999999999</c:v>
                </c:pt>
                <c:pt idx="489">
                  <c:v>16.613130000000002</c:v>
                </c:pt>
                <c:pt idx="490">
                  <c:v>16.50628</c:v>
                </c:pt>
                <c:pt idx="491">
                  <c:v>16.497720000000001</c:v>
                </c:pt>
                <c:pt idx="492">
                  <c:v>16.490469999999998</c:v>
                </c:pt>
                <c:pt idx="493">
                  <c:v>16.319749999999999</c:v>
                </c:pt>
                <c:pt idx="494">
                  <c:v>16.14893</c:v>
                </c:pt>
                <c:pt idx="495">
                  <c:v>15.92329</c:v>
                </c:pt>
                <c:pt idx="496">
                  <c:v>15.6921</c:v>
                </c:pt>
                <c:pt idx="497">
                  <c:v>15.583869999999999</c:v>
                </c:pt>
                <c:pt idx="498">
                  <c:v>15.622199999999999</c:v>
                </c:pt>
                <c:pt idx="499">
                  <c:v>15.558999999999999</c:v>
                </c:pt>
                <c:pt idx="500">
                  <c:v>15.323689999999999</c:v>
                </c:pt>
                <c:pt idx="501">
                  <c:v>15.219810000000001</c:v>
                </c:pt>
                <c:pt idx="502">
                  <c:v>15.152010000000001</c:v>
                </c:pt>
                <c:pt idx="503">
                  <c:v>15.011100000000001</c:v>
                </c:pt>
                <c:pt idx="504">
                  <c:v>14.849909999999999</c:v>
                </c:pt>
                <c:pt idx="505">
                  <c:v>14.727410000000001</c:v>
                </c:pt>
                <c:pt idx="506">
                  <c:v>14.20266</c:v>
                </c:pt>
                <c:pt idx="507">
                  <c:v>13.415150000000001</c:v>
                </c:pt>
                <c:pt idx="508">
                  <c:v>12.679220000000001</c:v>
                </c:pt>
                <c:pt idx="509">
                  <c:v>11.974740000000001</c:v>
                </c:pt>
                <c:pt idx="510">
                  <c:v>11.677519999999999</c:v>
                </c:pt>
                <c:pt idx="511">
                  <c:v>11.47972</c:v>
                </c:pt>
                <c:pt idx="512">
                  <c:v>11.37332</c:v>
                </c:pt>
                <c:pt idx="513">
                  <c:v>11.30503</c:v>
                </c:pt>
                <c:pt idx="514">
                  <c:v>10.926600000000001</c:v>
                </c:pt>
                <c:pt idx="515">
                  <c:v>10.6236</c:v>
                </c:pt>
                <c:pt idx="516">
                  <c:v>10.34918</c:v>
                </c:pt>
                <c:pt idx="517">
                  <c:v>10.261340000000001</c:v>
                </c:pt>
                <c:pt idx="518">
                  <c:v>10.194750000000001</c:v>
                </c:pt>
                <c:pt idx="519">
                  <c:v>10.159079999999999</c:v>
                </c:pt>
                <c:pt idx="520">
                  <c:v>10.182869999999999</c:v>
                </c:pt>
                <c:pt idx="521">
                  <c:v>10.20391</c:v>
                </c:pt>
                <c:pt idx="522">
                  <c:v>10.200200000000001</c:v>
                </c:pt>
                <c:pt idx="523">
                  <c:v>10.0824</c:v>
                </c:pt>
                <c:pt idx="524">
                  <c:v>10.04622</c:v>
                </c:pt>
                <c:pt idx="525">
                  <c:v>10.02079</c:v>
                </c:pt>
                <c:pt idx="526">
                  <c:v>10.0235</c:v>
                </c:pt>
                <c:pt idx="527">
                  <c:v>10.08713</c:v>
                </c:pt>
                <c:pt idx="528">
                  <c:v>10.23715</c:v>
                </c:pt>
                <c:pt idx="529">
                  <c:v>10.332420000000001</c:v>
                </c:pt>
                <c:pt idx="530">
                  <c:v>10.26172</c:v>
                </c:pt>
                <c:pt idx="531">
                  <c:v>10.251709999999999</c:v>
                </c:pt>
                <c:pt idx="532">
                  <c:v>10.242470000000001</c:v>
                </c:pt>
                <c:pt idx="533">
                  <c:v>10.22073</c:v>
                </c:pt>
                <c:pt idx="534">
                  <c:v>10.24949</c:v>
                </c:pt>
                <c:pt idx="535">
                  <c:v>10.36683</c:v>
                </c:pt>
                <c:pt idx="536">
                  <c:v>10.53872</c:v>
                </c:pt>
                <c:pt idx="537">
                  <c:v>10.509869999999999</c:v>
                </c:pt>
                <c:pt idx="538">
                  <c:v>10.47555</c:v>
                </c:pt>
                <c:pt idx="539">
                  <c:v>10.40246</c:v>
                </c:pt>
                <c:pt idx="540">
                  <c:v>10.341049999999999</c:v>
                </c:pt>
                <c:pt idx="541">
                  <c:v>10.348280000000001</c:v>
                </c:pt>
                <c:pt idx="542">
                  <c:v>10.466240000000001</c:v>
                </c:pt>
                <c:pt idx="543">
                  <c:v>10.58005</c:v>
                </c:pt>
                <c:pt idx="544">
                  <c:v>10.513629999999999</c:v>
                </c:pt>
                <c:pt idx="545">
                  <c:v>10.390129999999999</c:v>
                </c:pt>
                <c:pt idx="546">
                  <c:v>10.34478</c:v>
                </c:pt>
                <c:pt idx="547">
                  <c:v>10.30359</c:v>
                </c:pt>
                <c:pt idx="548">
                  <c:v>10.291219999999999</c:v>
                </c:pt>
                <c:pt idx="549">
                  <c:v>10.335000000000001</c:v>
                </c:pt>
                <c:pt idx="550">
                  <c:v>10.47601</c:v>
                </c:pt>
                <c:pt idx="551">
                  <c:v>10.468579999999999</c:v>
                </c:pt>
                <c:pt idx="552">
                  <c:v>10.416079999999999</c:v>
                </c:pt>
                <c:pt idx="553">
                  <c:v>10.39546</c:v>
                </c:pt>
                <c:pt idx="554">
                  <c:v>10.37501</c:v>
                </c:pt>
                <c:pt idx="555">
                  <c:v>10.382440000000001</c:v>
                </c:pt>
                <c:pt idx="556">
                  <c:v>10.45955</c:v>
                </c:pt>
                <c:pt idx="557">
                  <c:v>10.55734</c:v>
                </c:pt>
                <c:pt idx="558">
                  <c:v>10.532730000000001</c:v>
                </c:pt>
                <c:pt idx="559">
                  <c:v>10.35406</c:v>
                </c:pt>
                <c:pt idx="560">
                  <c:v>10.25296</c:v>
                </c:pt>
                <c:pt idx="561">
                  <c:v>10.165179999999999</c:v>
                </c:pt>
                <c:pt idx="562">
                  <c:v>10.106450000000001</c:v>
                </c:pt>
                <c:pt idx="563">
                  <c:v>10.0939</c:v>
                </c:pt>
                <c:pt idx="564">
                  <c:v>10.13851</c:v>
                </c:pt>
                <c:pt idx="565">
                  <c:v>10.074339999999999</c:v>
                </c:pt>
                <c:pt idx="566">
                  <c:v>9.8046000000000006</c:v>
                </c:pt>
                <c:pt idx="567">
                  <c:v>9.4386600000000005</c:v>
                </c:pt>
                <c:pt idx="568">
                  <c:v>9.0379900000000006</c:v>
                </c:pt>
                <c:pt idx="569">
                  <c:v>8.8880400000000002</c:v>
                </c:pt>
                <c:pt idx="570">
                  <c:v>8.8381100000000004</c:v>
                </c:pt>
                <c:pt idx="571">
                  <c:v>8.8796499999999998</c:v>
                </c:pt>
                <c:pt idx="572">
                  <c:v>8.8412000000000006</c:v>
                </c:pt>
                <c:pt idx="573">
                  <c:v>8.6845599999999994</c:v>
                </c:pt>
                <c:pt idx="574">
                  <c:v>8.5872700000000002</c:v>
                </c:pt>
                <c:pt idx="575">
                  <c:v>8.4466199999999994</c:v>
                </c:pt>
                <c:pt idx="576">
                  <c:v>8.2424700000000009</c:v>
                </c:pt>
                <c:pt idx="577">
                  <c:v>8.1720299999999995</c:v>
                </c:pt>
                <c:pt idx="578">
                  <c:v>8.1731300000000005</c:v>
                </c:pt>
                <c:pt idx="579">
                  <c:v>8.2471399999999999</c:v>
                </c:pt>
                <c:pt idx="580">
                  <c:v>8.1626100000000008</c:v>
                </c:pt>
                <c:pt idx="581">
                  <c:v>8.1289099999999994</c:v>
                </c:pt>
                <c:pt idx="582">
                  <c:v>8.1243999999999996</c:v>
                </c:pt>
                <c:pt idx="583">
                  <c:v>8.1035299999999992</c:v>
                </c:pt>
                <c:pt idx="584">
                  <c:v>8.1309199999999997</c:v>
                </c:pt>
                <c:pt idx="585">
                  <c:v>8.2436199999999999</c:v>
                </c:pt>
                <c:pt idx="586">
                  <c:v>8.3186800000000005</c:v>
                </c:pt>
                <c:pt idx="587">
                  <c:v>8.2458399999999994</c:v>
                </c:pt>
                <c:pt idx="588">
                  <c:v>8.2096199999999993</c:v>
                </c:pt>
                <c:pt idx="589">
                  <c:v>8.2094299999999993</c:v>
                </c:pt>
                <c:pt idx="590">
                  <c:v>8.1922700000000006</c:v>
                </c:pt>
                <c:pt idx="591">
                  <c:v>8.2197899999999997</c:v>
                </c:pt>
                <c:pt idx="592">
                  <c:v>8.3149599999999992</c:v>
                </c:pt>
                <c:pt idx="593">
                  <c:v>8.4375599999999995</c:v>
                </c:pt>
                <c:pt idx="594">
                  <c:v>8.4004499999999993</c:v>
                </c:pt>
                <c:pt idx="595">
                  <c:v>8.3678100000000004</c:v>
                </c:pt>
                <c:pt idx="596">
                  <c:v>8.3573299999999993</c:v>
                </c:pt>
                <c:pt idx="597">
                  <c:v>8.3342899999999993</c:v>
                </c:pt>
                <c:pt idx="598">
                  <c:v>8.3279800000000002</c:v>
                </c:pt>
                <c:pt idx="599">
                  <c:v>8.4253499999999999</c:v>
                </c:pt>
                <c:pt idx="600">
                  <c:v>8.5162899999999997</c:v>
                </c:pt>
                <c:pt idx="601">
                  <c:v>8.51309</c:v>
                </c:pt>
                <c:pt idx="602">
                  <c:v>8.4674200000000006</c:v>
                </c:pt>
                <c:pt idx="603">
                  <c:v>8.4747900000000005</c:v>
                </c:pt>
                <c:pt idx="604">
                  <c:v>8.4454499999999992</c:v>
                </c:pt>
                <c:pt idx="605">
                  <c:v>8.4553499999999993</c:v>
                </c:pt>
                <c:pt idx="606">
                  <c:v>8.5047300000000003</c:v>
                </c:pt>
                <c:pt idx="607">
                  <c:v>8.6202699999999997</c:v>
                </c:pt>
                <c:pt idx="608">
                  <c:v>8.62547</c:v>
                </c:pt>
                <c:pt idx="609">
                  <c:v>8.5511999999999997</c:v>
                </c:pt>
                <c:pt idx="610">
                  <c:v>8.5268800000000002</c:v>
                </c:pt>
                <c:pt idx="611">
                  <c:v>8.4787599999999994</c:v>
                </c:pt>
                <c:pt idx="612">
                  <c:v>8.4707000000000008</c:v>
                </c:pt>
                <c:pt idx="613">
                  <c:v>8.51708</c:v>
                </c:pt>
                <c:pt idx="614">
                  <c:v>8.6150699999999993</c:v>
                </c:pt>
                <c:pt idx="615">
                  <c:v>8.6076300000000003</c:v>
                </c:pt>
                <c:pt idx="616">
                  <c:v>8.5045000000000002</c:v>
                </c:pt>
                <c:pt idx="617">
                  <c:v>8.4096499999999992</c:v>
                </c:pt>
                <c:pt idx="618">
                  <c:v>8.3036300000000001</c:v>
                </c:pt>
                <c:pt idx="619">
                  <c:v>8.2518600000000006</c:v>
                </c:pt>
                <c:pt idx="620">
                  <c:v>8.2370599999999996</c:v>
                </c:pt>
                <c:pt idx="621">
                  <c:v>8.2833400000000008</c:v>
                </c:pt>
                <c:pt idx="622">
                  <c:v>8.2830899999999996</c:v>
                </c:pt>
                <c:pt idx="623">
                  <c:v>7.9466900000000003</c:v>
                </c:pt>
                <c:pt idx="624">
                  <c:v>7.7831400000000004</c:v>
                </c:pt>
                <c:pt idx="625">
                  <c:v>7.6960800000000003</c:v>
                </c:pt>
                <c:pt idx="626">
                  <c:v>7.6374000000000004</c:v>
                </c:pt>
                <c:pt idx="627">
                  <c:v>7.6129499999999997</c:v>
                </c:pt>
                <c:pt idx="628">
                  <c:v>7.6855500000000001</c:v>
                </c:pt>
                <c:pt idx="629">
                  <c:v>7.7256799999999997</c:v>
                </c:pt>
                <c:pt idx="630">
                  <c:v>7.56013</c:v>
                </c:pt>
                <c:pt idx="631">
                  <c:v>7.48184</c:v>
                </c:pt>
                <c:pt idx="632">
                  <c:v>7.4396699999999996</c:v>
                </c:pt>
                <c:pt idx="633">
                  <c:v>7.3735400000000002</c:v>
                </c:pt>
                <c:pt idx="634">
                  <c:v>7.3255100000000004</c:v>
                </c:pt>
                <c:pt idx="635">
                  <c:v>7.2886499999999996</c:v>
                </c:pt>
                <c:pt idx="636">
                  <c:v>7.3006799999999998</c:v>
                </c:pt>
                <c:pt idx="637">
                  <c:v>7.21502</c:v>
                </c:pt>
                <c:pt idx="638">
                  <c:v>7.1413500000000001</c:v>
                </c:pt>
                <c:pt idx="639">
                  <c:v>7.0968799999999996</c:v>
                </c:pt>
                <c:pt idx="640">
                  <c:v>7.0899000000000001</c:v>
                </c:pt>
                <c:pt idx="641">
                  <c:v>7.1054500000000003</c:v>
                </c:pt>
                <c:pt idx="642">
                  <c:v>7.2012</c:v>
                </c:pt>
                <c:pt idx="643">
                  <c:v>7.2818899999999998</c:v>
                </c:pt>
                <c:pt idx="644">
                  <c:v>7.2594099999999999</c:v>
                </c:pt>
                <c:pt idx="645">
                  <c:v>7.2351999999999999</c:v>
                </c:pt>
                <c:pt idx="646">
                  <c:v>7.2270599999999998</c:v>
                </c:pt>
                <c:pt idx="647">
                  <c:v>7.2024900000000001</c:v>
                </c:pt>
                <c:pt idx="648">
                  <c:v>7.2161900000000001</c:v>
                </c:pt>
                <c:pt idx="649">
                  <c:v>7.2730300000000003</c:v>
                </c:pt>
                <c:pt idx="650">
                  <c:v>7.40151</c:v>
                </c:pt>
                <c:pt idx="651">
                  <c:v>7.3473699999999997</c:v>
                </c:pt>
                <c:pt idx="652">
                  <c:v>7.2408099999999997</c:v>
                </c:pt>
                <c:pt idx="653">
                  <c:v>7.1291700000000002</c:v>
                </c:pt>
                <c:pt idx="654">
                  <c:v>7.0510700000000002</c:v>
                </c:pt>
                <c:pt idx="655">
                  <c:v>7.00739</c:v>
                </c:pt>
                <c:pt idx="656">
                  <c:v>7.0419900000000002</c:v>
                </c:pt>
                <c:pt idx="657">
                  <c:v>7.1025400000000003</c:v>
                </c:pt>
                <c:pt idx="658">
                  <c:v>7.0681700000000003</c:v>
                </c:pt>
                <c:pt idx="659">
                  <c:v>6.9290399999999996</c:v>
                </c:pt>
                <c:pt idx="660">
                  <c:v>6.9196</c:v>
                </c:pt>
                <c:pt idx="661">
                  <c:v>6.8692700000000002</c:v>
                </c:pt>
                <c:pt idx="662">
                  <c:v>6.8082000000000003</c:v>
                </c:pt>
                <c:pt idx="663">
                  <c:v>6.8015299999999996</c:v>
                </c:pt>
                <c:pt idx="664">
                  <c:v>6.8272300000000001</c:v>
                </c:pt>
                <c:pt idx="665">
                  <c:v>6.8222699999999996</c:v>
                </c:pt>
                <c:pt idx="666">
                  <c:v>6.7187599999999996</c:v>
                </c:pt>
                <c:pt idx="667">
                  <c:v>6.6877300000000002</c:v>
                </c:pt>
                <c:pt idx="668">
                  <c:v>6.6421000000000001</c:v>
                </c:pt>
                <c:pt idx="669">
                  <c:v>6.6352799999999998</c:v>
                </c:pt>
                <c:pt idx="670">
                  <c:v>6.6907199999999998</c:v>
                </c:pt>
                <c:pt idx="671">
                  <c:v>6.8025599999999997</c:v>
                </c:pt>
                <c:pt idx="672">
                  <c:v>6.8494599999999997</c:v>
                </c:pt>
                <c:pt idx="673">
                  <c:v>6.7862299999999998</c:v>
                </c:pt>
                <c:pt idx="674">
                  <c:v>6.7770599999999996</c:v>
                </c:pt>
                <c:pt idx="675">
                  <c:v>6.7701500000000001</c:v>
                </c:pt>
                <c:pt idx="676">
                  <c:v>6.7610999999999999</c:v>
                </c:pt>
                <c:pt idx="677">
                  <c:v>6.7961400000000003</c:v>
                </c:pt>
                <c:pt idx="678">
                  <c:v>6.8616599999999996</c:v>
                </c:pt>
                <c:pt idx="679">
                  <c:v>6.9325099999999997</c:v>
                </c:pt>
                <c:pt idx="680">
                  <c:v>6.85867</c:v>
                </c:pt>
                <c:pt idx="681">
                  <c:v>6.8301600000000002</c:v>
                </c:pt>
                <c:pt idx="682">
                  <c:v>6.7939400000000001</c:v>
                </c:pt>
                <c:pt idx="683">
                  <c:v>6.77311</c:v>
                </c:pt>
                <c:pt idx="684">
                  <c:v>6.7907799999999998</c:v>
                </c:pt>
                <c:pt idx="685">
                  <c:v>6.8823999999999996</c:v>
                </c:pt>
                <c:pt idx="686">
                  <c:v>6.9292199999999999</c:v>
                </c:pt>
                <c:pt idx="687">
                  <c:v>6.8840700000000004</c:v>
                </c:pt>
                <c:pt idx="688">
                  <c:v>6.8701400000000001</c:v>
                </c:pt>
                <c:pt idx="689">
                  <c:v>6.8764200000000004</c:v>
                </c:pt>
                <c:pt idx="690">
                  <c:v>6.8501899999999996</c:v>
                </c:pt>
                <c:pt idx="691">
                  <c:v>6.8593000000000002</c:v>
                </c:pt>
                <c:pt idx="692">
                  <c:v>6.9243199999999998</c:v>
                </c:pt>
                <c:pt idx="693">
                  <c:v>7.0459399999999999</c:v>
                </c:pt>
                <c:pt idx="694">
                  <c:v>6.9922700000000004</c:v>
                </c:pt>
                <c:pt idx="695">
                  <c:v>6.9159899999999999</c:v>
                </c:pt>
                <c:pt idx="696">
                  <c:v>6.8609</c:v>
                </c:pt>
                <c:pt idx="697">
                  <c:v>6.7363400000000002</c:v>
                </c:pt>
                <c:pt idx="698">
                  <c:v>6.6747199999999998</c:v>
                </c:pt>
                <c:pt idx="699">
                  <c:v>6.7308899999999996</c:v>
                </c:pt>
                <c:pt idx="700">
                  <c:v>6.8042699999999998</c:v>
                </c:pt>
                <c:pt idx="701">
                  <c:v>6.7653699999999999</c:v>
                </c:pt>
                <c:pt idx="702">
                  <c:v>6.6863200000000003</c:v>
                </c:pt>
                <c:pt idx="703">
                  <c:v>6.6988799999999999</c:v>
                </c:pt>
                <c:pt idx="704">
                  <c:v>6.6865199999999998</c:v>
                </c:pt>
                <c:pt idx="705">
                  <c:v>6.6955999999999998</c:v>
                </c:pt>
                <c:pt idx="706">
                  <c:v>6.7092400000000003</c:v>
                </c:pt>
                <c:pt idx="707">
                  <c:v>6.7903799999999999</c:v>
                </c:pt>
                <c:pt idx="708">
                  <c:v>6.8190099999999996</c:v>
                </c:pt>
                <c:pt idx="709">
                  <c:v>6.7155899999999997</c:v>
                </c:pt>
                <c:pt idx="710">
                  <c:v>6.6824300000000001</c:v>
                </c:pt>
                <c:pt idx="711">
                  <c:v>6.6585099999999997</c:v>
                </c:pt>
                <c:pt idx="712">
                  <c:v>6.6498999999999997</c:v>
                </c:pt>
                <c:pt idx="713">
                  <c:v>6.68025</c:v>
                </c:pt>
                <c:pt idx="714">
                  <c:v>6.7826300000000002</c:v>
                </c:pt>
                <c:pt idx="715">
                  <c:v>6.81257</c:v>
                </c:pt>
                <c:pt idx="716">
                  <c:v>6.7016999999999998</c:v>
                </c:pt>
                <c:pt idx="717">
                  <c:v>6.6888100000000001</c:v>
                </c:pt>
                <c:pt idx="718">
                  <c:v>6.6601800000000004</c:v>
                </c:pt>
                <c:pt idx="719">
                  <c:v>6.6405099999999999</c:v>
                </c:pt>
                <c:pt idx="720">
                  <c:v>6.6777300000000004</c:v>
                </c:pt>
                <c:pt idx="721">
                  <c:v>6.6786000000000003</c:v>
                </c:pt>
                <c:pt idx="722">
                  <c:v>6.7499000000000002</c:v>
                </c:pt>
                <c:pt idx="723">
                  <c:v>6.6822100000000004</c:v>
                </c:pt>
                <c:pt idx="724">
                  <c:v>6.65726</c:v>
                </c:pt>
                <c:pt idx="725">
                  <c:v>6.609</c:v>
                </c:pt>
                <c:pt idx="726">
                  <c:v>6.5849799999999998</c:v>
                </c:pt>
                <c:pt idx="727">
                  <c:v>6.6127599999999997</c:v>
                </c:pt>
                <c:pt idx="728">
                  <c:v>6.6786599999999998</c:v>
                </c:pt>
                <c:pt idx="729">
                  <c:v>6.7266599999999999</c:v>
                </c:pt>
                <c:pt idx="730">
                  <c:v>6.6562400000000004</c:v>
                </c:pt>
                <c:pt idx="731">
                  <c:v>6.6251199999999999</c:v>
                </c:pt>
                <c:pt idx="732">
                  <c:v>6.6083699999999999</c:v>
                </c:pt>
                <c:pt idx="733">
                  <c:v>6.5763800000000003</c:v>
                </c:pt>
                <c:pt idx="734">
                  <c:v>6.5907999999999998</c:v>
                </c:pt>
                <c:pt idx="735">
                  <c:v>6.6492800000000001</c:v>
                </c:pt>
                <c:pt idx="736">
                  <c:v>6.7035799999999997</c:v>
                </c:pt>
                <c:pt idx="737">
                  <c:v>6.5928199999999997</c:v>
                </c:pt>
                <c:pt idx="738">
                  <c:v>6.5414300000000001</c:v>
                </c:pt>
                <c:pt idx="739">
                  <c:v>6.5141999999999998</c:v>
                </c:pt>
                <c:pt idx="740">
                  <c:v>6.4913600000000002</c:v>
                </c:pt>
                <c:pt idx="741">
                  <c:v>6.4927900000000003</c:v>
                </c:pt>
                <c:pt idx="742">
                  <c:v>6.5533900000000003</c:v>
                </c:pt>
                <c:pt idx="743">
                  <c:v>6.5095000000000001</c:v>
                </c:pt>
                <c:pt idx="744">
                  <c:v>6.3842699999999999</c:v>
                </c:pt>
                <c:pt idx="745">
                  <c:v>6.2864199999999997</c:v>
                </c:pt>
                <c:pt idx="746">
                  <c:v>6.2471800000000002</c:v>
                </c:pt>
                <c:pt idx="747">
                  <c:v>6.2144899999999996</c:v>
                </c:pt>
                <c:pt idx="748">
                  <c:v>6.2115600000000004</c:v>
                </c:pt>
                <c:pt idx="749">
                  <c:v>6.2187099999999997</c:v>
                </c:pt>
                <c:pt idx="750">
                  <c:v>6.2890100000000002</c:v>
                </c:pt>
                <c:pt idx="751">
                  <c:v>6.2925500000000003</c:v>
                </c:pt>
                <c:pt idx="752">
                  <c:v>6.2238499999999997</c:v>
                </c:pt>
                <c:pt idx="753">
                  <c:v>6.2061500000000001</c:v>
                </c:pt>
                <c:pt idx="754">
                  <c:v>6.1921200000000001</c:v>
                </c:pt>
                <c:pt idx="755">
                  <c:v>6.2096999999999998</c:v>
                </c:pt>
                <c:pt idx="756">
                  <c:v>6.2846399999999996</c:v>
                </c:pt>
                <c:pt idx="757">
                  <c:v>6.3984699999999997</c:v>
                </c:pt>
                <c:pt idx="758">
                  <c:v>6.4321700000000002</c:v>
                </c:pt>
                <c:pt idx="759">
                  <c:v>6.36477</c:v>
                </c:pt>
                <c:pt idx="760">
                  <c:v>6.3673799999999998</c:v>
                </c:pt>
                <c:pt idx="761">
                  <c:v>6.3678900000000001</c:v>
                </c:pt>
                <c:pt idx="762">
                  <c:v>6.3674900000000001</c:v>
                </c:pt>
                <c:pt idx="763">
                  <c:v>6.4118899999999996</c:v>
                </c:pt>
                <c:pt idx="764">
                  <c:v>6.4630299999999998</c:v>
                </c:pt>
                <c:pt idx="765">
                  <c:v>6.5193500000000002</c:v>
                </c:pt>
                <c:pt idx="766">
                  <c:v>6.4419000000000004</c:v>
                </c:pt>
                <c:pt idx="767">
                  <c:v>6.3917000000000002</c:v>
                </c:pt>
                <c:pt idx="768">
                  <c:v>6.3428800000000001</c:v>
                </c:pt>
                <c:pt idx="769">
                  <c:v>6.2967500000000003</c:v>
                </c:pt>
                <c:pt idx="770">
                  <c:v>6.31393</c:v>
                </c:pt>
                <c:pt idx="771">
                  <c:v>6.3746600000000004</c:v>
                </c:pt>
                <c:pt idx="772">
                  <c:v>6.2814800000000002</c:v>
                </c:pt>
                <c:pt idx="773">
                  <c:v>6.0581399999999999</c:v>
                </c:pt>
                <c:pt idx="774">
                  <c:v>5.9622200000000003</c:v>
                </c:pt>
                <c:pt idx="775">
                  <c:v>5.8826499999999999</c:v>
                </c:pt>
                <c:pt idx="776">
                  <c:v>5.8295700000000004</c:v>
                </c:pt>
                <c:pt idx="777">
                  <c:v>5.8231200000000003</c:v>
                </c:pt>
                <c:pt idx="778">
                  <c:v>5.8661099999999999</c:v>
                </c:pt>
                <c:pt idx="779">
                  <c:v>5.9412399999999996</c:v>
                </c:pt>
                <c:pt idx="780">
                  <c:v>5.8490599999999997</c:v>
                </c:pt>
                <c:pt idx="781">
                  <c:v>5.8123500000000003</c:v>
                </c:pt>
                <c:pt idx="782">
                  <c:v>5.78024</c:v>
                </c:pt>
                <c:pt idx="783">
                  <c:v>5.7417999999999996</c:v>
                </c:pt>
                <c:pt idx="784">
                  <c:v>5.7445399999999998</c:v>
                </c:pt>
                <c:pt idx="785">
                  <c:v>5.8218300000000003</c:v>
                </c:pt>
                <c:pt idx="786">
                  <c:v>5.8530300000000004</c:v>
                </c:pt>
                <c:pt idx="787">
                  <c:v>5.7346199999999996</c:v>
                </c:pt>
                <c:pt idx="788">
                  <c:v>5.6143999999999998</c:v>
                </c:pt>
                <c:pt idx="789">
                  <c:v>5.5634499999999996</c:v>
                </c:pt>
                <c:pt idx="790">
                  <c:v>5.4978999999999996</c:v>
                </c:pt>
                <c:pt idx="791">
                  <c:v>5.4786599999999996</c:v>
                </c:pt>
                <c:pt idx="792">
                  <c:v>5.5242100000000001</c:v>
                </c:pt>
                <c:pt idx="793">
                  <c:v>5.6174999999999997</c:v>
                </c:pt>
                <c:pt idx="794">
                  <c:v>5.5577399999999999</c:v>
                </c:pt>
                <c:pt idx="795">
                  <c:v>5.5135300000000003</c:v>
                </c:pt>
                <c:pt idx="796">
                  <c:v>5.4990199999999998</c:v>
                </c:pt>
                <c:pt idx="797">
                  <c:v>5.4655199999999997</c:v>
                </c:pt>
                <c:pt idx="798">
                  <c:v>5.4625000000000004</c:v>
                </c:pt>
                <c:pt idx="799">
                  <c:v>5.5189599999999999</c:v>
                </c:pt>
                <c:pt idx="800">
                  <c:v>5.6015300000000003</c:v>
                </c:pt>
                <c:pt idx="801">
                  <c:v>5.5443300000000004</c:v>
                </c:pt>
                <c:pt idx="802">
                  <c:v>5.4495199999999997</c:v>
                </c:pt>
                <c:pt idx="803">
                  <c:v>5.39527</c:v>
                </c:pt>
                <c:pt idx="804">
                  <c:v>5.3630000000000004</c:v>
                </c:pt>
                <c:pt idx="805">
                  <c:v>5.3560499999999998</c:v>
                </c:pt>
                <c:pt idx="806">
                  <c:v>5.3923800000000002</c:v>
                </c:pt>
                <c:pt idx="807">
                  <c:v>5.4793200000000004</c:v>
                </c:pt>
                <c:pt idx="808">
                  <c:v>5.5031100000000004</c:v>
                </c:pt>
                <c:pt idx="809">
                  <c:v>5.4564199999999996</c:v>
                </c:pt>
                <c:pt idx="810">
                  <c:v>5.4102199999999998</c:v>
                </c:pt>
                <c:pt idx="811">
                  <c:v>5.3838999999999997</c:v>
                </c:pt>
                <c:pt idx="812">
                  <c:v>5.3930999999999996</c:v>
                </c:pt>
                <c:pt idx="813">
                  <c:v>5.4412599999999998</c:v>
                </c:pt>
                <c:pt idx="814">
                  <c:v>5.5408400000000002</c:v>
                </c:pt>
                <c:pt idx="815">
                  <c:v>5.5829300000000002</c:v>
                </c:pt>
                <c:pt idx="816">
                  <c:v>5.4235499999999996</c:v>
                </c:pt>
                <c:pt idx="817">
                  <c:v>5.38706</c:v>
                </c:pt>
                <c:pt idx="818">
                  <c:v>5.3634899999999996</c:v>
                </c:pt>
                <c:pt idx="819">
                  <c:v>5.3655499999999998</c:v>
                </c:pt>
                <c:pt idx="820">
                  <c:v>5.3980399999999999</c:v>
                </c:pt>
                <c:pt idx="821">
                  <c:v>5.4691400000000003</c:v>
                </c:pt>
                <c:pt idx="822">
                  <c:v>5.5443800000000003</c:v>
                </c:pt>
                <c:pt idx="823">
                  <c:v>5.3226899999999997</c:v>
                </c:pt>
                <c:pt idx="824">
                  <c:v>5.2363900000000001</c:v>
                </c:pt>
                <c:pt idx="825">
                  <c:v>5.1913</c:v>
                </c:pt>
                <c:pt idx="826">
                  <c:v>5.1357100000000004</c:v>
                </c:pt>
                <c:pt idx="827">
                  <c:v>5.1381800000000002</c:v>
                </c:pt>
                <c:pt idx="828">
                  <c:v>5.2091000000000003</c:v>
                </c:pt>
                <c:pt idx="829">
                  <c:v>5.0711599999999999</c:v>
                </c:pt>
                <c:pt idx="830">
                  <c:v>4.9181400000000002</c:v>
                </c:pt>
                <c:pt idx="831">
                  <c:v>4.8714599999999999</c:v>
                </c:pt>
                <c:pt idx="832">
                  <c:v>4.8514299999999997</c:v>
                </c:pt>
                <c:pt idx="833">
                  <c:v>4.8226399999999998</c:v>
                </c:pt>
                <c:pt idx="834">
                  <c:v>4.80816</c:v>
                </c:pt>
                <c:pt idx="835">
                  <c:v>4.8540799999999997</c:v>
                </c:pt>
                <c:pt idx="836">
                  <c:v>4.92272</c:v>
                </c:pt>
                <c:pt idx="837">
                  <c:v>4.8266099999999996</c:v>
                </c:pt>
                <c:pt idx="838">
                  <c:v>4.7867800000000003</c:v>
                </c:pt>
                <c:pt idx="839">
                  <c:v>4.7632300000000001</c:v>
                </c:pt>
                <c:pt idx="840">
                  <c:v>4.7525300000000001</c:v>
                </c:pt>
                <c:pt idx="841">
                  <c:v>4.77529</c:v>
                </c:pt>
                <c:pt idx="842">
                  <c:v>4.8671899999999999</c:v>
                </c:pt>
                <c:pt idx="843">
                  <c:v>4.9429999999999996</c:v>
                </c:pt>
                <c:pt idx="844">
                  <c:v>4.8990099999999996</c:v>
                </c:pt>
                <c:pt idx="845">
                  <c:v>4.8604200000000004</c:v>
                </c:pt>
                <c:pt idx="846">
                  <c:v>4.85473</c:v>
                </c:pt>
                <c:pt idx="847">
                  <c:v>4.8299799999999999</c:v>
                </c:pt>
                <c:pt idx="848">
                  <c:v>4.8059200000000004</c:v>
                </c:pt>
                <c:pt idx="849">
                  <c:v>4.8223500000000001</c:v>
                </c:pt>
                <c:pt idx="850">
                  <c:v>4.88164</c:v>
                </c:pt>
                <c:pt idx="851">
                  <c:v>4.7614799999999997</c:v>
                </c:pt>
                <c:pt idx="852">
                  <c:v>4.6509499999999999</c:v>
                </c:pt>
                <c:pt idx="853">
                  <c:v>4.5760300000000003</c:v>
                </c:pt>
                <c:pt idx="854">
                  <c:v>4.5180899999999999</c:v>
                </c:pt>
                <c:pt idx="855">
                  <c:v>4.4729099999999997</c:v>
                </c:pt>
                <c:pt idx="856">
                  <c:v>4.4916299999999998</c:v>
                </c:pt>
                <c:pt idx="857">
                  <c:v>4.4991899999999996</c:v>
                </c:pt>
                <c:pt idx="858">
                  <c:v>4.4288600000000002</c:v>
                </c:pt>
                <c:pt idx="859">
                  <c:v>4.34518</c:v>
                </c:pt>
                <c:pt idx="860">
                  <c:v>4.3354400000000002</c:v>
                </c:pt>
                <c:pt idx="861">
                  <c:v>4.2949299999999999</c:v>
                </c:pt>
                <c:pt idx="862">
                  <c:v>4.27475</c:v>
                </c:pt>
                <c:pt idx="863">
                  <c:v>4.2819900000000004</c:v>
                </c:pt>
                <c:pt idx="864">
                  <c:v>4.3451399999999998</c:v>
                </c:pt>
                <c:pt idx="865">
                  <c:v>4.3468600000000004</c:v>
                </c:pt>
                <c:pt idx="866">
                  <c:v>4.2664099999999996</c:v>
                </c:pt>
                <c:pt idx="867">
                  <c:v>4.2520800000000003</c:v>
                </c:pt>
                <c:pt idx="868">
                  <c:v>4.2367900000000001</c:v>
                </c:pt>
                <c:pt idx="869">
                  <c:v>4.2387899999999998</c:v>
                </c:pt>
                <c:pt idx="870">
                  <c:v>4.2859100000000003</c:v>
                </c:pt>
                <c:pt idx="871">
                  <c:v>4.3548499999999999</c:v>
                </c:pt>
                <c:pt idx="872">
                  <c:v>4.3626300000000002</c:v>
                </c:pt>
                <c:pt idx="873">
                  <c:v>4.3199699999999996</c:v>
                </c:pt>
                <c:pt idx="874">
                  <c:v>4.3367300000000002</c:v>
                </c:pt>
                <c:pt idx="875">
                  <c:v>4.3497300000000001</c:v>
                </c:pt>
                <c:pt idx="876">
                  <c:v>4.3150399999999998</c:v>
                </c:pt>
                <c:pt idx="877">
                  <c:v>4.3244199999999999</c:v>
                </c:pt>
                <c:pt idx="878">
                  <c:v>4.36029</c:v>
                </c:pt>
                <c:pt idx="879">
                  <c:v>4.3978099999999998</c:v>
                </c:pt>
                <c:pt idx="880">
                  <c:v>4.2749300000000003</c:v>
                </c:pt>
                <c:pt idx="881">
                  <c:v>4.24282</c:v>
                </c:pt>
                <c:pt idx="882">
                  <c:v>4.2188299999999996</c:v>
                </c:pt>
                <c:pt idx="883">
                  <c:v>4.2273300000000003</c:v>
                </c:pt>
                <c:pt idx="884">
                  <c:v>4.2669800000000002</c:v>
                </c:pt>
                <c:pt idx="885">
                  <c:v>4.3516000000000004</c:v>
                </c:pt>
                <c:pt idx="886">
                  <c:v>4.4034399999999998</c:v>
                </c:pt>
                <c:pt idx="887">
                  <c:v>4.3467399999999996</c:v>
                </c:pt>
                <c:pt idx="888">
                  <c:v>4.3164499999999997</c:v>
                </c:pt>
                <c:pt idx="889">
                  <c:v>4.2988099999999996</c:v>
                </c:pt>
                <c:pt idx="890">
                  <c:v>4.2758399999999996</c:v>
                </c:pt>
                <c:pt idx="891">
                  <c:v>4.2932800000000002</c:v>
                </c:pt>
                <c:pt idx="892">
                  <c:v>4.3662799999999997</c:v>
                </c:pt>
                <c:pt idx="893">
                  <c:v>4.4613399999999999</c:v>
                </c:pt>
                <c:pt idx="894">
                  <c:v>4.3964800000000004</c:v>
                </c:pt>
                <c:pt idx="895">
                  <c:v>4.3390700000000004</c:v>
                </c:pt>
                <c:pt idx="896">
                  <c:v>4.3078099999999999</c:v>
                </c:pt>
                <c:pt idx="897">
                  <c:v>4.2981699999999998</c:v>
                </c:pt>
                <c:pt idx="898">
                  <c:v>4.3086399999999996</c:v>
                </c:pt>
                <c:pt idx="899">
                  <c:v>4.3658099999999997</c:v>
                </c:pt>
                <c:pt idx="900">
                  <c:v>4.4234499999999999</c:v>
                </c:pt>
                <c:pt idx="901">
                  <c:v>4.3851399999999998</c:v>
                </c:pt>
                <c:pt idx="902">
                  <c:v>4.3281400000000003</c:v>
                </c:pt>
                <c:pt idx="903">
                  <c:v>4.3300700000000001</c:v>
                </c:pt>
                <c:pt idx="904">
                  <c:v>4.2968200000000003</c:v>
                </c:pt>
                <c:pt idx="905">
                  <c:v>4.2766799999999998</c:v>
                </c:pt>
                <c:pt idx="906">
                  <c:v>4.2794499999999998</c:v>
                </c:pt>
                <c:pt idx="907">
                  <c:v>4.3211599999999999</c:v>
                </c:pt>
                <c:pt idx="908">
                  <c:v>4.28993</c:v>
                </c:pt>
                <c:pt idx="909">
                  <c:v>4.2534799999999997</c:v>
                </c:pt>
                <c:pt idx="910">
                  <c:v>4.2506000000000004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48B4-40CF-82EE-A43ED0C2AD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26021248"/>
        <c:axId val="588139232"/>
      </c:scatterChart>
      <c:valAx>
        <c:axId val="426021248"/>
        <c:scaling>
          <c:orientation val="minMax"/>
          <c:max val="0.1"/>
          <c:min val="0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 sz="1200" dirty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Strain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General" sourceLinked="1"/>
        <c:majorTickMark val="cross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588139232"/>
        <c:crosses val="autoZero"/>
        <c:crossBetween val="midCat"/>
      </c:valAx>
      <c:valAx>
        <c:axId val="588139232"/>
        <c:scaling>
          <c:orientation val="minMax"/>
          <c:min val="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 sz="120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Stress (MPa)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General" sourceLinked="1"/>
        <c:majorTickMark val="cross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426021248"/>
        <c:crosses val="autoZero"/>
        <c:crossBetween val="midCat"/>
      </c:val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/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 baseline="0">
                <a:latin typeface="Arial" charset="0"/>
                <a:ea typeface="ＭＳ Ｐゴシック" pitchFamily="6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 baseline="0">
                <a:latin typeface="Arial" charset="0"/>
                <a:ea typeface="ＭＳ Ｐゴシック" pitchFamily="6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 baseline="0">
                <a:latin typeface="Arial" charset="0"/>
                <a:ea typeface="ＭＳ Ｐゴシック" pitchFamily="6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aseline="0"/>
            </a:lvl1pPr>
          </a:lstStyle>
          <a:p>
            <a:pPr>
              <a:defRPr/>
            </a:pPr>
            <a:fld id="{AB7BF381-05B1-4F6B-BAF1-4A2FE484204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900356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 baseline="0">
                <a:latin typeface="Arial" charset="0"/>
                <a:ea typeface="ＭＳ Ｐゴシック" pitchFamily="6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 baseline="0">
                <a:latin typeface="Arial" charset="0"/>
                <a:ea typeface="ＭＳ Ｐゴシック" pitchFamily="6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 baseline="0">
                <a:latin typeface="Arial" charset="0"/>
                <a:ea typeface="ＭＳ Ｐゴシック" pitchFamily="6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aseline="0"/>
            </a:lvl1pPr>
          </a:lstStyle>
          <a:p>
            <a:pPr>
              <a:defRPr/>
            </a:pPr>
            <a:fld id="{7360C842-45C9-42B2-BF5F-B390F0F4988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9576920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64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6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6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6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6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360C842-45C9-42B2-BF5F-B390F0F4988C}" type="slidenum">
              <a:rPr lang="en-US" altLang="en-US" smtClean="0"/>
              <a:pPr>
                <a:defRPr/>
              </a:pPr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412782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360C842-45C9-42B2-BF5F-B390F0F4988C}" type="slidenum">
              <a:rPr lang="en-US" altLang="en-US" smtClean="0"/>
              <a:pPr>
                <a:defRPr/>
              </a:pPr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234108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360C842-45C9-42B2-BF5F-B390F0F4988C}" type="slidenum">
              <a:rPr lang="en-US" altLang="en-US" smtClean="0"/>
              <a:pPr>
                <a:defRPr/>
              </a:pPr>
              <a:t>11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507680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360C842-45C9-42B2-BF5F-B390F0F4988C}" type="slidenum">
              <a:rPr lang="en-US" altLang="en-US" smtClean="0"/>
              <a:pPr>
                <a:defRPr/>
              </a:pPr>
              <a:t>19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255270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D8EFA6-2056-4E9A-ABAC-B2D8464F763B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227195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43FD22-B554-406D-BB1A-04DFCA6C6B8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490013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150BE2-3D4B-481B-AEAA-A8B7209FCD7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554865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196CE3-E125-4C64-B6EF-FB5BFCCB37C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201428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6DB423-DE21-4289-BBE4-6780095FCF2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89406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7409C8-F390-4CF9-B23D-E17D382BE0A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095721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41C974-249D-4F58-B6C3-5819D581440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795836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578883-8DC0-426E-B4E3-F438EB8F9AE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04033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385C6D-E1B4-479C-8AD9-5072783E10E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054797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0EDB79-CE0E-4444-8678-3C2671569B5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302430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AC05A8-50E2-4E25-893B-B835D2AC301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942931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 baseline="0">
                <a:latin typeface="+mn-lt"/>
                <a:ea typeface="ＭＳ Ｐゴシック" pitchFamily="6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56000" y="6248400"/>
            <a:ext cx="4470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 baseline="0">
                <a:latin typeface="+mn-lt"/>
                <a:ea typeface="ＭＳ Ｐゴシック" pitchFamily="6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26400" y="6248400"/>
            <a:ext cx="1117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aseline="0">
                <a:latin typeface="Helvetica Neue Light"/>
              </a:defRPr>
            </a:lvl1pPr>
          </a:lstStyle>
          <a:p>
            <a:pPr>
              <a:defRPr/>
            </a:pPr>
            <a:fld id="{56532524-DA84-40DE-BFCC-6927D09F25A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0221238" y="6147671"/>
            <a:ext cx="1800200" cy="644923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28327995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Helvetica Neue" pitchFamily="64" charset="0"/>
          <a:ea typeface="ＭＳ Ｐゴシック" pitchFamily="64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Helvetica Neue" pitchFamily="64" charset="0"/>
          <a:ea typeface="ＭＳ Ｐゴシック" pitchFamily="64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Helvetica Neue" pitchFamily="64" charset="0"/>
          <a:ea typeface="ＭＳ Ｐゴシック" pitchFamily="64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Helvetica Neue" pitchFamily="64" charset="0"/>
          <a:ea typeface="ＭＳ Ｐゴシック" pitchFamily="64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Helvetica Neue" pitchFamily="64" charset="0"/>
          <a:ea typeface="ＭＳ Ｐゴシック" pitchFamily="64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Helvetica Neue" pitchFamily="64" charset="0"/>
          <a:ea typeface="ＭＳ Ｐゴシック" pitchFamily="64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Helvetica Neue" pitchFamily="64" charset="0"/>
          <a:ea typeface="ＭＳ Ｐゴシック" pitchFamily="64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Helvetica Neue" pitchFamily="64" charset="0"/>
          <a:ea typeface="ＭＳ Ｐゴシック" pitchFamily="64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gif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3.png"/><Relationship Id="rId7" Type="http://schemas.openxmlformats.org/officeDocument/2006/relationships/image" Target="../media/image1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11.wmf"/><Relationship Id="rId4" Type="http://schemas.openxmlformats.org/officeDocument/2006/relationships/oleObject" Target="../embeddings/oleObject1.bin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tif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tiff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t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3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tiff"/><Relationship Id="rId2" Type="http://schemas.openxmlformats.org/officeDocument/2006/relationships/image" Target="../media/image34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tif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tiff"/><Relationship Id="rId2" Type="http://schemas.openxmlformats.org/officeDocument/2006/relationships/image" Target="../media/image37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tif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tif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3.png"/><Relationship Id="rId7" Type="http://schemas.openxmlformats.org/officeDocument/2006/relationships/image" Target="../media/image47.t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tif"/><Relationship Id="rId11" Type="http://schemas.openxmlformats.org/officeDocument/2006/relationships/image" Target="../media/image51.tiff"/><Relationship Id="rId5" Type="http://schemas.openxmlformats.org/officeDocument/2006/relationships/image" Target="../media/image45.tiff"/><Relationship Id="rId10" Type="http://schemas.openxmlformats.org/officeDocument/2006/relationships/image" Target="../media/image50.png"/><Relationship Id="rId4" Type="http://schemas.openxmlformats.org/officeDocument/2006/relationships/image" Target="../media/image44.tiff"/><Relationship Id="rId9" Type="http://schemas.openxmlformats.org/officeDocument/2006/relationships/image" Target="../media/image49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553852"/>
            <a:ext cx="2937990" cy="1052537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6" name="Rectangle 6"/>
          <p:cNvSpPr txBox="1">
            <a:spLocks noChangeArrowheads="1"/>
          </p:cNvSpPr>
          <p:nvPr/>
        </p:nvSpPr>
        <p:spPr bwMode="auto">
          <a:xfrm>
            <a:off x="762000" y="3951634"/>
            <a:ext cx="7391400" cy="1925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ts val="0"/>
              </a:spcBef>
              <a:defRPr/>
            </a:pPr>
            <a:r>
              <a:rPr lang="en-US" sz="2000" i="1" kern="0" baseline="0" dirty="0">
                <a:solidFill>
                  <a:schemeClr val="tx2"/>
                </a:solidFill>
                <a:latin typeface="Gill Sans MT" panose="020B0502020104020203" pitchFamily="34" charset="0"/>
                <a:ea typeface="+mn-ea"/>
              </a:rPr>
              <a:t>Ming Xuan Gan, </a:t>
            </a:r>
            <a:r>
              <a:rPr lang="en-GB" sz="2000" i="1" baseline="0" dirty="0">
                <a:solidFill>
                  <a:schemeClr val="tx2"/>
                </a:solidFill>
                <a:latin typeface="Gill Sans MT" panose="020B0502020104020203" pitchFamily="34" charset="0"/>
              </a:rPr>
              <a:t>S. </a:t>
            </a:r>
            <a:r>
              <a:rPr lang="en-GB" sz="2000" i="1" baseline="0" dirty="0" err="1">
                <a:solidFill>
                  <a:schemeClr val="tx2"/>
                </a:solidFill>
                <a:latin typeface="Gill Sans MT" panose="020B0502020104020203" pitchFamily="34" charset="0"/>
              </a:rPr>
              <a:t>Techanithisawat</a:t>
            </a:r>
            <a:r>
              <a:rPr lang="en-GB" sz="2000" i="1" baseline="0" dirty="0">
                <a:solidFill>
                  <a:schemeClr val="tx2"/>
                </a:solidFill>
                <a:latin typeface="Gill Sans MT" panose="020B0502020104020203" pitchFamily="34" charset="0"/>
              </a:rPr>
              <a:t>, and </a:t>
            </a:r>
            <a:r>
              <a:rPr lang="en-US" sz="2000" i="1" kern="0" baseline="0" dirty="0">
                <a:solidFill>
                  <a:schemeClr val="tx2"/>
                </a:solidFill>
                <a:latin typeface="Gill Sans MT" panose="020B0502020104020203" pitchFamily="34" charset="0"/>
                <a:ea typeface="+mn-ea"/>
              </a:rPr>
              <a:t>Chee How Wong</a:t>
            </a:r>
          </a:p>
          <a:p>
            <a:pPr marL="342900" indent="-342900">
              <a:spcBef>
                <a:spcPts val="0"/>
              </a:spcBef>
              <a:defRPr/>
            </a:pPr>
            <a:endParaRPr lang="en-US" sz="1800" b="1" kern="0" baseline="0" dirty="0">
              <a:solidFill>
                <a:schemeClr val="tx2"/>
              </a:solidFill>
              <a:latin typeface="Gill Sans MT" panose="020B0502020104020203" pitchFamily="34" charset="0"/>
              <a:ea typeface="+mn-ea"/>
            </a:endParaRPr>
          </a:p>
          <a:p>
            <a:pPr marL="342900" indent="-342900">
              <a:spcBef>
                <a:spcPts val="0"/>
              </a:spcBef>
              <a:defRPr/>
            </a:pPr>
            <a:r>
              <a:rPr lang="en-US" b="1" kern="0" baseline="0" dirty="0">
                <a:solidFill>
                  <a:schemeClr val="tx2"/>
                </a:solidFill>
                <a:latin typeface="Gill Sans MT" panose="020B0502020104020203" pitchFamily="34" charset="0"/>
                <a:ea typeface="+mn-ea"/>
              </a:rPr>
              <a:t>Presenter: Ming Xuan Gan</a:t>
            </a:r>
          </a:p>
          <a:p>
            <a:r>
              <a:rPr lang="en-SG" sz="3200" i="1" dirty="0">
                <a:solidFill>
                  <a:schemeClr val="tx2"/>
                </a:solidFill>
                <a:latin typeface="Gill Sans MT" panose="020B0502020104020203" pitchFamily="34" charset="0"/>
              </a:rPr>
              <a:t>Singapore Centre for 3D Printing, Nanyang Technological University.</a:t>
            </a:r>
          </a:p>
          <a:p>
            <a:r>
              <a:rPr lang="en-SG" sz="3200" i="1" dirty="0">
                <a:solidFill>
                  <a:schemeClr val="tx2"/>
                </a:solidFill>
                <a:latin typeface="Gill Sans MT" panose="020B0502020104020203" pitchFamily="34" charset="0"/>
              </a:rPr>
              <a:t>SLM Solutions Singapore Pte Ltd, Singapore.</a:t>
            </a:r>
          </a:p>
          <a:p>
            <a:pPr marL="342900" indent="-342900">
              <a:spcBef>
                <a:spcPts val="0"/>
              </a:spcBef>
              <a:defRPr/>
            </a:pPr>
            <a:endParaRPr lang="en-US" b="1" kern="0" baseline="0" dirty="0">
              <a:solidFill>
                <a:schemeClr val="tx2"/>
              </a:solidFill>
              <a:latin typeface="Gill Sans MT" panose="020B0502020104020203" pitchFamily="34" charset="0"/>
              <a:ea typeface="+mn-ea"/>
            </a:endParaRPr>
          </a:p>
          <a:p>
            <a:pPr marL="342900" indent="-342900">
              <a:spcBef>
                <a:spcPts val="0"/>
              </a:spcBef>
              <a:defRPr/>
            </a:pPr>
            <a:r>
              <a:rPr lang="en-US" sz="2000" i="1" kern="0" baseline="0" dirty="0">
                <a:solidFill>
                  <a:schemeClr val="tx2"/>
                </a:solidFill>
                <a:latin typeface="Gill Sans MT" panose="020B0502020104020203" pitchFamily="34" charset="0"/>
                <a:ea typeface="+mn-ea"/>
              </a:rPr>
              <a:t>26</a:t>
            </a:r>
            <a:r>
              <a:rPr lang="en-US" sz="2000" i="1" kern="0" baseline="30000" dirty="0">
                <a:solidFill>
                  <a:schemeClr val="tx2"/>
                </a:solidFill>
                <a:latin typeface="Gill Sans MT" panose="020B0502020104020203" pitchFamily="34" charset="0"/>
                <a:ea typeface="+mn-ea"/>
              </a:rPr>
              <a:t>th</a:t>
            </a:r>
            <a:r>
              <a:rPr lang="en-US" sz="2000" i="1" kern="0" baseline="0" dirty="0">
                <a:solidFill>
                  <a:schemeClr val="tx2"/>
                </a:solidFill>
                <a:latin typeface="Gill Sans MT" panose="020B0502020104020203" pitchFamily="34" charset="0"/>
                <a:ea typeface="+mn-ea"/>
              </a:rPr>
              <a:t> June 2017</a:t>
            </a:r>
            <a:endParaRPr lang="en-US" sz="2000" i="1" kern="0" baseline="0" dirty="0">
              <a:solidFill>
                <a:schemeClr val="tx2"/>
              </a:solidFill>
              <a:latin typeface="Gill Sans MT" panose="020B0502020104020203" pitchFamily="34" charset="0"/>
              <a:ea typeface="ＭＳ Ｐゴシック" pitchFamily="64" charset="-128"/>
            </a:endParaRPr>
          </a:p>
        </p:txBody>
      </p:sp>
      <p:sp>
        <p:nvSpPr>
          <p:cNvPr id="5" name="Rectangle 5"/>
          <p:cNvSpPr txBox="1">
            <a:spLocks noChangeArrowheads="1"/>
          </p:cNvSpPr>
          <p:nvPr/>
        </p:nvSpPr>
        <p:spPr>
          <a:xfrm>
            <a:off x="1035868" y="2348880"/>
            <a:ext cx="10388723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fontAlgn="auto">
              <a:lnSpc>
                <a:spcPct val="150000"/>
              </a:lnSpc>
              <a:spcAft>
                <a:spcPts val="0"/>
              </a:spcAft>
            </a:pPr>
            <a:r>
              <a:rPr lang="en-US" altLang="en-US" sz="3600" b="1" baseline="0" dirty="0">
                <a:solidFill>
                  <a:schemeClr val="accent1"/>
                </a:solidFill>
                <a:latin typeface="Gill Sans MT" panose="020B0502020104020203" pitchFamily="34" charset="0"/>
                <a:cs typeface="Times New Roman" panose="02020603050405020304" pitchFamily="18" charset="0"/>
              </a:rPr>
              <a:t>Consistency of 3D Printing </a:t>
            </a:r>
            <a:r>
              <a:rPr lang="en-US" altLang="en-US" sz="3600" b="1" baseline="0" dirty="0" err="1">
                <a:solidFill>
                  <a:schemeClr val="accent1"/>
                </a:solidFill>
                <a:latin typeface="Gill Sans MT" panose="020B0502020104020203" pitchFamily="34" charset="0"/>
                <a:cs typeface="Times New Roman" panose="02020603050405020304" pitchFamily="18" charset="0"/>
              </a:rPr>
              <a:t>Spodumene</a:t>
            </a:r>
            <a:r>
              <a:rPr lang="en-US" altLang="en-US" sz="3600" b="1" baseline="0" dirty="0">
                <a:solidFill>
                  <a:schemeClr val="accent1"/>
                </a:solidFill>
                <a:latin typeface="Gill Sans MT" panose="020B0502020104020203" pitchFamily="34" charset="0"/>
                <a:cs typeface="Times New Roman" panose="02020603050405020304" pitchFamily="18" charset="0"/>
              </a:rPr>
              <a:t> Articles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0176" y="533400"/>
            <a:ext cx="3895682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89814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1080000" y="1772816"/>
            <a:ext cx="7824312" cy="4754032"/>
          </a:xfrm>
        </p:spPr>
        <p:txBody>
          <a:bodyPr>
            <a:normAutofit fontScale="92500" lnSpcReduction="20000"/>
          </a:bodyPr>
          <a:lstStyle/>
          <a:p>
            <a:pPr eaLnBrk="1" hangingPunct="1"/>
            <a:r>
              <a:rPr lang="en-US" altLang="en-US" sz="3500" b="1" u="sng" dirty="0">
                <a:latin typeface="Gill Sans MT" panose="020B0502020104020203" pitchFamily="34" charset="0"/>
                <a:cs typeface="Times New Roman" panose="02020603050405020304" pitchFamily="18" charset="0"/>
              </a:rPr>
              <a:t>Introduction</a:t>
            </a:r>
          </a:p>
          <a:p>
            <a:pPr lvl="1" eaLnBrk="1" hangingPunct="1"/>
            <a:r>
              <a:rPr lang="en-US" altLang="en-US" sz="3500" dirty="0">
                <a:latin typeface="Gill Sans MT" panose="020B0502020104020203" pitchFamily="34" charset="0"/>
                <a:cs typeface="Times New Roman" panose="02020603050405020304" pitchFamily="18" charset="0"/>
              </a:rPr>
              <a:t>Additive manufacturing (AM) </a:t>
            </a:r>
          </a:p>
          <a:p>
            <a:pPr lvl="1" eaLnBrk="1" hangingPunct="1"/>
            <a:r>
              <a:rPr lang="en-US" altLang="en-US" sz="3500" dirty="0">
                <a:latin typeface="Gill Sans MT" panose="020B0502020104020203" pitchFamily="34" charset="0"/>
                <a:cs typeface="Times New Roman" panose="02020603050405020304" pitchFamily="18" charset="0"/>
              </a:rPr>
              <a:t>Selective laser melting (SLM)</a:t>
            </a:r>
          </a:p>
          <a:p>
            <a:pPr lvl="1" eaLnBrk="1" hangingPunct="1"/>
            <a:endParaRPr lang="en-US" altLang="en-US" sz="3500" dirty="0">
              <a:latin typeface="Gill Sans MT" panose="020B0502020104020203" pitchFamily="34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en-US" altLang="en-US" sz="3500" b="1" u="sng" dirty="0">
                <a:latin typeface="Gill Sans MT" panose="020B0502020104020203" pitchFamily="34" charset="0"/>
                <a:cs typeface="Times New Roman" panose="02020603050405020304" pitchFamily="18" charset="0"/>
              </a:rPr>
              <a:t>SLM of spodumene</a:t>
            </a:r>
          </a:p>
          <a:p>
            <a:pPr lvl="1" eaLnBrk="1" hangingPunct="1"/>
            <a:r>
              <a:rPr lang="en-US" altLang="en-US" sz="3500" dirty="0">
                <a:latin typeface="Gill Sans MT" panose="020B0502020104020203" pitchFamily="34" charset="0"/>
                <a:cs typeface="Times New Roman" panose="02020603050405020304" pitchFamily="18" charset="0"/>
              </a:rPr>
              <a:t>Multilayer printing</a:t>
            </a:r>
          </a:p>
          <a:p>
            <a:pPr lvl="1" eaLnBrk="1" hangingPunct="1"/>
            <a:r>
              <a:rPr lang="en-US" altLang="en-US" sz="3500" dirty="0">
                <a:latin typeface="Gill Sans MT" panose="020B0502020104020203" pitchFamily="34" charset="0"/>
                <a:cs typeface="Times New Roman" panose="02020603050405020304" pitchFamily="18" charset="0"/>
              </a:rPr>
              <a:t>Properties characterisation</a:t>
            </a:r>
          </a:p>
          <a:p>
            <a:pPr lvl="1" eaLnBrk="1" hangingPunct="1"/>
            <a:endParaRPr lang="en-US" altLang="en-US" sz="3500" dirty="0">
              <a:latin typeface="Gill Sans MT" panose="020B0502020104020203" pitchFamily="34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en-US" altLang="en-US" sz="3500" b="1" u="sng" dirty="0">
                <a:latin typeface="Gill Sans MT" panose="020B0502020104020203" pitchFamily="34" charset="0"/>
                <a:cs typeface="Times New Roman" panose="02020603050405020304" pitchFamily="18" charset="0"/>
              </a:rPr>
              <a:t>Summary</a:t>
            </a:r>
          </a:p>
          <a:p>
            <a:pPr lvl="1" eaLnBrk="1" hangingPunct="1"/>
            <a:endParaRPr lang="en-US" altLang="en-US" sz="3200" dirty="0">
              <a:latin typeface="Gill Sans MT" panose="020B0502020104020203" pitchFamily="34" charset="0"/>
              <a:cs typeface="Times New Roman" panose="02020603050405020304" pitchFamily="18" charset="0"/>
            </a:endParaRPr>
          </a:p>
          <a:p>
            <a:pPr eaLnBrk="1" hangingPunct="1"/>
            <a:endParaRPr lang="en-US" altLang="en-US" sz="3200" dirty="0">
              <a:latin typeface="Gill Sans MT" panose="020B0502020104020203" pitchFamily="34" charset="0"/>
              <a:cs typeface="Times New Roman" panose="02020603050405020304" pitchFamily="18" charset="0"/>
            </a:endParaRPr>
          </a:p>
          <a:p>
            <a:pPr lvl="1" eaLnBrk="1" hangingPunct="1"/>
            <a:endParaRPr lang="en-SG" altLang="en-US" sz="3200" dirty="0">
              <a:latin typeface="Gill Sans MT" panose="020B0502020104020203" pitchFamily="34" charset="0"/>
              <a:cs typeface="Times New Roman" panose="02020603050405020304" pitchFamily="18" charset="0"/>
            </a:endParaRPr>
          </a:p>
          <a:p>
            <a:pPr lvl="1" eaLnBrk="1" hangingPunct="1"/>
            <a:endParaRPr lang="en-SG" altLang="en-US" sz="3200" dirty="0">
              <a:latin typeface="Gill Sans MT" panose="020B0502020104020203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Gill Sans MT" panose="020B0502020104020203" pitchFamily="34" charset="0"/>
              </a:rPr>
              <a:t>Outline</a:t>
            </a:r>
          </a:p>
        </p:txBody>
      </p:sp>
    </p:spTree>
    <p:extLst>
      <p:ext uri="{BB962C8B-B14F-4D97-AF65-F5344CB8AC3E}">
        <p14:creationId xmlns:p14="http://schemas.microsoft.com/office/powerpoint/2010/main" val="3720183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4" descr="https://attachment.outlook.office.net/owa/MGAN002@e.ntu.edu.sg/service.svc/s/GetAttachmentThumbnail?id=AQMkADQ2NWM1Yjk3LTVkYjMtNDA4Ny1hNTBiLTliN2E1MTY5NTJhMQBGAAADPjn9ii3mvEaE2lM%2FMHySVQcAVN98Ti20o0%2B%2Fyd%2BYu69ukgAAAgENAAAAVN98Ti20o0%2B%2Fyd%2BYu69ukgABqxqkAQAAAAESABAAxNNdzcuuckilndzHPONsGw%3D%3D&amp;thumbnailType=2&amp;X-OWA-CANARY=Cqf3E4zU-Ein8faGybq52rCD_vLfQNMYmgB_EpJ4Jal1PH72U5fRR2zMFO8u39g7vc1bQZmrWl4.&amp;token=2e38dc25-5714-48cb-b853-e891afbecf0b&amp;owa=outlook.office.co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03" t="8302" r="36992" b="31691"/>
          <a:stretch>
            <a:fillRect/>
          </a:stretch>
        </p:blipFill>
        <p:spPr bwMode="auto">
          <a:xfrm>
            <a:off x="9120336" y="906703"/>
            <a:ext cx="2604893" cy="2805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695400" y="1684332"/>
            <a:ext cx="5664072" cy="4114800"/>
          </a:xfrm>
        </p:spPr>
        <p:txBody>
          <a:bodyPr/>
          <a:lstStyle/>
          <a:p>
            <a:pPr eaLnBrk="1" hangingPunct="1"/>
            <a:r>
              <a:rPr lang="en-US" altLang="en-US" sz="2300" b="1" u="sng" dirty="0">
                <a:latin typeface="Gill Sans MT" panose="020B0502020104020203" pitchFamily="34" charset="0"/>
                <a:cs typeface="Times New Roman" panose="02020603050405020304" pitchFamily="18" charset="0"/>
              </a:rPr>
              <a:t>Additive Manufacturing (AM)</a:t>
            </a:r>
          </a:p>
          <a:p>
            <a:pPr lvl="1" eaLnBrk="1" hangingPunct="1"/>
            <a:r>
              <a:rPr lang="en-US" altLang="en-US" sz="2300" dirty="0">
                <a:latin typeface="Gill Sans MT" panose="020B0502020104020203" pitchFamily="34" charset="0"/>
                <a:cs typeface="Times New Roman" panose="02020603050405020304" pitchFamily="18" charset="0"/>
              </a:rPr>
              <a:t>3D printing</a:t>
            </a:r>
          </a:p>
          <a:p>
            <a:pPr lvl="1" eaLnBrk="1" hangingPunct="1"/>
            <a:r>
              <a:rPr lang="en-US" altLang="en-US" sz="2300" dirty="0">
                <a:latin typeface="Gill Sans MT" panose="020B0502020104020203" pitchFamily="34" charset="0"/>
                <a:cs typeface="Times New Roman" panose="02020603050405020304" pitchFamily="18" charset="0"/>
              </a:rPr>
              <a:t>Layer by layer process</a:t>
            </a:r>
          </a:p>
          <a:p>
            <a:pPr lvl="1" eaLnBrk="1" hangingPunct="1"/>
            <a:r>
              <a:rPr lang="en-US" altLang="en-US" sz="2300" dirty="0">
                <a:latin typeface="Gill Sans MT" panose="020B0502020104020203" pitchFamily="34" charset="0"/>
                <a:cs typeface="Times New Roman" panose="02020603050405020304" pitchFamily="18" charset="0"/>
              </a:rPr>
              <a:t>Fabrication of complex geometries</a:t>
            </a:r>
          </a:p>
          <a:p>
            <a:pPr marL="457200" lvl="1" indent="0" eaLnBrk="1" hangingPunct="1">
              <a:buNone/>
            </a:pPr>
            <a:endParaRPr lang="en-US" altLang="en-US" sz="2300" dirty="0">
              <a:latin typeface="Gill Sans MT" panose="020B0502020104020203" pitchFamily="34" charset="0"/>
              <a:cs typeface="Times New Roman" panose="02020603050405020304" pitchFamily="18" charset="0"/>
            </a:endParaRPr>
          </a:p>
          <a:p>
            <a:pPr eaLnBrk="1" hangingPunct="1"/>
            <a:endParaRPr lang="en-US" altLang="en-US" sz="2300" dirty="0">
              <a:latin typeface="Gill Sans MT" panose="020B0502020104020203" pitchFamily="34" charset="0"/>
              <a:cs typeface="Times New Roman" panose="02020603050405020304" pitchFamily="18" charset="0"/>
            </a:endParaRPr>
          </a:p>
          <a:p>
            <a:pPr lvl="1" eaLnBrk="1" hangingPunct="1"/>
            <a:endParaRPr lang="en-SG" altLang="en-US" sz="2300" dirty="0">
              <a:latin typeface="Gill Sans MT" panose="020B0502020104020203" pitchFamily="34" charset="0"/>
              <a:cs typeface="Times New Roman" panose="02020603050405020304" pitchFamily="18" charset="0"/>
            </a:endParaRPr>
          </a:p>
          <a:p>
            <a:pPr lvl="1" eaLnBrk="1" hangingPunct="1"/>
            <a:endParaRPr lang="en-SG" altLang="en-US" sz="2300" dirty="0">
              <a:latin typeface="Gill Sans MT" panose="020B0502020104020203" pitchFamily="34" charset="0"/>
              <a:cs typeface="Times New Roman" panose="02020603050405020304" pitchFamily="18" charset="0"/>
            </a:endParaRPr>
          </a:p>
        </p:txBody>
      </p:sp>
      <p:pic>
        <p:nvPicPr>
          <p:cNvPr id="15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13" t="16431" r="34283" b="23563"/>
          <a:stretch>
            <a:fillRect/>
          </a:stretch>
        </p:blipFill>
        <p:spPr bwMode="auto">
          <a:xfrm>
            <a:off x="6162526" y="909952"/>
            <a:ext cx="2603252" cy="2790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Introduction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8167489"/>
              </p:ext>
            </p:extLst>
          </p:nvPr>
        </p:nvGraphicFramePr>
        <p:xfrm>
          <a:off x="2063552" y="3861048"/>
          <a:ext cx="8064896" cy="238695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16224">
                  <a:extLst>
                    <a:ext uri="{9D8B030D-6E8A-4147-A177-3AD203B41FA5}">
                      <a16:colId xmlns:a16="http://schemas.microsoft.com/office/drawing/2014/main" val="133925324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2753121285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3715749215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4031351102"/>
                    </a:ext>
                  </a:extLst>
                </a:gridCol>
              </a:tblGrid>
              <a:tr h="277735"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60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</a:rPr>
                        <a:t>Additive manufacturing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3967892"/>
                  </a:ext>
                </a:extLst>
              </a:tr>
              <a:tr h="27773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60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</a:rPr>
                        <a:t>Material format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60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</a:rPr>
                        <a:t>Powder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60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</a:rPr>
                        <a:t>Solid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60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</a:rPr>
                        <a:t>Liquid</a:t>
                      </a:r>
                      <a:endParaRPr lang="en-GB" sz="160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1977688"/>
                  </a:ext>
                </a:extLst>
              </a:tr>
              <a:tr h="27773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60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</a:rPr>
                        <a:t>Material types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60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</a:rPr>
                        <a:t>Metal/Polymer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60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</a:rPr>
                        <a:t>Metal/Polymer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60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</a:rPr>
                        <a:t>Polymer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77878427"/>
                  </a:ext>
                </a:extLst>
              </a:tr>
              <a:tr h="77687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60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</a:rPr>
                        <a:t>Joining means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60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</a:rPr>
                        <a:t>Laser or Electron beam/Binder jetting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60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</a:rPr>
                        <a:t>Laser/Heating coil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60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</a:rPr>
                        <a:t>UV* source, material jetting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71222851"/>
                  </a:ext>
                </a:extLst>
              </a:tr>
              <a:tr h="77687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60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</a:rPr>
                        <a:t>Joining methodology</a:t>
                      </a:r>
                      <a:endParaRPr lang="en-GB" sz="160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60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</a:rPr>
                        <a:t>Melting or sintering/Solidifying 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60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</a:rPr>
                        <a:t>Melting/Fusing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60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</a:rPr>
                        <a:t>Photo-curing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30185197"/>
                  </a:ext>
                </a:extLst>
              </a:tr>
            </a:tbl>
          </a:graphicData>
        </a:graphic>
      </p:graphicFrame>
      <p:sp>
        <p:nvSpPr>
          <p:cNvPr id="8" name="TextBox 5"/>
          <p:cNvSpPr txBox="1">
            <a:spLocks noChangeArrowheads="1"/>
          </p:cNvSpPr>
          <p:nvPr/>
        </p:nvSpPr>
        <p:spPr bwMode="auto">
          <a:xfrm>
            <a:off x="0" y="6334780"/>
            <a:ext cx="1012844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Helvetica Neue Light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Helvetica Neue Light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Helvetica Neue Light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Helvetica Neue Light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Helvetica Neue Light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 Neue Light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 Neue Light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 Neue Light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 Neue Light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GB" sz="1400" baseline="0" dirty="0">
                <a:latin typeface="Gill Sans MT" panose="020B0502020104020203" pitchFamily="34" charset="0"/>
              </a:rPr>
              <a:t>Chua, C.K., Leong, K.F., 3D PRINTING AND ADDITIVE MANUFACTURING: Principles and Applications (with Companion Media Pack) of Rapid Prototyping, World Scientific Publishing Co Inc2014.</a:t>
            </a:r>
            <a:endParaRPr lang="en-GB" altLang="en-US" sz="1400" baseline="0" dirty="0">
              <a:latin typeface="Gill Sans MT" panose="020B0502020104020203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82233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How does it work?</a:t>
            </a:r>
          </a:p>
        </p:txBody>
      </p:sp>
      <p:pic>
        <p:nvPicPr>
          <p:cNvPr id="5" name="Picture 5" descr="1-s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7488" y="986884"/>
            <a:ext cx="8496944" cy="5847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 bwMode="auto">
          <a:xfrm>
            <a:off x="4583832" y="836712"/>
            <a:ext cx="2160240" cy="331236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-2500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64" charset="-128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8040216" y="574957"/>
            <a:ext cx="2160240" cy="331236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-2500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64" charset="-128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7932204" y="4653136"/>
            <a:ext cx="2160240" cy="212712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-2500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64" charset="-128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4799856" y="4714259"/>
            <a:ext cx="2160240" cy="212712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-2500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64" charset="-128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1364523" y="4149080"/>
            <a:ext cx="2160240" cy="270892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-2500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64" charset="-128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1418529" y="1724955"/>
            <a:ext cx="2160240" cy="270892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-2500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6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09493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Typical AM methods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91122" y="1741662"/>
            <a:ext cx="2827786" cy="387972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907396" y="6362331"/>
            <a:ext cx="8579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aseline="0" dirty="0">
                <a:latin typeface="Gill Sans MT" panose="020B0502020104020203" pitchFamily="34" charset="0"/>
              </a:rPr>
              <a:t>Metals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495600" y="6368673"/>
            <a:ext cx="11375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aseline="0" dirty="0">
                <a:latin typeface="Gill Sans MT" panose="020B0502020104020203" pitchFamily="34" charset="0"/>
              </a:rPr>
              <a:t>Polymers</a:t>
            </a:r>
          </a:p>
        </p:txBody>
      </p:sp>
      <p:pic>
        <p:nvPicPr>
          <p:cNvPr id="2050" name="Picture 2" descr="http://www.arcam.com/wp-content/uploads/schematic-ebm-setup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6040" y="1556792"/>
            <a:ext cx="2722803" cy="4249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3D Printing Technology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022"/>
          <a:stretch/>
        </p:blipFill>
        <p:spPr bwMode="auto">
          <a:xfrm>
            <a:off x="119336" y="1648770"/>
            <a:ext cx="3333750" cy="2305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Image result for SLA proces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307" y="4167257"/>
            <a:ext cx="3972142" cy="2144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Image result for FDM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8482" y="1781526"/>
            <a:ext cx="3048799" cy="2304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/>
        </p:nvSpPr>
        <p:spPr bwMode="auto">
          <a:xfrm>
            <a:off x="8994725" y="1194515"/>
            <a:ext cx="3081563" cy="4754765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-2500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6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2554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>
            <a:spLocks noChangeArrowheads="1"/>
          </p:cNvSpPr>
          <p:nvPr/>
        </p:nvSpPr>
        <p:spPr bwMode="auto">
          <a:xfrm>
            <a:off x="0" y="6095538"/>
            <a:ext cx="10060884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Helvetica Neue Light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Helvetica Neue Light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Helvetica Neue Light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Helvetica Neue Light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Helvetica Neue Light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 Neue Light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 Neue Light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 Neue Light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 Neue Light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GB" sz="1400" baseline="0" dirty="0" err="1">
                <a:latin typeface="Gill Sans MT" panose="020B0502020104020203" pitchFamily="34" charset="0"/>
                <a:cs typeface="Times New Roman" panose="02020603050405020304" pitchFamily="18" charset="0"/>
              </a:rPr>
              <a:t>Kruth</a:t>
            </a:r>
            <a:r>
              <a:rPr lang="en-GB" sz="1400" baseline="0" dirty="0">
                <a:latin typeface="Gill Sans MT" panose="020B0502020104020203" pitchFamily="34" charset="0"/>
                <a:cs typeface="Times New Roman" panose="02020603050405020304" pitchFamily="18" charset="0"/>
              </a:rPr>
              <a:t>, J.-P., et al., </a:t>
            </a:r>
            <a:r>
              <a:rPr lang="en-GB" sz="1400" i="1" baseline="0" dirty="0">
                <a:latin typeface="Gill Sans MT" panose="020B0502020104020203" pitchFamily="34" charset="0"/>
                <a:cs typeface="Times New Roman" panose="02020603050405020304" pitchFamily="18" charset="0"/>
              </a:rPr>
              <a:t>Binding mechanisms in selective laser sintering and selective laser melting.</a:t>
            </a:r>
            <a:r>
              <a:rPr lang="en-GB" sz="1400" baseline="0" dirty="0">
                <a:latin typeface="Gill Sans MT" panose="020B0502020104020203" pitchFamily="34" charset="0"/>
                <a:cs typeface="Times New Roman" panose="02020603050405020304" pitchFamily="18" charset="0"/>
              </a:rPr>
              <a:t> Rapid prototyping journal, 2005. 11(1): p. 26-36.</a:t>
            </a:r>
            <a:r>
              <a:rPr lang="en-GB" sz="1400" baseline="0" dirty="0">
                <a:latin typeface="Gill Sans MT" panose="020B0502020104020203" pitchFamily="34" charset="0"/>
              </a:rPr>
              <a:t>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GB" sz="1400" baseline="0" dirty="0" err="1">
                <a:latin typeface="Gill Sans MT" panose="020B0502020104020203" pitchFamily="34" charset="0"/>
              </a:rPr>
              <a:t>Yadroitsev</a:t>
            </a:r>
            <a:r>
              <a:rPr lang="en-GB" sz="1400" baseline="0" dirty="0">
                <a:latin typeface="Gill Sans MT" panose="020B0502020104020203" pitchFamily="34" charset="0"/>
              </a:rPr>
              <a:t>, I., et al., </a:t>
            </a:r>
            <a:r>
              <a:rPr lang="en-GB" sz="1400" i="1" baseline="0" dirty="0">
                <a:latin typeface="Gill Sans MT" panose="020B0502020104020203" pitchFamily="34" charset="0"/>
              </a:rPr>
              <a:t>Single track formation in selective laser melting of metal powders.</a:t>
            </a:r>
            <a:r>
              <a:rPr lang="en-GB" sz="1400" baseline="0" dirty="0">
                <a:latin typeface="Gill Sans MT" panose="020B0502020104020203" pitchFamily="34" charset="0"/>
              </a:rPr>
              <a:t> Journal of Materials Processing Technology, 2010. 210(12): p. 1624-1631.</a:t>
            </a:r>
            <a:endParaRPr lang="en-GB" altLang="en-US" sz="1400" baseline="0" dirty="0">
              <a:latin typeface="Gill Sans MT" panose="020B0502020104020203" pitchFamily="34" charset="0"/>
              <a:cs typeface="Times New Roman" panose="02020603050405020304" pitchFamily="18" charset="0"/>
            </a:endParaRPr>
          </a:p>
        </p:txBody>
      </p:sp>
      <p:pic>
        <p:nvPicPr>
          <p:cNvPr id="45058" name="Picture 2" descr="http://sine.ni.com/cms/images/casestudies/flexra.jpg?siz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683872"/>
            <a:ext cx="5094619" cy="3707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Gill Sans MT" panose="020B0502020104020203" pitchFamily="34" charset="0"/>
              </a:rPr>
              <a:t>Selective Laser Melting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7032104" y="332656"/>
            <a:ext cx="4119496" cy="4114800"/>
          </a:xfrm>
        </p:spPr>
        <p:txBody>
          <a:bodyPr/>
          <a:lstStyle/>
          <a:p>
            <a:pPr eaLnBrk="1" hangingPunct="1"/>
            <a:r>
              <a:rPr lang="en-US" altLang="en-US" sz="2000" b="1" dirty="0">
                <a:latin typeface="Gill Sans MT" panose="020B0502020104020203" pitchFamily="34" charset="0"/>
                <a:cs typeface="Times New Roman" panose="02020603050405020304" pitchFamily="18" charset="0"/>
              </a:rPr>
              <a:t>Energy density of laser beam</a:t>
            </a:r>
            <a:r>
              <a:rPr lang="en-US" altLang="en-US" sz="1800" dirty="0">
                <a:latin typeface="Gill Sans MT" panose="020B0502020104020203" pitchFamily="34" charset="0"/>
                <a:cs typeface="Times New Roman" panose="02020603050405020304" pitchFamily="18" charset="0"/>
              </a:rPr>
              <a:t>:</a:t>
            </a:r>
          </a:p>
          <a:p>
            <a:pPr eaLnBrk="1" hangingPunct="1"/>
            <a:endParaRPr lang="en-US" altLang="en-US" sz="2000" dirty="0">
              <a:latin typeface="Gill Sans MT" panose="020B0502020104020203" pitchFamily="34" charset="0"/>
              <a:cs typeface="Times New Roman" panose="02020603050405020304" pitchFamily="18" charset="0"/>
            </a:endParaRPr>
          </a:p>
          <a:p>
            <a:pPr eaLnBrk="1" hangingPunct="1"/>
            <a:endParaRPr lang="en-US" altLang="en-US" sz="2000" dirty="0">
              <a:latin typeface="Gill Sans MT" panose="020B0502020104020203" pitchFamily="34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en-US" altLang="en-US" sz="2000" b="1" dirty="0">
                <a:latin typeface="Gill Sans MT" panose="020B0502020104020203" pitchFamily="34" charset="0"/>
                <a:cs typeface="Times New Roman" panose="02020603050405020304" pitchFamily="18" charset="0"/>
              </a:rPr>
              <a:t>Material’s optical properties</a:t>
            </a:r>
            <a:r>
              <a:rPr lang="en-US" altLang="en-US" sz="1800" dirty="0">
                <a:latin typeface="Gill Sans MT" panose="020B0502020104020203" pitchFamily="34" charset="0"/>
                <a:cs typeface="Times New Roman" panose="02020603050405020304" pitchFamily="18" charset="0"/>
              </a:rPr>
              <a:t>:</a:t>
            </a:r>
          </a:p>
          <a:p>
            <a:pPr eaLnBrk="1" hangingPunct="1"/>
            <a:endParaRPr lang="en-US" altLang="en-US" sz="2000" dirty="0">
              <a:latin typeface="Gill Sans MT" panose="020B0502020104020203" pitchFamily="34" charset="0"/>
              <a:cs typeface="Times New Roman" panose="02020603050405020304" pitchFamily="18" charset="0"/>
            </a:endParaRPr>
          </a:p>
          <a:p>
            <a:pPr eaLnBrk="1" hangingPunct="1"/>
            <a:endParaRPr lang="en-US" altLang="en-US" sz="2000" dirty="0">
              <a:latin typeface="Gill Sans MT" panose="020B0502020104020203" pitchFamily="34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en-US" altLang="en-US" sz="2000" b="1" dirty="0">
                <a:latin typeface="Gill Sans MT" panose="020B0502020104020203" pitchFamily="34" charset="0"/>
                <a:cs typeface="Times New Roman" panose="02020603050405020304" pitchFamily="18" charset="0"/>
              </a:rPr>
              <a:t>Limited to metals</a:t>
            </a:r>
            <a:endParaRPr lang="en-US" altLang="en-US" sz="1800" dirty="0">
              <a:latin typeface="Gill Sans MT" panose="020B0502020104020203" pitchFamily="34" charset="0"/>
              <a:cs typeface="Times New Roman" panose="02020603050405020304" pitchFamily="18" charset="0"/>
            </a:endParaRPr>
          </a:p>
          <a:p>
            <a:pPr eaLnBrk="1" hangingPunct="1"/>
            <a:endParaRPr lang="en-US" altLang="en-US" sz="2000" dirty="0">
              <a:latin typeface="Gill Sans MT" panose="020B0502020104020203" pitchFamily="34" charset="0"/>
              <a:cs typeface="Times New Roman" panose="02020603050405020304" pitchFamily="18" charset="0"/>
            </a:endParaRPr>
          </a:p>
          <a:p>
            <a:pPr lvl="1" eaLnBrk="1" hangingPunct="1"/>
            <a:endParaRPr lang="en-SG" altLang="en-US" sz="2000" dirty="0">
              <a:latin typeface="Gill Sans MT" panose="020B0502020104020203" pitchFamily="34" charset="0"/>
              <a:cs typeface="Times New Roman" panose="02020603050405020304" pitchFamily="18" charset="0"/>
            </a:endParaRPr>
          </a:p>
          <a:p>
            <a:pPr lvl="1" eaLnBrk="1" hangingPunct="1"/>
            <a:endParaRPr lang="en-SG" altLang="en-US" sz="1800" dirty="0">
              <a:latin typeface="Gill Sans MT" panose="020B0502020104020203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2546266"/>
              </p:ext>
            </p:extLst>
          </p:nvPr>
        </p:nvGraphicFramePr>
        <p:xfrm>
          <a:off x="8703328" y="759347"/>
          <a:ext cx="949672" cy="5626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6" name="Equation" r:id="rId4" imgW="685800" imgH="406080" progId="Equation.3">
                  <p:embed/>
                </p:oleObj>
              </mc:Choice>
              <mc:Fallback>
                <p:oleObj name="Equation" r:id="rId4" imgW="685800" imgH="406080" progId="Equation.3">
                  <p:embed/>
                  <p:pic>
                    <p:nvPicPr>
                      <p:cNvPr id="5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03328" y="759347"/>
                        <a:ext cx="949672" cy="56262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79016846"/>
              </p:ext>
            </p:extLst>
          </p:nvPr>
        </p:nvGraphicFramePr>
        <p:xfrm>
          <a:off x="8703328" y="2023724"/>
          <a:ext cx="1163349" cy="2315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7" name="Equation" r:id="rId6" imgW="761760" imgH="152280" progId="Equation.3">
                  <p:embed/>
                </p:oleObj>
              </mc:Choice>
              <mc:Fallback>
                <p:oleObj name="Equation" r:id="rId6" imgW="761760" imgH="152280" progId="Equation.3">
                  <p:embed/>
                  <p:pic>
                    <p:nvPicPr>
                      <p:cNvPr id="1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03328" y="2023724"/>
                        <a:ext cx="1163349" cy="23154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Picture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1182" y="3117246"/>
            <a:ext cx="3600000" cy="2552943"/>
          </a:xfrm>
          <a:prstGeom prst="rect">
            <a:avLst/>
          </a:prstGeom>
          <a:noFill/>
          <a:ln>
            <a:noFill/>
          </a:ln>
          <a:effectLst/>
          <a:extLst/>
        </p:spPr>
      </p:pic>
    </p:spTree>
    <p:extLst>
      <p:ext uri="{BB962C8B-B14F-4D97-AF65-F5344CB8AC3E}">
        <p14:creationId xmlns:p14="http://schemas.microsoft.com/office/powerpoint/2010/main" val="4254372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6225" y="1762472"/>
            <a:ext cx="10363200" cy="4114800"/>
          </a:xfrm>
        </p:spPr>
        <p:txBody>
          <a:bodyPr/>
          <a:lstStyle/>
          <a:p>
            <a:r>
              <a:rPr lang="en-GB" sz="2000" b="1" dirty="0">
                <a:latin typeface="Gill Sans MT" panose="020B0502020104020203" pitchFamily="34" charset="0"/>
                <a:cs typeface="Times New Roman" panose="02020603050405020304" pitchFamily="18" charset="0"/>
              </a:rPr>
              <a:t>Laser additive manufacturing of ceramics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en-GB" dirty="0">
                <a:latin typeface="Gill Sans MT" panose="020B0502020104020203" pitchFamily="34" charset="0"/>
              </a:rPr>
              <a:t>Literature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6829760"/>
              </p:ext>
            </p:extLst>
          </p:nvPr>
        </p:nvGraphicFramePr>
        <p:xfrm>
          <a:off x="1334713" y="4927038"/>
          <a:ext cx="7485736" cy="150828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57264">
                  <a:extLst>
                    <a:ext uri="{9D8B030D-6E8A-4147-A177-3AD203B41FA5}">
                      <a16:colId xmlns:a16="http://schemas.microsoft.com/office/drawing/2014/main" val="2761682608"/>
                    </a:ext>
                  </a:extLst>
                </a:gridCol>
                <a:gridCol w="2232248">
                  <a:extLst>
                    <a:ext uri="{9D8B030D-6E8A-4147-A177-3AD203B41FA5}">
                      <a16:colId xmlns:a16="http://schemas.microsoft.com/office/drawing/2014/main" val="1518329891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3496966246"/>
                    </a:ext>
                  </a:extLst>
                </a:gridCol>
                <a:gridCol w="1080000">
                  <a:extLst>
                    <a:ext uri="{9D8B030D-6E8A-4147-A177-3AD203B41FA5}">
                      <a16:colId xmlns:a16="http://schemas.microsoft.com/office/drawing/2014/main" val="655092384"/>
                    </a:ext>
                  </a:extLst>
                </a:gridCol>
              </a:tblGrid>
              <a:tr h="36687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400" b="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cs typeface="Times New Roman" panose="02020603050405020304" pitchFamily="18" charset="0"/>
                        </a:rPr>
                        <a:t>Material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400" b="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cs typeface="Times New Roman" panose="02020603050405020304" pitchFamily="18" charset="0"/>
                        </a:rPr>
                        <a:t>Relative sintered density (%)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400" b="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cs typeface="Times New Roman" panose="02020603050405020304" pitchFamily="18" charset="0"/>
                        </a:rPr>
                        <a:t>Flexural strength (MPa)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400" b="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cs typeface="Times New Roman" panose="02020603050405020304" pitchFamily="18" charset="0"/>
                        </a:rPr>
                        <a:t>References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1199310"/>
                  </a:ext>
                </a:extLst>
              </a:tr>
              <a:tr h="11874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400" b="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cs typeface="Times New Roman" panose="02020603050405020304" pitchFamily="18" charset="0"/>
                        </a:rPr>
                        <a:t>Alumina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400" b="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cs typeface="Times New Roman" panose="02020603050405020304" pitchFamily="18" charset="0"/>
                        </a:rPr>
                        <a:t>90.5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426085" algn="ctr"/>
                        </a:tabLst>
                      </a:pPr>
                      <a:r>
                        <a:rPr lang="en-GB" sz="1400" b="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cs typeface="Times New Roman" panose="02020603050405020304" pitchFamily="18" charset="0"/>
                        </a:rPr>
                        <a:t>–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6691474"/>
                  </a:ext>
                </a:extLst>
              </a:tr>
              <a:tr h="11874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400" b="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cs typeface="Times New Roman" panose="02020603050405020304" pitchFamily="18" charset="0"/>
                        </a:rPr>
                        <a:t>Alumina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400" b="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cs typeface="Times New Roman" panose="02020603050405020304" pitchFamily="18" charset="0"/>
                        </a:rPr>
                        <a:t>98.0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400" b="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cs typeface="Times New Roman" panose="02020603050405020304" pitchFamily="18" charset="0"/>
                        </a:rPr>
                        <a:t>476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6900926"/>
                  </a:ext>
                </a:extLst>
              </a:tr>
              <a:tr h="11874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400" b="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cs typeface="Times New Roman" panose="02020603050405020304" pitchFamily="18" charset="0"/>
                        </a:rPr>
                        <a:t>Zirconia-stabilised alumina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400" b="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cs typeface="Times New Roman" panose="02020603050405020304" pitchFamily="18" charset="0"/>
                        </a:rPr>
                        <a:t>–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400" b="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cs typeface="Times New Roman" panose="02020603050405020304" pitchFamily="18" charset="0"/>
                        </a:rPr>
                        <a:t>175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7106251"/>
                  </a:ext>
                </a:extLst>
              </a:tr>
              <a:tr h="11874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400" b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cs typeface="Times New Roman" panose="02020603050405020304" pitchFamily="18" charset="0"/>
                        </a:rPr>
                        <a:t>Glass-infiltrated Alumina</a:t>
                      </a:r>
                      <a:endParaRPr lang="en-US" sz="1400" b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400" b="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cs typeface="Times New Roman" panose="02020603050405020304" pitchFamily="18" charset="0"/>
                        </a:rPr>
                        <a:t>–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400" b="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cs typeface="Times New Roman" panose="02020603050405020304" pitchFamily="18" charset="0"/>
                        </a:rPr>
                        <a:t>415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8976753"/>
                  </a:ext>
                </a:extLst>
              </a:tr>
              <a:tr h="11874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400" b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cs typeface="Times New Roman" panose="02020603050405020304" pitchFamily="18" charset="0"/>
                        </a:rPr>
                        <a:t>Silicon carbide</a:t>
                      </a:r>
                      <a:endParaRPr lang="en-US" sz="1400" b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400" b="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cs typeface="Times New Roman" panose="02020603050405020304" pitchFamily="18" charset="0"/>
                        </a:rPr>
                        <a:t>73.0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400" b="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cs typeface="Times New Roman" panose="02020603050405020304" pitchFamily="18" charset="0"/>
                        </a:rPr>
                        <a:t>128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0928484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334713" y="4588484"/>
            <a:ext cx="46219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aseline="0" dirty="0">
                <a:latin typeface="Gill Sans MT" panose="020B0502020104020203" pitchFamily="34" charset="0"/>
                <a:cs typeface="Times New Roman" panose="02020603050405020304" pitchFamily="18" charset="0"/>
              </a:rPr>
              <a:t>Table 2: Summary of direct ceramic </a:t>
            </a:r>
            <a:r>
              <a:rPr lang="en-US" sz="1600" baseline="0" dirty="0" err="1">
                <a:latin typeface="Gill Sans MT" panose="020B0502020104020203" pitchFamily="34" charset="0"/>
                <a:cs typeface="Times New Roman" panose="02020603050405020304" pitchFamily="18" charset="0"/>
              </a:rPr>
              <a:t>stereolithography</a:t>
            </a:r>
            <a:r>
              <a:rPr lang="en-US" sz="1600" baseline="0" dirty="0">
                <a:latin typeface="Gill Sans MT" panose="020B0502020104020203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34713" y="2251218"/>
            <a:ext cx="554010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aseline="0" dirty="0">
                <a:latin typeface="Gill Sans MT" panose="020B0502020104020203" pitchFamily="34" charset="0"/>
                <a:cs typeface="Times New Roman" panose="02020603050405020304" pitchFamily="18" charset="0"/>
              </a:rPr>
              <a:t>Table 1: Summary of indirect selective laser sintering of ceramics.</a:t>
            </a:r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1480609"/>
              </p:ext>
            </p:extLst>
          </p:nvPr>
        </p:nvGraphicFramePr>
        <p:xfrm>
          <a:off x="1334713" y="2589772"/>
          <a:ext cx="8925896" cy="15979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17798">
                  <a:extLst>
                    <a:ext uri="{9D8B030D-6E8A-4147-A177-3AD203B41FA5}">
                      <a16:colId xmlns:a16="http://schemas.microsoft.com/office/drawing/2014/main" val="2286960873"/>
                    </a:ext>
                  </a:extLst>
                </a:gridCol>
                <a:gridCol w="1859746">
                  <a:extLst>
                    <a:ext uri="{9D8B030D-6E8A-4147-A177-3AD203B41FA5}">
                      <a16:colId xmlns:a16="http://schemas.microsoft.com/office/drawing/2014/main" val="4071538060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120213873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999171934"/>
                    </a:ext>
                  </a:extLst>
                </a:gridCol>
                <a:gridCol w="1080000">
                  <a:extLst>
                    <a:ext uri="{9D8B030D-6E8A-4147-A177-3AD203B41FA5}">
                      <a16:colId xmlns:a16="http://schemas.microsoft.com/office/drawing/2014/main" val="196625748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400" b="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</a:rPr>
                        <a:t>Material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400" b="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</a:rPr>
                        <a:t>Binders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400" b="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</a:rPr>
                        <a:t>Relative green density (%)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400" b="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</a:rPr>
                        <a:t>Relative sintered density  (%)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400" b="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</a:rPr>
                        <a:t>References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4029283"/>
                  </a:ext>
                </a:extLst>
              </a:tr>
              <a:tr h="11874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400" b="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</a:rPr>
                        <a:t>Alumina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400" b="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</a:rPr>
                        <a:t>Polyamide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400" b="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</a:rPr>
                        <a:t>–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400" b="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</a:rPr>
                        <a:t>92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453136"/>
                  </a:ext>
                </a:extLst>
              </a:tr>
              <a:tr h="11874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400" b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</a:rPr>
                        <a:t>Alumina</a:t>
                      </a:r>
                      <a:endParaRPr lang="en-US" sz="1400" b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400" b="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</a:rPr>
                        <a:t>Polypropylene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400" b="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</a:rPr>
                        <a:t>83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400" b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</a:rPr>
                        <a:t>88</a:t>
                      </a:r>
                      <a:endParaRPr lang="en-US" sz="1400" b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9598426"/>
                  </a:ext>
                </a:extLst>
              </a:tr>
              <a:tr h="11874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400" b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</a:rPr>
                        <a:t>Alumina</a:t>
                      </a:r>
                      <a:endParaRPr lang="en-US" sz="1400" b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400" b="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</a:rPr>
                        <a:t>Semi-crystalline PVA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400" b="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</a:rPr>
                        <a:t>57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400" b="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</a:rPr>
                        <a:t>98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4401934"/>
                  </a:ext>
                </a:extLst>
              </a:tr>
              <a:tr h="11874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400" b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</a:rPr>
                        <a:t>Yttrium stabilized tetragonal zirconia</a:t>
                      </a:r>
                      <a:endParaRPr lang="en-US" sz="1400" b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400" b="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</a:rPr>
                        <a:t>Polypropylene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400" b="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</a:rPr>
                        <a:t>–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400" b="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</a:rPr>
                        <a:t>85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0955141"/>
                  </a:ext>
                </a:extLst>
              </a:tr>
              <a:tr h="11874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400" b="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</a:rPr>
                        <a:t>Silicon carbide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400" b="0" dirty="0" err="1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</a:rPr>
                        <a:t>Polymethylsilsesquioxan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400" b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</a:rPr>
                        <a:t>60</a:t>
                      </a:r>
                      <a:endParaRPr lang="en-US" sz="1400" b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400" b="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</a:rPr>
                        <a:t>50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00926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368417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en-GB" dirty="0">
                <a:latin typeface="Gill Sans MT" panose="020B0502020104020203" pitchFamily="34" charset="0"/>
              </a:rPr>
              <a:t>Literature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6238699"/>
              </p:ext>
            </p:extLst>
          </p:nvPr>
        </p:nvGraphicFramePr>
        <p:xfrm>
          <a:off x="1322547" y="2176825"/>
          <a:ext cx="8445861" cy="91313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35825">
                  <a:extLst>
                    <a:ext uri="{9D8B030D-6E8A-4147-A177-3AD203B41FA5}">
                      <a16:colId xmlns:a16="http://schemas.microsoft.com/office/drawing/2014/main" val="137189167"/>
                    </a:ext>
                  </a:extLst>
                </a:gridCol>
                <a:gridCol w="162560">
                  <a:extLst>
                    <a:ext uri="{9D8B030D-6E8A-4147-A177-3AD203B41FA5}">
                      <a16:colId xmlns:a16="http://schemas.microsoft.com/office/drawing/2014/main" val="1095151428"/>
                    </a:ext>
                  </a:extLst>
                </a:gridCol>
                <a:gridCol w="2397325">
                  <a:extLst>
                    <a:ext uri="{9D8B030D-6E8A-4147-A177-3AD203B41FA5}">
                      <a16:colId xmlns:a16="http://schemas.microsoft.com/office/drawing/2014/main" val="821163083"/>
                    </a:ext>
                  </a:extLst>
                </a:gridCol>
                <a:gridCol w="1846105">
                  <a:extLst>
                    <a:ext uri="{9D8B030D-6E8A-4147-A177-3AD203B41FA5}">
                      <a16:colId xmlns:a16="http://schemas.microsoft.com/office/drawing/2014/main" val="1532042410"/>
                    </a:ext>
                  </a:extLst>
                </a:gridCol>
                <a:gridCol w="2204046">
                  <a:extLst>
                    <a:ext uri="{9D8B030D-6E8A-4147-A177-3AD203B41FA5}">
                      <a16:colId xmlns:a16="http://schemas.microsoft.com/office/drawing/2014/main" val="288821616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400" b="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cs typeface="Times New Roman" panose="02020603050405020304" pitchFamily="18" charset="0"/>
                        </a:rPr>
                        <a:t>Material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400" b="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cs typeface="Times New Roman" panose="02020603050405020304" pitchFamily="18" charset="0"/>
                        </a:rPr>
                        <a:t>Flexural strength (MPa)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400" b="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cs typeface="Times New Roman" panose="02020603050405020304" pitchFamily="18" charset="0"/>
                        </a:rPr>
                        <a:t>Micro-hardness (HV</a:t>
                      </a:r>
                      <a:r>
                        <a:rPr lang="en-GB" sz="1400" b="0" baseline="-2500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cs typeface="Times New Roman" panose="02020603050405020304" pitchFamily="18" charset="0"/>
                        </a:rPr>
                        <a:t>500</a:t>
                      </a:r>
                      <a:r>
                        <a:rPr lang="en-GB" sz="1400" b="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400" b="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cs typeface="Times New Roman" panose="02020603050405020304" pitchFamily="18" charset="0"/>
                        </a:rPr>
                        <a:t>References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5482140"/>
                  </a:ext>
                </a:extLst>
              </a:tr>
              <a:tr h="12001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400" b="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cs typeface="Times New Roman" panose="02020603050405020304" pitchFamily="18" charset="0"/>
                        </a:rPr>
                        <a:t>Al</a:t>
                      </a:r>
                      <a:r>
                        <a:rPr lang="en-GB" sz="1400" b="0" baseline="-2500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GB" sz="1400" b="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n-GB" sz="1400" b="0" baseline="-2500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GB" sz="1400" b="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cs typeface="Times New Roman" panose="02020603050405020304" pitchFamily="18" charset="0"/>
                        </a:rPr>
                        <a:t>-ZrO</a:t>
                      </a:r>
                      <a:r>
                        <a:rPr lang="en-GB" sz="1400" b="0" baseline="-2500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400" b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cs typeface="Times New Roman" panose="02020603050405020304" pitchFamily="18" charset="0"/>
                        </a:rPr>
                        <a:t>538.1</a:t>
                      </a:r>
                      <a:endParaRPr lang="en-US" sz="1400" b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400" b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cs typeface="Times New Roman" panose="02020603050405020304" pitchFamily="18" charset="0"/>
                        </a:rPr>
                        <a:t>–</a:t>
                      </a:r>
                      <a:endParaRPr lang="en-US" sz="1400" b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86322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400" b="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cs typeface="Times New Roman" panose="02020603050405020304" pitchFamily="18" charset="0"/>
                        </a:rPr>
                        <a:t>Al</a:t>
                      </a:r>
                      <a:r>
                        <a:rPr lang="en-GB" sz="1400" b="0" baseline="-2500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GB" sz="1400" b="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n-GB" sz="1400" b="0" baseline="-2500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GB" sz="1400" b="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cs typeface="Times New Roman" panose="02020603050405020304" pitchFamily="18" charset="0"/>
                        </a:rPr>
                        <a:t>-ZrO</a:t>
                      </a:r>
                      <a:r>
                        <a:rPr lang="en-GB" sz="1400" b="0" baseline="-2500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400" b="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cs typeface="Times New Roman" panose="02020603050405020304" pitchFamily="18" charset="0"/>
                        </a:rPr>
                        <a:t>&gt; 500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400" b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cs typeface="Times New Roman" panose="02020603050405020304" pitchFamily="18" charset="0"/>
                        </a:rPr>
                        <a:t>–</a:t>
                      </a:r>
                      <a:endParaRPr lang="en-US" sz="1400" b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811307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400" b="0" dirty="0" err="1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cs typeface="Times New Roman" panose="02020603050405020304" pitchFamily="18" charset="0"/>
                        </a:rPr>
                        <a:t>Yttria</a:t>
                      </a:r>
                      <a:r>
                        <a:rPr lang="en-GB" sz="1400" b="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cs typeface="Times New Roman" panose="02020603050405020304" pitchFamily="18" charset="0"/>
                        </a:rPr>
                        <a:t>-stabilised</a:t>
                      </a:r>
                      <a:r>
                        <a:rPr lang="en-GB" sz="1400" b="0" baseline="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400" b="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cs typeface="Times New Roman" panose="02020603050405020304" pitchFamily="18" charset="0"/>
                        </a:rPr>
                        <a:t>ZrO</a:t>
                      </a:r>
                      <a:r>
                        <a:rPr lang="en-GB" sz="1400" b="0" baseline="-2500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400" b="0" baseline="-25000" dirty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400" b="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cs typeface="Times New Roman" panose="02020603050405020304" pitchFamily="18" charset="0"/>
                        </a:rPr>
                        <a:t>–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400" b="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cs typeface="Times New Roman" panose="02020603050405020304" pitchFamily="18" charset="0"/>
                        </a:rPr>
                        <a:t>1209 ± 262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1307848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343472" y="1772816"/>
            <a:ext cx="37475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baseline="0" dirty="0">
                <a:latin typeface="Gill Sans MT" panose="020B0502020104020203" pitchFamily="34" charset="0"/>
                <a:cs typeface="Times New Roman" panose="02020603050405020304" pitchFamily="18" charset="0"/>
              </a:rPr>
              <a:t>Table 3: Selective laser melting of ceramics.</a:t>
            </a:r>
            <a:endParaRPr lang="en-US" sz="1600" baseline="0" dirty="0">
              <a:latin typeface="Gill Sans MT" panose="020B0502020104020203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5"/>
          <p:cNvSpPr txBox="1">
            <a:spLocks noChangeArrowheads="1"/>
          </p:cNvSpPr>
          <p:nvPr/>
        </p:nvSpPr>
        <p:spPr bwMode="auto">
          <a:xfrm>
            <a:off x="0" y="3539329"/>
            <a:ext cx="12022360" cy="332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Helvetica Neue Light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Helvetica Neue Light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Helvetica Neue Light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Helvetica Neue Light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Helvetica Neue Light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 Neue Light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 Neue Light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 Neue Light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 Neue Light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en-GB" altLang="en-US" sz="1400" baseline="0" dirty="0">
                <a:latin typeface="Gill Sans MT" panose="020B0502020104020203" pitchFamily="34" charset="0"/>
                <a:cs typeface="Times New Roman" panose="02020603050405020304" pitchFamily="18" charset="0"/>
              </a:rPr>
              <a:t>[4]</a:t>
            </a:r>
            <a:r>
              <a:rPr lang="en-GB" sz="1400" baseline="0" dirty="0">
                <a:latin typeface="Gill Sans MT" panose="020B0502020104020203" pitchFamily="34" charset="0"/>
                <a:cs typeface="Times New Roman" panose="02020603050405020304" pitchFamily="18" charset="0"/>
              </a:rPr>
              <a:t> </a:t>
            </a:r>
            <a:r>
              <a:rPr lang="en-GB" sz="1400" baseline="0" dirty="0" err="1">
                <a:latin typeface="Gill Sans MT" panose="020B0502020104020203" pitchFamily="34" charset="0"/>
                <a:cs typeface="Times New Roman" panose="02020603050405020304" pitchFamily="18" charset="0"/>
              </a:rPr>
              <a:t>Deckers</a:t>
            </a:r>
            <a:r>
              <a:rPr lang="en-GB" sz="1400" baseline="0" dirty="0">
                <a:latin typeface="Gill Sans MT" panose="020B0502020104020203" pitchFamily="34" charset="0"/>
                <a:cs typeface="Times New Roman" panose="02020603050405020304" pitchFamily="18" charset="0"/>
              </a:rPr>
              <a:t>, J., et al., </a:t>
            </a:r>
            <a:r>
              <a:rPr lang="en-GB" sz="1400" i="1" baseline="0" dirty="0">
                <a:latin typeface="Gill Sans MT" panose="020B0502020104020203" pitchFamily="34" charset="0"/>
                <a:cs typeface="Times New Roman" panose="02020603050405020304" pitchFamily="18" charset="0"/>
              </a:rPr>
              <a:t>Isostatic pressing assisted indirect selective laser sintering of alumina components.</a:t>
            </a:r>
            <a:r>
              <a:rPr lang="en-GB" sz="1400" baseline="0" dirty="0">
                <a:latin typeface="Gill Sans MT" panose="020B0502020104020203" pitchFamily="34" charset="0"/>
                <a:cs typeface="Times New Roman" panose="02020603050405020304" pitchFamily="18" charset="0"/>
              </a:rPr>
              <a:t> Rapid Prototyping Journal, 2012. 18(5): p. 409-419.</a:t>
            </a:r>
          </a:p>
          <a:p>
            <a:pPr>
              <a:spcBef>
                <a:spcPct val="0"/>
              </a:spcBef>
              <a:buNone/>
            </a:pPr>
            <a:r>
              <a:rPr lang="en-GB" altLang="en-US" sz="1400" baseline="0" dirty="0">
                <a:latin typeface="Gill Sans MT" panose="020B0502020104020203" pitchFamily="34" charset="0"/>
                <a:cs typeface="Times New Roman" panose="02020603050405020304" pitchFamily="18" charset="0"/>
              </a:rPr>
              <a:t>[5]</a:t>
            </a:r>
            <a:r>
              <a:rPr lang="en-GB" sz="1400" baseline="0" dirty="0">
                <a:latin typeface="Gill Sans MT" panose="020B0502020104020203" pitchFamily="34" charset="0"/>
                <a:cs typeface="Times New Roman" panose="02020603050405020304" pitchFamily="18" charset="0"/>
              </a:rPr>
              <a:t> </a:t>
            </a:r>
            <a:r>
              <a:rPr lang="en-GB" sz="1400" baseline="0" dirty="0" err="1">
                <a:latin typeface="Gill Sans MT" panose="020B0502020104020203" pitchFamily="34" charset="0"/>
                <a:cs typeface="Times New Roman" panose="02020603050405020304" pitchFamily="18" charset="0"/>
              </a:rPr>
              <a:t>Shahzad</a:t>
            </a:r>
            <a:r>
              <a:rPr lang="en-GB" sz="1400" baseline="0" dirty="0">
                <a:latin typeface="Gill Sans MT" panose="020B0502020104020203" pitchFamily="34" charset="0"/>
                <a:cs typeface="Times New Roman" panose="02020603050405020304" pitchFamily="18" charset="0"/>
              </a:rPr>
              <a:t>, K., et al., </a:t>
            </a:r>
            <a:r>
              <a:rPr lang="en-GB" sz="1400" i="1" baseline="0" dirty="0">
                <a:latin typeface="Gill Sans MT" panose="020B0502020104020203" pitchFamily="34" charset="0"/>
                <a:cs typeface="Times New Roman" panose="02020603050405020304" pitchFamily="18" charset="0"/>
              </a:rPr>
              <a:t>Additive manufacturing of alumina parts by indirect selective laser sintering and post processing.</a:t>
            </a:r>
            <a:r>
              <a:rPr lang="en-GB" sz="1400" baseline="0" dirty="0">
                <a:latin typeface="Gill Sans MT" panose="020B0502020104020203" pitchFamily="34" charset="0"/>
                <a:cs typeface="Times New Roman" panose="02020603050405020304" pitchFamily="18" charset="0"/>
              </a:rPr>
              <a:t> Journal of Materials Processing Technology, 2013. 213(9): p. 1484-1494.</a:t>
            </a:r>
            <a:endParaRPr lang="en-GB" altLang="en-US" sz="1400" baseline="0" dirty="0">
              <a:latin typeface="Gill Sans MT" panose="020B0502020104020203" pitchFamily="34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None/>
            </a:pPr>
            <a:r>
              <a:rPr lang="en-GB" altLang="en-US" sz="1400" baseline="0" dirty="0">
                <a:latin typeface="Gill Sans MT" panose="020B0502020104020203" pitchFamily="34" charset="0"/>
                <a:cs typeface="Times New Roman" panose="02020603050405020304" pitchFamily="18" charset="0"/>
              </a:rPr>
              <a:t>[6]</a:t>
            </a:r>
            <a:r>
              <a:rPr lang="en-GB" sz="1400" baseline="0" dirty="0">
                <a:latin typeface="Gill Sans MT" panose="020B0502020104020203" pitchFamily="34" charset="0"/>
                <a:cs typeface="Times New Roman" panose="02020603050405020304" pitchFamily="18" charset="0"/>
              </a:rPr>
              <a:t> Tang, H.-H., M.-L. Chiu, and H.-C. Yen, </a:t>
            </a:r>
            <a:r>
              <a:rPr lang="en-GB" sz="1400" i="1" baseline="0" dirty="0">
                <a:latin typeface="Gill Sans MT" panose="020B0502020104020203" pitchFamily="34" charset="0"/>
                <a:cs typeface="Times New Roman" panose="02020603050405020304" pitchFamily="18" charset="0"/>
              </a:rPr>
              <a:t>Slurry-based selective laser sintering of polymer-coated ceramic powders to fabricate high strength alumina parts.</a:t>
            </a:r>
            <a:r>
              <a:rPr lang="en-GB" sz="1400" baseline="0" dirty="0">
                <a:latin typeface="Gill Sans MT" panose="020B0502020104020203" pitchFamily="34" charset="0"/>
                <a:cs typeface="Times New Roman" panose="02020603050405020304" pitchFamily="18" charset="0"/>
              </a:rPr>
              <a:t> Journal of the European Ceramic Society, 2011. 31(8): p. 1383-1388.</a:t>
            </a:r>
            <a:endParaRPr lang="en-GB" altLang="en-US" sz="1400" baseline="0" dirty="0">
              <a:latin typeface="Gill Sans MT" panose="020B0502020104020203" pitchFamily="34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None/>
            </a:pPr>
            <a:r>
              <a:rPr lang="en-GB" altLang="en-US" sz="1400" baseline="0" dirty="0">
                <a:latin typeface="Gill Sans MT" panose="020B0502020104020203" pitchFamily="34" charset="0"/>
                <a:cs typeface="Times New Roman" panose="02020603050405020304" pitchFamily="18" charset="0"/>
              </a:rPr>
              <a:t>[7]</a:t>
            </a:r>
            <a:r>
              <a:rPr lang="en-GB" sz="1400" baseline="0" dirty="0">
                <a:latin typeface="Gill Sans MT" panose="020B0502020104020203" pitchFamily="34" charset="0"/>
                <a:cs typeface="Times New Roman" panose="02020603050405020304" pitchFamily="18" charset="0"/>
              </a:rPr>
              <a:t> </a:t>
            </a:r>
            <a:r>
              <a:rPr lang="en-GB" sz="1400" baseline="0" dirty="0" err="1">
                <a:latin typeface="Gill Sans MT" panose="020B0502020104020203" pitchFamily="34" charset="0"/>
                <a:cs typeface="Times New Roman" panose="02020603050405020304" pitchFamily="18" charset="0"/>
              </a:rPr>
              <a:t>Friedel</a:t>
            </a:r>
            <a:r>
              <a:rPr lang="en-GB" sz="1400" baseline="0" dirty="0">
                <a:latin typeface="Gill Sans MT" panose="020B0502020104020203" pitchFamily="34" charset="0"/>
                <a:cs typeface="Times New Roman" panose="02020603050405020304" pitchFamily="18" charset="0"/>
              </a:rPr>
              <a:t>, T., et al., </a:t>
            </a:r>
            <a:r>
              <a:rPr lang="en-GB" sz="1400" i="1" baseline="0" dirty="0">
                <a:latin typeface="Gill Sans MT" panose="020B0502020104020203" pitchFamily="34" charset="0"/>
                <a:cs typeface="Times New Roman" panose="02020603050405020304" pitchFamily="18" charset="0"/>
              </a:rPr>
              <a:t>Fabrication of polymer derived ceramic parts by selective laser curing.</a:t>
            </a:r>
            <a:r>
              <a:rPr lang="en-GB" sz="1400" baseline="0" dirty="0">
                <a:latin typeface="Gill Sans MT" panose="020B0502020104020203" pitchFamily="34" charset="0"/>
                <a:cs typeface="Times New Roman" panose="02020603050405020304" pitchFamily="18" charset="0"/>
              </a:rPr>
              <a:t> Journal of the European Ceramic Society, 2005. 25(2): p. 193-197.</a:t>
            </a:r>
          </a:p>
          <a:p>
            <a:pPr>
              <a:spcBef>
                <a:spcPct val="0"/>
              </a:spcBef>
              <a:buNone/>
            </a:pPr>
            <a:r>
              <a:rPr lang="en-GB" sz="1400" baseline="0" dirty="0">
                <a:latin typeface="Gill Sans MT" panose="020B0502020104020203" pitchFamily="34" charset="0"/>
                <a:cs typeface="Times New Roman" panose="02020603050405020304" pitchFamily="18" charset="0"/>
              </a:rPr>
              <a:t>[8] </a:t>
            </a:r>
            <a:r>
              <a:rPr lang="en-GB" sz="1400" baseline="0" dirty="0" err="1">
                <a:latin typeface="Gill Sans MT" panose="020B0502020104020203" pitchFamily="34" charset="0"/>
                <a:cs typeface="Times New Roman" panose="02020603050405020304" pitchFamily="18" charset="0"/>
              </a:rPr>
              <a:t>Hinczewski</a:t>
            </a:r>
            <a:r>
              <a:rPr lang="en-GB" sz="1400" baseline="0" dirty="0">
                <a:latin typeface="Gill Sans MT" panose="020B0502020104020203" pitchFamily="34" charset="0"/>
                <a:cs typeface="Times New Roman" panose="02020603050405020304" pitchFamily="18" charset="0"/>
              </a:rPr>
              <a:t>, C., S. Corbel, and T. </a:t>
            </a:r>
            <a:r>
              <a:rPr lang="en-GB" sz="1400" baseline="0" dirty="0" err="1">
                <a:latin typeface="Gill Sans MT" panose="020B0502020104020203" pitchFamily="34" charset="0"/>
                <a:cs typeface="Times New Roman" panose="02020603050405020304" pitchFamily="18" charset="0"/>
              </a:rPr>
              <a:t>Chartier</a:t>
            </a:r>
            <a:r>
              <a:rPr lang="en-GB" sz="1400" baseline="0" dirty="0">
                <a:latin typeface="Gill Sans MT" panose="020B0502020104020203" pitchFamily="34" charset="0"/>
                <a:cs typeface="Times New Roman" panose="02020603050405020304" pitchFamily="18" charset="0"/>
              </a:rPr>
              <a:t>, </a:t>
            </a:r>
            <a:r>
              <a:rPr lang="en-GB" sz="1400" i="1" baseline="0" dirty="0">
                <a:latin typeface="Gill Sans MT" panose="020B0502020104020203" pitchFamily="34" charset="0"/>
                <a:cs typeface="Times New Roman" panose="02020603050405020304" pitchFamily="18" charset="0"/>
              </a:rPr>
              <a:t>Ceramic suspensions suitable for </a:t>
            </a:r>
            <a:r>
              <a:rPr lang="en-GB" sz="1400" i="1" baseline="0" dirty="0" err="1">
                <a:latin typeface="Gill Sans MT" panose="020B0502020104020203" pitchFamily="34" charset="0"/>
                <a:cs typeface="Times New Roman" panose="02020603050405020304" pitchFamily="18" charset="0"/>
              </a:rPr>
              <a:t>stereolithography</a:t>
            </a:r>
            <a:r>
              <a:rPr lang="en-GB" sz="1400" i="1" baseline="0" dirty="0">
                <a:latin typeface="Gill Sans MT" panose="020B0502020104020203" pitchFamily="34" charset="0"/>
                <a:cs typeface="Times New Roman" panose="02020603050405020304" pitchFamily="18" charset="0"/>
              </a:rPr>
              <a:t>.</a:t>
            </a:r>
            <a:r>
              <a:rPr lang="en-GB" sz="1400" baseline="0" dirty="0">
                <a:latin typeface="Gill Sans MT" panose="020B0502020104020203" pitchFamily="34" charset="0"/>
                <a:cs typeface="Times New Roman" panose="02020603050405020304" pitchFamily="18" charset="0"/>
              </a:rPr>
              <a:t> Journal of the European Ceramic Society, 1998. 18(6): p. 583-590.</a:t>
            </a:r>
          </a:p>
          <a:p>
            <a:pPr>
              <a:spcBef>
                <a:spcPct val="0"/>
              </a:spcBef>
              <a:buNone/>
            </a:pPr>
            <a:r>
              <a:rPr lang="en-GB" sz="1400" baseline="0" dirty="0">
                <a:latin typeface="Gill Sans MT" panose="020B0502020104020203" pitchFamily="34" charset="0"/>
                <a:cs typeface="Times New Roman" panose="02020603050405020304" pitchFamily="18" charset="0"/>
              </a:rPr>
              <a:t>[9] Chen, S., et al., </a:t>
            </a:r>
            <a:r>
              <a:rPr lang="en-GB" sz="1400" i="1" baseline="0" dirty="0">
                <a:latin typeface="Gill Sans MT" panose="020B0502020104020203" pitchFamily="34" charset="0"/>
                <a:cs typeface="Times New Roman" panose="02020603050405020304" pitchFamily="18" charset="0"/>
              </a:rPr>
              <a:t>Effective fabrication method of 3D ceramic photonic crystals with diamond structure.</a:t>
            </a:r>
            <a:r>
              <a:rPr lang="en-GB" sz="1400" baseline="0" dirty="0">
                <a:latin typeface="Gill Sans MT" panose="020B0502020104020203" pitchFamily="34" charset="0"/>
                <a:cs typeface="Times New Roman" panose="02020603050405020304" pitchFamily="18" charset="0"/>
              </a:rPr>
              <a:t> Rapid Prototyping Journal, 2012. 18(1): p. 49-55.</a:t>
            </a:r>
          </a:p>
          <a:p>
            <a:pPr>
              <a:spcBef>
                <a:spcPct val="0"/>
              </a:spcBef>
              <a:buNone/>
            </a:pPr>
            <a:r>
              <a:rPr lang="en-GB" sz="1400" baseline="0" dirty="0">
                <a:latin typeface="Gill Sans MT" panose="020B0502020104020203" pitchFamily="34" charset="0"/>
                <a:cs typeface="Times New Roman" panose="02020603050405020304" pitchFamily="18" charset="0"/>
              </a:rPr>
              <a:t>[10] Hay, G., et al. </a:t>
            </a:r>
            <a:r>
              <a:rPr lang="en-GB" sz="1400" i="1" baseline="0" dirty="0">
                <a:latin typeface="Gill Sans MT" panose="020B0502020104020203" pitchFamily="34" charset="0"/>
                <a:cs typeface="Times New Roman" panose="02020603050405020304" pitchFamily="18" charset="0"/>
              </a:rPr>
              <a:t>Conductive lithographic film fabricated resistive strain gauges</a:t>
            </a:r>
            <a:r>
              <a:rPr lang="en-GB" sz="1400" baseline="0" dirty="0">
                <a:latin typeface="Gill Sans MT" panose="020B0502020104020203" pitchFamily="34" charset="0"/>
                <a:cs typeface="Times New Roman" panose="02020603050405020304" pitchFamily="18" charset="0"/>
              </a:rPr>
              <a:t>. in </a:t>
            </a:r>
            <a:r>
              <a:rPr lang="en-GB" sz="1400" i="1" baseline="0" dirty="0">
                <a:latin typeface="Gill Sans MT" panose="020B0502020104020203" pitchFamily="34" charset="0"/>
                <a:cs typeface="Times New Roman" panose="02020603050405020304" pitchFamily="18" charset="0"/>
              </a:rPr>
              <a:t>Sensors, 2003. Proceedings of IEEE</a:t>
            </a:r>
            <a:r>
              <a:rPr lang="en-GB" sz="1400" baseline="0" dirty="0">
                <a:latin typeface="Gill Sans MT" panose="020B0502020104020203" pitchFamily="34" charset="0"/>
                <a:cs typeface="Times New Roman" panose="02020603050405020304" pitchFamily="18" charset="0"/>
              </a:rPr>
              <a:t>. 2003. IEEE.</a:t>
            </a:r>
          </a:p>
          <a:p>
            <a:pPr>
              <a:spcBef>
                <a:spcPct val="0"/>
              </a:spcBef>
              <a:buNone/>
            </a:pPr>
            <a:r>
              <a:rPr lang="en-GB" sz="1400" baseline="0" dirty="0">
                <a:latin typeface="Gill Sans MT" panose="020B0502020104020203" pitchFamily="34" charset="0"/>
                <a:cs typeface="Times New Roman" panose="02020603050405020304" pitchFamily="18" charset="0"/>
              </a:rPr>
              <a:t>[11] Tasaki, S., S. </a:t>
            </a:r>
            <a:r>
              <a:rPr lang="en-GB" sz="1400" baseline="0" dirty="0" err="1">
                <a:latin typeface="Gill Sans MT" panose="020B0502020104020203" pitchFamily="34" charset="0"/>
                <a:cs typeface="Times New Roman" panose="02020603050405020304" pitchFamily="18" charset="0"/>
              </a:rPr>
              <a:t>Kirihara</a:t>
            </a:r>
            <a:r>
              <a:rPr lang="en-GB" sz="1400" baseline="0" dirty="0">
                <a:latin typeface="Gill Sans MT" panose="020B0502020104020203" pitchFamily="34" charset="0"/>
                <a:cs typeface="Times New Roman" panose="02020603050405020304" pitchFamily="18" charset="0"/>
              </a:rPr>
              <a:t>, and T. </a:t>
            </a:r>
            <a:r>
              <a:rPr lang="en-GB" sz="1400" baseline="0" dirty="0" err="1">
                <a:latin typeface="Gill Sans MT" panose="020B0502020104020203" pitchFamily="34" charset="0"/>
                <a:cs typeface="Times New Roman" panose="02020603050405020304" pitchFamily="18" charset="0"/>
              </a:rPr>
              <a:t>Sohmura</a:t>
            </a:r>
            <a:r>
              <a:rPr lang="en-GB" sz="1400" baseline="0" dirty="0">
                <a:latin typeface="Gill Sans MT" panose="020B0502020104020203" pitchFamily="34" charset="0"/>
                <a:cs typeface="Times New Roman" panose="02020603050405020304" pitchFamily="18" charset="0"/>
              </a:rPr>
              <a:t>, </a:t>
            </a:r>
            <a:r>
              <a:rPr lang="en-GB" sz="1400" i="1" baseline="0" dirty="0">
                <a:latin typeface="Gill Sans MT" panose="020B0502020104020203" pitchFamily="34" charset="0"/>
                <a:cs typeface="Times New Roman" panose="02020603050405020304" pitchFamily="18" charset="0"/>
              </a:rPr>
              <a:t>Visualization of mechanical properties in alumina dental crowns fabricated by using laser scanning </a:t>
            </a:r>
            <a:r>
              <a:rPr lang="en-GB" sz="1400" i="1" baseline="0" dirty="0" err="1">
                <a:latin typeface="Gill Sans MT" panose="020B0502020104020203" pitchFamily="34" charset="0"/>
                <a:cs typeface="Times New Roman" panose="02020603050405020304" pitchFamily="18" charset="0"/>
              </a:rPr>
              <a:t>stereolithography</a:t>
            </a:r>
            <a:r>
              <a:rPr lang="en-GB" sz="1400" i="1" baseline="0" dirty="0">
                <a:latin typeface="Gill Sans MT" panose="020B0502020104020203" pitchFamily="34" charset="0"/>
                <a:cs typeface="Times New Roman" panose="02020603050405020304" pitchFamily="18" charset="0"/>
              </a:rPr>
              <a:t>.</a:t>
            </a:r>
            <a:r>
              <a:rPr lang="en-GB" sz="1400" baseline="0" dirty="0">
                <a:latin typeface="Gill Sans MT" panose="020B0502020104020203" pitchFamily="34" charset="0"/>
                <a:cs typeface="Times New Roman" panose="02020603050405020304" pitchFamily="18" charset="0"/>
              </a:rPr>
              <a:t> 2010.</a:t>
            </a:r>
          </a:p>
          <a:p>
            <a:pPr>
              <a:spcBef>
                <a:spcPct val="0"/>
              </a:spcBef>
              <a:buNone/>
            </a:pPr>
            <a:r>
              <a:rPr lang="en-GB" sz="1400" baseline="0" dirty="0">
                <a:latin typeface="Gill Sans MT" panose="020B0502020104020203" pitchFamily="34" charset="0"/>
                <a:cs typeface="Times New Roman" panose="02020603050405020304" pitchFamily="18" charset="0"/>
              </a:rPr>
              <a:t>[12] Tian, X., et al., </a:t>
            </a:r>
            <a:r>
              <a:rPr lang="en-GB" sz="1400" i="1" baseline="0" dirty="0">
                <a:latin typeface="Gill Sans MT" panose="020B0502020104020203" pitchFamily="34" charset="0"/>
                <a:cs typeface="Times New Roman" panose="02020603050405020304" pitchFamily="18" charset="0"/>
              </a:rPr>
              <a:t>Reaction-bonded </a:t>
            </a:r>
            <a:r>
              <a:rPr lang="en-GB" sz="1400" i="1" baseline="0" dirty="0" err="1">
                <a:latin typeface="Gill Sans MT" panose="020B0502020104020203" pitchFamily="34" charset="0"/>
                <a:cs typeface="Times New Roman" panose="02020603050405020304" pitchFamily="18" charset="0"/>
              </a:rPr>
              <a:t>SiC</a:t>
            </a:r>
            <a:r>
              <a:rPr lang="en-GB" sz="1400" i="1" baseline="0" dirty="0">
                <a:latin typeface="Gill Sans MT" panose="020B0502020104020203" pitchFamily="34" charset="0"/>
                <a:cs typeface="Times New Roman" panose="02020603050405020304" pitchFamily="18" charset="0"/>
              </a:rPr>
              <a:t> derived from resin precursors by </a:t>
            </a:r>
            <a:r>
              <a:rPr lang="en-GB" sz="1400" i="1" baseline="0" dirty="0" err="1">
                <a:latin typeface="Gill Sans MT" panose="020B0502020104020203" pitchFamily="34" charset="0"/>
                <a:cs typeface="Times New Roman" panose="02020603050405020304" pitchFamily="18" charset="0"/>
              </a:rPr>
              <a:t>Stereolithography</a:t>
            </a:r>
            <a:r>
              <a:rPr lang="en-GB" sz="1400" i="1" baseline="0" dirty="0">
                <a:latin typeface="Gill Sans MT" panose="020B0502020104020203" pitchFamily="34" charset="0"/>
                <a:cs typeface="Times New Roman" panose="02020603050405020304" pitchFamily="18" charset="0"/>
              </a:rPr>
              <a:t>.</a:t>
            </a:r>
            <a:r>
              <a:rPr lang="en-GB" sz="1400" baseline="0" dirty="0">
                <a:latin typeface="Gill Sans MT" panose="020B0502020104020203" pitchFamily="34" charset="0"/>
                <a:cs typeface="Times New Roman" panose="02020603050405020304" pitchFamily="18" charset="0"/>
              </a:rPr>
              <a:t> Ceramics International, 2012. 38(1): p. 589-597.</a:t>
            </a:r>
          </a:p>
          <a:p>
            <a:pPr>
              <a:spcBef>
                <a:spcPct val="0"/>
              </a:spcBef>
              <a:buNone/>
            </a:pPr>
            <a:r>
              <a:rPr lang="en-GB" sz="1400" baseline="0" dirty="0">
                <a:latin typeface="Gill Sans MT" panose="020B0502020104020203" pitchFamily="34" charset="0"/>
                <a:cs typeface="Times New Roman" panose="02020603050405020304" pitchFamily="18" charset="0"/>
              </a:rPr>
              <a:t>[13] Wilkes, J., et al., </a:t>
            </a:r>
            <a:r>
              <a:rPr lang="en-GB" sz="1400" i="1" baseline="0" dirty="0">
                <a:latin typeface="Gill Sans MT" panose="020B0502020104020203" pitchFamily="34" charset="0"/>
                <a:cs typeface="Times New Roman" panose="02020603050405020304" pitchFamily="18" charset="0"/>
              </a:rPr>
              <a:t>Additive manufacturing of ZrO2-Al2O3 ceramic components by selective laser melting.</a:t>
            </a:r>
            <a:r>
              <a:rPr lang="en-GB" sz="1400" baseline="0" dirty="0">
                <a:latin typeface="Gill Sans MT" panose="020B0502020104020203" pitchFamily="34" charset="0"/>
                <a:cs typeface="Times New Roman" panose="02020603050405020304" pitchFamily="18" charset="0"/>
              </a:rPr>
              <a:t> Rapid Prototyping Journal, 2013. 19(1): p. 51-57.</a:t>
            </a:r>
          </a:p>
          <a:p>
            <a:pPr>
              <a:spcBef>
                <a:spcPct val="0"/>
              </a:spcBef>
              <a:buNone/>
            </a:pPr>
            <a:r>
              <a:rPr lang="en-GB" sz="1400" baseline="0" dirty="0">
                <a:latin typeface="Gill Sans MT" panose="020B0502020104020203" pitchFamily="34" charset="0"/>
                <a:cs typeface="Times New Roman" panose="02020603050405020304" pitchFamily="18" charset="0"/>
              </a:rPr>
              <a:t>[14] Hagedorn, Y.-C., et al., </a:t>
            </a:r>
            <a:r>
              <a:rPr lang="en-GB" sz="1400" i="1" baseline="0" dirty="0">
                <a:latin typeface="Gill Sans MT" panose="020B0502020104020203" pitchFamily="34" charset="0"/>
                <a:cs typeface="Times New Roman" panose="02020603050405020304" pitchFamily="18" charset="0"/>
              </a:rPr>
              <a:t>Net shaped high performance oxide ceramic parts by selective laser melting.</a:t>
            </a:r>
            <a:r>
              <a:rPr lang="en-GB" sz="1400" baseline="0" dirty="0">
                <a:latin typeface="Gill Sans MT" panose="020B0502020104020203" pitchFamily="34" charset="0"/>
                <a:cs typeface="Times New Roman" panose="02020603050405020304" pitchFamily="18" charset="0"/>
              </a:rPr>
              <a:t> Physics Procedia, 2010. 5: p. 587-594.</a:t>
            </a:r>
          </a:p>
          <a:p>
            <a:pPr>
              <a:spcBef>
                <a:spcPct val="0"/>
              </a:spcBef>
              <a:buNone/>
            </a:pPr>
            <a:r>
              <a:rPr lang="en-GB" sz="1400" baseline="0" dirty="0">
                <a:latin typeface="Gill Sans MT" panose="020B0502020104020203" pitchFamily="34" charset="0"/>
                <a:cs typeface="Times New Roman" panose="02020603050405020304" pitchFamily="18" charset="0"/>
              </a:rPr>
              <a:t>[15] Liu, Q., B. Song, and H. Liao, </a:t>
            </a:r>
            <a:r>
              <a:rPr lang="en-GB" sz="1400" i="1" baseline="0" dirty="0">
                <a:latin typeface="Gill Sans MT" panose="020B0502020104020203" pitchFamily="34" charset="0"/>
                <a:cs typeface="Times New Roman" panose="02020603050405020304" pitchFamily="18" charset="0"/>
              </a:rPr>
              <a:t>Microstructure study on selective laser melting </a:t>
            </a:r>
            <a:r>
              <a:rPr lang="en-GB" sz="1400" i="1" baseline="0" dirty="0" err="1">
                <a:latin typeface="Gill Sans MT" panose="020B0502020104020203" pitchFamily="34" charset="0"/>
                <a:cs typeface="Times New Roman" panose="02020603050405020304" pitchFamily="18" charset="0"/>
              </a:rPr>
              <a:t>yttria</a:t>
            </a:r>
            <a:r>
              <a:rPr lang="en-GB" sz="1400" i="1" baseline="0" dirty="0">
                <a:latin typeface="Gill Sans MT" panose="020B0502020104020203" pitchFamily="34" charset="0"/>
                <a:cs typeface="Times New Roman" panose="02020603050405020304" pitchFamily="18" charset="0"/>
              </a:rPr>
              <a:t> stabilized zirconia ceramic with near IR </a:t>
            </a:r>
            <a:r>
              <a:rPr lang="en-GB" sz="1400" i="1" baseline="0" dirty="0" err="1">
                <a:latin typeface="Gill Sans MT" panose="020B0502020104020203" pitchFamily="34" charset="0"/>
                <a:cs typeface="Times New Roman" panose="02020603050405020304" pitchFamily="18" charset="0"/>
              </a:rPr>
              <a:t>fiber</a:t>
            </a:r>
            <a:r>
              <a:rPr lang="en-GB" sz="1400" i="1" baseline="0" dirty="0">
                <a:latin typeface="Gill Sans MT" panose="020B0502020104020203" pitchFamily="34" charset="0"/>
                <a:cs typeface="Times New Roman" panose="02020603050405020304" pitchFamily="18" charset="0"/>
              </a:rPr>
              <a:t> laser.</a:t>
            </a:r>
            <a:r>
              <a:rPr lang="en-GB" sz="1400" baseline="0" dirty="0">
                <a:latin typeface="Gill Sans MT" panose="020B0502020104020203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ct val="0"/>
              </a:spcBef>
              <a:buNone/>
            </a:pPr>
            <a:r>
              <a:rPr lang="en-GB" sz="1400" baseline="0" dirty="0">
                <a:latin typeface="Gill Sans MT" panose="020B0502020104020203" pitchFamily="34" charset="0"/>
                <a:cs typeface="Times New Roman" panose="02020603050405020304" pitchFamily="18" charset="0"/>
              </a:rPr>
              <a:t>Rapid Prototyping Journal, 2014. 20(5): p. 346-354.</a:t>
            </a:r>
            <a:endParaRPr lang="en-GB" altLang="en-US" sz="1400" baseline="0" dirty="0">
              <a:latin typeface="Gill Sans MT" panose="020B0502020104020203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24226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ontent Placeholder 2"/>
          <p:cNvSpPr txBox="1">
            <a:spLocks/>
          </p:cNvSpPr>
          <p:nvPr/>
        </p:nvSpPr>
        <p:spPr bwMode="auto">
          <a:xfrm>
            <a:off x="5803107" y="4720372"/>
            <a:ext cx="5837509" cy="10232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lvl="1">
              <a:buFont typeface="Arial" panose="020B0604020202020204" pitchFamily="34" charset="0"/>
              <a:buChar char="•"/>
            </a:pPr>
            <a:r>
              <a:rPr lang="en-US" altLang="en-US" sz="2000" kern="0" baseline="0" dirty="0">
                <a:latin typeface="Gill Sans MT" panose="020B0502020104020203" pitchFamily="34" charset="0"/>
                <a:cs typeface="Times New Roman" panose="02020603050405020304" pitchFamily="18" charset="0"/>
              </a:rPr>
              <a:t>Low thermal expansion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 sz="2000" kern="0" baseline="0" dirty="0">
                <a:latin typeface="Gill Sans MT" panose="020B0502020104020203" pitchFamily="34" charset="0"/>
                <a:cs typeface="Times New Roman" panose="02020603050405020304" pitchFamily="18" charset="0"/>
              </a:rPr>
              <a:t>LAS glass-ceramic from </a:t>
            </a:r>
            <a:r>
              <a:rPr lang="en-US" altLang="en-US" sz="2000" kern="0" baseline="0" dirty="0" err="1">
                <a:latin typeface="Gill Sans MT" panose="020B0502020104020203" pitchFamily="34" charset="0"/>
                <a:cs typeface="Times New Roman" panose="02020603050405020304" pitchFamily="18" charset="0"/>
              </a:rPr>
              <a:t>spodumene</a:t>
            </a:r>
            <a:r>
              <a:rPr lang="en-US" altLang="en-US" sz="2000" kern="0" baseline="0" dirty="0">
                <a:latin typeface="Gill Sans MT" panose="020B0502020104020203" pitchFamily="34" charset="0"/>
                <a:cs typeface="Times New Roman" panose="02020603050405020304" pitchFamily="18" charset="0"/>
              </a:rPr>
              <a:t> mineral</a:t>
            </a:r>
          </a:p>
          <a:p>
            <a:pPr marL="457200" lvl="1" indent="0">
              <a:buNone/>
            </a:pPr>
            <a:endParaRPr lang="en-US" altLang="en-US" sz="2000" kern="0" baseline="0" dirty="0">
              <a:latin typeface="Gill Sans MT" panose="020B0502020104020203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864200" y="2829466"/>
            <a:ext cx="2280745" cy="16517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/>
            <a:r>
              <a:rPr lang="en-US" sz="2000" b="1" u="sng" baseline="0" dirty="0">
                <a:latin typeface="Gill Sans MT" panose="020B0502020104020203" pitchFamily="34" charset="0"/>
                <a:cs typeface="Times New Roman" panose="02020603050405020304" pitchFamily="18" charset="0"/>
              </a:rPr>
              <a:t>Reduce </a:t>
            </a:r>
            <a:r>
              <a:rPr lang="en-GB" sz="2000" b="1" u="sng" baseline="0" dirty="0">
                <a:latin typeface="Gill Sans MT" panose="020B0502020104020203" pitchFamily="34" charset="0"/>
                <a:cs typeface="Times New Roman" panose="02020603050405020304" pitchFamily="18" charset="0"/>
              </a:rPr>
              <a:t>Δ</a:t>
            </a:r>
            <a:r>
              <a:rPr lang="en-GB" sz="2000" b="1" i="1" u="sng" baseline="0" dirty="0">
                <a:latin typeface="Gill Sans MT" panose="020B0502020104020203" pitchFamily="34" charset="0"/>
                <a:cs typeface="Times New Roman" panose="02020603050405020304" pitchFamily="18" charset="0"/>
              </a:rPr>
              <a:t>T </a:t>
            </a:r>
          </a:p>
          <a:p>
            <a:pPr lvl="1" indent="-457200">
              <a:buAutoNum type="arabicParenR"/>
            </a:pPr>
            <a:r>
              <a:rPr lang="en-GB" sz="1600" baseline="0" dirty="0">
                <a:latin typeface="Gill Sans MT" panose="020B0502020104020203" pitchFamily="34" charset="0"/>
                <a:cs typeface="Times New Roman" panose="02020603050405020304" pitchFamily="18" charset="0"/>
              </a:rPr>
              <a:t>Support structures</a:t>
            </a:r>
          </a:p>
          <a:p>
            <a:pPr lvl="1" indent="-457200">
              <a:buAutoNum type="arabicParenR"/>
            </a:pPr>
            <a:r>
              <a:rPr lang="en-US" sz="1600" baseline="0" dirty="0">
                <a:latin typeface="Gill Sans MT" panose="020B0502020104020203" pitchFamily="34" charset="0"/>
                <a:cs typeface="Times New Roman" panose="02020603050405020304" pitchFamily="18" charset="0"/>
              </a:rPr>
              <a:t>High temperature preheating</a:t>
            </a:r>
            <a:endParaRPr lang="en-GB" sz="1600" baseline="0" dirty="0">
              <a:latin typeface="Gill Sans MT" panose="020B0502020104020203" pitchFamily="34" charset="0"/>
              <a:cs typeface="Times New Roman" panose="02020603050405020304" pitchFamily="18" charset="0"/>
            </a:endParaRPr>
          </a:p>
          <a:p>
            <a:pPr marL="0" lvl="1"/>
            <a:endParaRPr lang="en-GB" sz="2000" i="1" dirty="0">
              <a:latin typeface="Gill Sans MT" panose="020B0502020104020203" pitchFamily="34" charset="0"/>
              <a:cs typeface="Times New Roman" panose="02020603050405020304" pitchFamily="18" charset="0"/>
            </a:endParaRPr>
          </a:p>
          <a:p>
            <a:endParaRPr lang="en-GB" sz="2000" baseline="0" dirty="0">
              <a:latin typeface="Gill Sans MT" panose="020B0502020104020203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452154" y="2829466"/>
            <a:ext cx="2515160" cy="14670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/>
            <a:r>
              <a:rPr lang="en-US" sz="2000" b="1" u="sng" baseline="0" dirty="0">
                <a:latin typeface="Gill Sans MT" panose="020B0502020104020203" pitchFamily="34" charset="0"/>
                <a:cs typeface="Times New Roman" panose="02020603050405020304" pitchFamily="18" charset="0"/>
              </a:rPr>
              <a:t>Low</a:t>
            </a:r>
            <a:r>
              <a:rPr lang="en-US" sz="2000" b="1" i="1" u="sng" baseline="0" dirty="0">
                <a:latin typeface="Gill Sans MT" panose="020B0502020104020203" pitchFamily="34" charset="0"/>
                <a:cs typeface="Times New Roman" panose="02020603050405020304" pitchFamily="18" charset="0"/>
              </a:rPr>
              <a:t> </a:t>
            </a:r>
            <a:r>
              <a:rPr lang="el-GR" sz="2000" b="1" i="1" u="sng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en-US" sz="2000" b="1" i="1" u="sng" baseline="0" dirty="0">
                <a:latin typeface="Gill Sans MT" panose="020B0502020104020203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u="sng" baseline="0" dirty="0">
                <a:latin typeface="Gill Sans MT" panose="020B0502020104020203" pitchFamily="34" charset="0"/>
                <a:cs typeface="Times New Roman" panose="02020603050405020304" pitchFamily="18" charset="0"/>
              </a:rPr>
              <a:t>material</a:t>
            </a:r>
          </a:p>
          <a:p>
            <a:pPr lvl="1" indent="-457200">
              <a:buFont typeface="+mj-lt"/>
              <a:buAutoNum type="arabicParenR"/>
            </a:pPr>
            <a:r>
              <a:rPr lang="en-US" sz="1600" baseline="0" dirty="0">
                <a:latin typeface="Gill Sans MT" panose="020B0502020104020203" pitchFamily="34" charset="0"/>
                <a:cs typeface="Times New Roman" panose="02020603050405020304" pitchFamily="18" charset="0"/>
              </a:rPr>
              <a:t>Glass-ceramic</a:t>
            </a:r>
            <a:endParaRPr lang="en-GB" sz="1600" baseline="0" dirty="0">
              <a:latin typeface="Gill Sans MT" panose="020B0502020104020203" pitchFamily="34" charset="0"/>
              <a:cs typeface="Times New Roman" panose="02020603050405020304" pitchFamily="18" charset="0"/>
            </a:endParaRPr>
          </a:p>
          <a:p>
            <a:pPr marL="0" lvl="1"/>
            <a:endParaRPr lang="en-GB" sz="2000" baseline="0" dirty="0">
              <a:latin typeface="Gill Sans MT" panose="020B0502020104020203" pitchFamily="34" charset="0"/>
              <a:cs typeface="Times New Roman" panose="02020603050405020304" pitchFamily="18" charset="0"/>
            </a:endParaRPr>
          </a:p>
          <a:p>
            <a:pPr marL="0" lvl="1"/>
            <a:endParaRPr lang="en-US" sz="2000" baseline="0" dirty="0">
              <a:latin typeface="Gill Sans MT" panose="020B0502020104020203" pitchFamily="34" charset="0"/>
              <a:cs typeface="Times New Roman" panose="02020603050405020304" pitchFamily="18" charset="0"/>
            </a:endParaRPr>
          </a:p>
          <a:p>
            <a:endParaRPr lang="en-GB" sz="2000" dirty="0">
              <a:latin typeface="Gill Sans MT" panose="020B0502020104020203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5" name="Straight Arrow Connector 14"/>
          <p:cNvCxnSpPr>
            <a:endCxn id="12" idx="0"/>
          </p:cNvCxnSpPr>
          <p:nvPr/>
        </p:nvCxnSpPr>
        <p:spPr bwMode="auto">
          <a:xfrm flipH="1">
            <a:off x="7709734" y="2274220"/>
            <a:ext cx="1327434" cy="55524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sm" len="sm"/>
          </a:ln>
          <a:effectLst/>
        </p:spPr>
      </p:cxnSp>
      <p:cxnSp>
        <p:nvCxnSpPr>
          <p:cNvPr id="19" name="Straight Arrow Connector 18"/>
          <p:cNvCxnSpPr/>
          <p:nvPr/>
        </p:nvCxnSpPr>
        <p:spPr bwMode="auto">
          <a:xfrm>
            <a:off x="9289438" y="2274220"/>
            <a:ext cx="956879" cy="55524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" name="TextBox 1"/>
          <p:cNvSpPr txBox="1"/>
          <p:nvPr/>
        </p:nvSpPr>
        <p:spPr>
          <a:xfrm>
            <a:off x="8328248" y="1897270"/>
            <a:ext cx="11432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000" i="1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sz="2000" i="1" baseline="0" dirty="0">
                <a:latin typeface="Gill Sans MT" panose="020B0502020104020203" pitchFamily="34" charset="0"/>
                <a:cs typeface="Times New Roman" panose="02020603050405020304" pitchFamily="18" charset="0"/>
              </a:rPr>
              <a:t> = E</a:t>
            </a:r>
            <a:r>
              <a:rPr lang="el-GR" sz="2000" i="1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en-GB" sz="2000" baseline="0" dirty="0">
                <a:latin typeface="Gill Sans MT" panose="020B0502020104020203" pitchFamily="34" charset="0"/>
                <a:cs typeface="Times New Roman" panose="02020603050405020304" pitchFamily="18" charset="0"/>
              </a:rPr>
              <a:t>Δ</a:t>
            </a:r>
            <a:r>
              <a:rPr lang="en-GB" sz="2000" i="1" baseline="0" dirty="0">
                <a:latin typeface="Gill Sans MT" panose="020B0502020104020203" pitchFamily="34" charset="0"/>
                <a:cs typeface="Times New Roman" panose="02020603050405020304" pitchFamily="18" charset="0"/>
              </a:rPr>
              <a:t>T</a:t>
            </a:r>
            <a:endParaRPr lang="en-US" sz="2000" i="1" baseline="0" dirty="0">
              <a:latin typeface="Gill Sans MT" panose="020B0502020104020203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351" y="2008623"/>
            <a:ext cx="5260756" cy="3573836"/>
          </a:xfrm>
          <a:prstGeom prst="rect">
            <a:avLst/>
          </a:prstGeom>
        </p:spPr>
      </p:pic>
      <p:sp>
        <p:nvSpPr>
          <p:cNvPr id="13" name="TextBox 5"/>
          <p:cNvSpPr txBox="1">
            <a:spLocks noChangeArrowheads="1"/>
          </p:cNvSpPr>
          <p:nvPr/>
        </p:nvSpPr>
        <p:spPr bwMode="auto">
          <a:xfrm>
            <a:off x="0" y="6333260"/>
            <a:ext cx="955252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Helvetica Neue Light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Helvetica Neue Light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Helvetica Neue Light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Helvetica Neue Light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Helvetica Neue Light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 Neue Light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 Neue Light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 Neue Light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 Neue Light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GB" sz="1400" baseline="0" dirty="0">
                <a:latin typeface="Gill Sans MT" panose="020B0502020104020203" pitchFamily="34" charset="0"/>
              </a:rPr>
              <a:t>Wilkes, J., et al., </a:t>
            </a:r>
            <a:r>
              <a:rPr lang="en-GB" sz="1400" i="1" baseline="0" dirty="0">
                <a:latin typeface="Gill Sans MT" panose="020B0502020104020203" pitchFamily="34" charset="0"/>
              </a:rPr>
              <a:t>Additive manufacturing of ZrO2-Al2O3 ceramic components by selective laser melting.</a:t>
            </a:r>
            <a:r>
              <a:rPr lang="en-GB" sz="1400" baseline="0" dirty="0">
                <a:latin typeface="Gill Sans MT" panose="020B0502020104020203" pitchFamily="34" charset="0"/>
              </a:rPr>
              <a:t> Rapid Prototyping Journal, 2013. 19(1): p. 51-57.</a:t>
            </a:r>
            <a:endParaRPr lang="en-GB" altLang="en-US" sz="1400" baseline="0" dirty="0">
              <a:latin typeface="Gill Sans MT" panose="020B0502020104020203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en-GB" dirty="0">
                <a:latin typeface="Gill Sans MT" panose="020B0502020104020203" pitchFamily="34" charset="0"/>
              </a:rPr>
              <a:t>Issues in SLM of ceramics</a:t>
            </a:r>
          </a:p>
        </p:txBody>
      </p:sp>
    </p:spTree>
    <p:extLst>
      <p:ext uri="{BB962C8B-B14F-4D97-AF65-F5344CB8AC3E}">
        <p14:creationId xmlns:p14="http://schemas.microsoft.com/office/powerpoint/2010/main" val="707658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1" grpId="0"/>
      <p:bldP spid="12" grpId="0"/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1080000" y="1684332"/>
            <a:ext cx="897644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en-US" altLang="en-US" sz="2800" kern="0" baseline="0" dirty="0">
                <a:latin typeface="Gill Sans MT" panose="020B0502020104020203" pitchFamily="34" charset="0"/>
                <a:cs typeface="Times New Roman" panose="02020603050405020304" pitchFamily="18" charset="0"/>
              </a:rPr>
              <a:t>Naturally occurring mineral – </a:t>
            </a:r>
            <a:r>
              <a:rPr lang="el-GR" altLang="en-US" sz="2800" i="1" kern="0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en-US" altLang="en-US" sz="2800" kern="0" baseline="0" dirty="0">
                <a:latin typeface="Gill Sans MT" panose="020B0502020104020203" pitchFamily="34" charset="0"/>
                <a:cs typeface="Times New Roman" panose="02020603050405020304" pitchFamily="18" charset="0"/>
              </a:rPr>
              <a:t> phase</a:t>
            </a:r>
          </a:p>
          <a:p>
            <a:r>
              <a:rPr lang="en-US" altLang="en-US" sz="2800" kern="0" baseline="0" dirty="0">
                <a:latin typeface="Gill Sans MT" panose="020B0502020104020203" pitchFamily="34" charset="0"/>
                <a:cs typeface="Times New Roman" panose="02020603050405020304" pitchFamily="18" charset="0"/>
              </a:rPr>
              <a:t>Lithium aluminum silicate – </a:t>
            </a:r>
            <a:r>
              <a:rPr lang="en-US" altLang="en-US" sz="2800" kern="0" baseline="0" dirty="0" err="1">
                <a:latin typeface="Gill Sans MT" panose="020B0502020104020203" pitchFamily="34" charset="0"/>
                <a:cs typeface="Times New Roman" panose="02020603050405020304" pitchFamily="18" charset="0"/>
              </a:rPr>
              <a:t>LiAl</a:t>
            </a:r>
            <a:r>
              <a:rPr lang="en-US" altLang="en-US" sz="2800" kern="0" baseline="0" dirty="0">
                <a:latin typeface="Gill Sans MT" panose="020B0502020104020203" pitchFamily="34" charset="0"/>
                <a:cs typeface="Times New Roman" panose="02020603050405020304" pitchFamily="18" charset="0"/>
              </a:rPr>
              <a:t>(Si</a:t>
            </a:r>
            <a:r>
              <a:rPr lang="en-US" altLang="en-US" sz="2800" kern="0" dirty="0">
                <a:latin typeface="Gill Sans MT" panose="020B0502020104020203" pitchFamily="34" charset="0"/>
                <a:cs typeface="Times New Roman" panose="02020603050405020304" pitchFamily="18" charset="0"/>
              </a:rPr>
              <a:t>2</a:t>
            </a:r>
            <a:r>
              <a:rPr lang="en-US" altLang="en-US" sz="2800" kern="0" baseline="0" dirty="0">
                <a:latin typeface="Gill Sans MT" panose="020B0502020104020203" pitchFamily="34" charset="0"/>
                <a:cs typeface="Times New Roman" panose="02020603050405020304" pitchFamily="18" charset="0"/>
              </a:rPr>
              <a:t>O</a:t>
            </a:r>
            <a:r>
              <a:rPr lang="en-US" altLang="en-US" sz="2800" kern="0" dirty="0">
                <a:latin typeface="Gill Sans MT" panose="020B0502020104020203" pitchFamily="34" charset="0"/>
                <a:cs typeface="Times New Roman" panose="02020603050405020304" pitchFamily="18" charset="0"/>
              </a:rPr>
              <a:t>6</a:t>
            </a:r>
            <a:r>
              <a:rPr lang="en-US" altLang="en-US" sz="2800" kern="0" baseline="0" dirty="0">
                <a:latin typeface="Gill Sans MT" panose="020B0502020104020203" pitchFamily="34" charset="0"/>
                <a:cs typeface="Times New Roman" panose="02020603050405020304" pitchFamily="18" charset="0"/>
              </a:rPr>
              <a:t>)</a:t>
            </a:r>
          </a:p>
        </p:txBody>
      </p:sp>
      <p:pic>
        <p:nvPicPr>
          <p:cNvPr id="13" name="Picture 4" descr="C:\Users\Ming Xuan\Downloads\Image_371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7388" y="3028634"/>
            <a:ext cx="4388906" cy="32806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8" name="Table 7"/>
          <p:cNvGraphicFramePr>
            <a:graphicFrameLocks noGrp="1"/>
          </p:cNvGraphicFramePr>
          <p:nvPr>
            <p:extLst/>
          </p:nvPr>
        </p:nvGraphicFramePr>
        <p:xfrm>
          <a:off x="7455188" y="3042117"/>
          <a:ext cx="2050420" cy="3522159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3259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44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2679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cs typeface="Times New Roman" panose="02020603050405020304" pitchFamily="18" charset="0"/>
                        </a:rPr>
                        <a:t>Oxides</a:t>
                      </a:r>
                      <a:endParaRPr lang="en-GB" sz="2400" dirty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73" marR="68573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 err="1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cs typeface="Times New Roman" panose="02020603050405020304" pitchFamily="18" charset="0"/>
                        </a:rPr>
                        <a:t>wt</a:t>
                      </a:r>
                      <a:r>
                        <a:rPr lang="en-GB" sz="240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en-GB" sz="2400" dirty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73" marR="68573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199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u="none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cs typeface="Times New Roman" panose="02020603050405020304" pitchFamily="18" charset="0"/>
                        </a:rPr>
                        <a:t>Li</a:t>
                      </a:r>
                      <a:r>
                        <a:rPr lang="en-GB" sz="2400" u="none" baseline="-2500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GB" sz="2400" u="none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cs typeface="Times New Roman" panose="02020603050405020304" pitchFamily="18" charset="0"/>
                        </a:rPr>
                        <a:t>O</a:t>
                      </a:r>
                      <a:endParaRPr lang="en-GB" sz="2400" u="none" dirty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73" marR="68573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cs typeface="Times New Roman" panose="02020603050405020304" pitchFamily="18" charset="0"/>
                        </a:rPr>
                        <a:t>7.1</a:t>
                      </a:r>
                      <a:endParaRPr lang="en-GB" sz="2400" dirty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73" marR="68573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199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cs typeface="Times New Roman" panose="02020603050405020304" pitchFamily="18" charset="0"/>
                        </a:rPr>
                        <a:t>Fe</a:t>
                      </a:r>
                      <a:r>
                        <a:rPr lang="en-GB" sz="2400" baseline="-2500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GB" sz="240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n-GB" sz="2400" baseline="-2500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GB" sz="2400" dirty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73" marR="68573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cs typeface="Times New Roman" panose="02020603050405020304" pitchFamily="18" charset="0"/>
                        </a:rPr>
                        <a:t>0.1</a:t>
                      </a:r>
                      <a:endParaRPr lang="en-GB" sz="2400" dirty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73" marR="68573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199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lang="en-GB" sz="2400" baseline="-2500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GB" sz="240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cs typeface="Times New Roman" panose="02020603050405020304" pitchFamily="18" charset="0"/>
                        </a:rPr>
                        <a:t>O</a:t>
                      </a:r>
                      <a:endParaRPr lang="en-GB" sz="2400" dirty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73" marR="68573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cs typeface="Times New Roman" panose="02020603050405020304" pitchFamily="18" charset="0"/>
                        </a:rPr>
                        <a:t>0.25</a:t>
                      </a:r>
                      <a:endParaRPr lang="en-GB" sz="2400" dirty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73" marR="68573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199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cs typeface="Times New Roman" panose="02020603050405020304" pitchFamily="18" charset="0"/>
                        </a:rPr>
                        <a:t>Al</a:t>
                      </a:r>
                      <a:r>
                        <a:rPr lang="en-GB" sz="2400" baseline="-2500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GB" sz="240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n-GB" sz="2400" baseline="-2500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GB" sz="2400" dirty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73" marR="68573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cs typeface="Times New Roman" panose="02020603050405020304" pitchFamily="18" charset="0"/>
                        </a:rPr>
                        <a:t>25.4</a:t>
                      </a:r>
                      <a:endParaRPr lang="en-GB" sz="2400" dirty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73" marR="68573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199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cs typeface="Times New Roman" panose="02020603050405020304" pitchFamily="18" charset="0"/>
                        </a:rPr>
                        <a:t>SiO</a:t>
                      </a:r>
                      <a:r>
                        <a:rPr lang="en-GB" sz="2400" baseline="-2500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GB" sz="2400" dirty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73" marR="68573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cs typeface="Times New Roman" panose="02020603050405020304" pitchFamily="18" charset="0"/>
                        </a:rPr>
                        <a:t>65.7</a:t>
                      </a:r>
                      <a:endParaRPr lang="en-GB" sz="2400" dirty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73" marR="68573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199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en-GB" sz="2400" baseline="-2500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GB" sz="240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n-GB" sz="2400" baseline="-2500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GB" sz="2400" dirty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73" marR="68573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cs typeface="Times New Roman" panose="02020603050405020304" pitchFamily="18" charset="0"/>
                        </a:rPr>
                        <a:t>0.13</a:t>
                      </a:r>
                      <a:endParaRPr lang="en-GB" sz="2400" dirty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73" marR="68573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199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cs typeface="Times New Roman" panose="02020603050405020304" pitchFamily="18" charset="0"/>
                        </a:rPr>
                        <a:t>Na</a:t>
                      </a:r>
                      <a:r>
                        <a:rPr lang="en-GB" sz="2400" baseline="-2500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GB" sz="240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cs typeface="Times New Roman" panose="02020603050405020304" pitchFamily="18" charset="0"/>
                        </a:rPr>
                        <a:t>O</a:t>
                      </a:r>
                      <a:endParaRPr lang="en-GB" sz="2400" dirty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73" marR="68573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cs typeface="Times New Roman" panose="02020603050405020304" pitchFamily="18" charset="0"/>
                        </a:rPr>
                        <a:t>0.23</a:t>
                      </a:r>
                      <a:endParaRPr lang="en-GB" sz="2400" dirty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73" marR="68573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2624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cs typeface="Times New Roman" panose="02020603050405020304" pitchFamily="18" charset="0"/>
                        </a:rPr>
                        <a:t>LOI</a:t>
                      </a:r>
                      <a:endParaRPr lang="en-GB" sz="2400" dirty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73" marR="68573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cs typeface="Times New Roman" panose="02020603050405020304" pitchFamily="18" charset="0"/>
                        </a:rPr>
                        <a:t>0.32</a:t>
                      </a:r>
                      <a:endParaRPr lang="en-GB" sz="2400" dirty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73" marR="68573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cxnSp>
        <p:nvCxnSpPr>
          <p:cNvPr id="4" name="Straight Arrow Connector 3"/>
          <p:cNvCxnSpPr/>
          <p:nvPr/>
        </p:nvCxnSpPr>
        <p:spPr>
          <a:xfrm flipH="1">
            <a:off x="9588408" y="5229200"/>
            <a:ext cx="180000" cy="0"/>
          </a:xfrm>
          <a:prstGeom prst="straightConnector1">
            <a:avLst/>
          </a:prstGeom>
          <a:ln>
            <a:solidFill>
              <a:schemeClr val="tx1"/>
            </a:solidFill>
            <a:headEnd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>
            <a:off x="9588408" y="3642249"/>
            <a:ext cx="180000" cy="0"/>
          </a:xfrm>
          <a:prstGeom prst="straightConnector1">
            <a:avLst/>
          </a:prstGeom>
          <a:ln>
            <a:solidFill>
              <a:schemeClr val="tx1"/>
            </a:solidFill>
            <a:headEnd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>
            <a:off x="9588408" y="4846929"/>
            <a:ext cx="180000" cy="0"/>
          </a:xfrm>
          <a:prstGeom prst="straightConnector1">
            <a:avLst/>
          </a:prstGeom>
          <a:ln>
            <a:solidFill>
              <a:schemeClr val="tx1"/>
            </a:solidFill>
            <a:headEnd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Spodumene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10174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2209800" y="2051050"/>
            <a:ext cx="7772400" cy="4114800"/>
          </a:xfrm>
        </p:spPr>
        <p:txBody>
          <a:bodyPr/>
          <a:lstStyle/>
          <a:p>
            <a:pPr marL="914400" lvl="2" indent="0">
              <a:buFontTx/>
              <a:buNone/>
            </a:pPr>
            <a:endParaRPr lang="en-US" altLang="en-US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endParaRPr lang="en-US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lvl="2" indent="0">
              <a:buFontTx/>
              <a:buNone/>
            </a:pPr>
            <a:endParaRPr lang="en-GB" altLang="en-US"/>
          </a:p>
        </p:txBody>
      </p:sp>
      <p:pic>
        <p:nvPicPr>
          <p:cNvPr id="11" name="Picture 10" descr="F:\New Folder\P100-3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7488" y="3473395"/>
            <a:ext cx="3923665" cy="2616835"/>
          </a:xfrm>
          <a:prstGeom prst="rect">
            <a:avLst/>
          </a:prstGeom>
          <a:noFill/>
          <a:ln>
            <a:noFill/>
          </a:ln>
          <a:extLst/>
        </p:spPr>
      </p:pic>
      <p:pic>
        <p:nvPicPr>
          <p:cNvPr id="12" name="Picture 11" descr="C:\Users\Ming Xuan\Downloads\20150513_111720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824" y="3501328"/>
            <a:ext cx="3923665" cy="2880000"/>
          </a:xfrm>
          <a:prstGeom prst="rect">
            <a:avLst/>
          </a:prstGeom>
          <a:noFill/>
          <a:ln>
            <a:noFill/>
          </a:ln>
          <a:extLst/>
        </p:spPr>
      </p:pic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en-GB" dirty="0">
                <a:latin typeface="Gill Sans MT" panose="020B0502020104020203" pitchFamily="34" charset="0"/>
              </a:rPr>
              <a:t>Failure characteristics</a:t>
            </a:r>
          </a:p>
        </p:txBody>
      </p:sp>
      <p:pic>
        <p:nvPicPr>
          <p:cNvPr id="14" name="Picture 13" descr="C:\Users\Ming Xuan\Downloads\20151117_164457.jp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65" r="22028" b="-14"/>
          <a:stretch/>
        </p:blipFill>
        <p:spPr bwMode="auto">
          <a:xfrm>
            <a:off x="4463197" y="3501328"/>
            <a:ext cx="3449320" cy="2880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Content Placeholder 2"/>
          <p:cNvSpPr txBox="1">
            <a:spLocks/>
          </p:cNvSpPr>
          <p:nvPr/>
        </p:nvSpPr>
        <p:spPr bwMode="auto">
          <a:xfrm>
            <a:off x="1080000" y="1684332"/>
            <a:ext cx="897644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en-GB" altLang="en-US" sz="2800" kern="0" baseline="0" dirty="0">
                <a:latin typeface="Gill Sans MT" panose="020B0502020104020203" pitchFamily="34" charset="0"/>
                <a:cs typeface="Times New Roman" panose="02020603050405020304" pitchFamily="18" charset="0"/>
              </a:rPr>
              <a:t>Unsuccessful adhesion of first layer</a:t>
            </a:r>
            <a:endParaRPr lang="en-US" altLang="en-US" sz="2800" kern="0" baseline="0" dirty="0">
              <a:latin typeface="Gill Sans MT" panose="020B0502020104020203" pitchFamily="34" charset="0"/>
              <a:cs typeface="Times New Roman" panose="02020603050405020304" pitchFamily="18" charset="0"/>
            </a:endParaRPr>
          </a:p>
          <a:p>
            <a:r>
              <a:rPr lang="en-US" altLang="en-US" sz="2800" kern="0" baseline="0" dirty="0">
                <a:latin typeface="Gill Sans MT" panose="020B0502020104020203" pitchFamily="34" charset="0"/>
                <a:cs typeface="Times New Roman" panose="02020603050405020304" pitchFamily="18" charset="0"/>
              </a:rPr>
              <a:t>Non-bonded adjacent tracks</a:t>
            </a:r>
          </a:p>
          <a:p>
            <a:r>
              <a:rPr lang="en-US" altLang="en-US" sz="2800" kern="0" baseline="0" dirty="0">
                <a:latin typeface="Gill Sans MT" panose="020B0502020104020203" pitchFamily="34" charset="0"/>
                <a:cs typeface="Times New Roman" panose="02020603050405020304" pitchFamily="18" charset="0"/>
              </a:rPr>
              <a:t>Failure to continue printing after the first layer</a:t>
            </a:r>
          </a:p>
        </p:txBody>
      </p:sp>
    </p:spTree>
    <p:extLst>
      <p:ext uri="{BB962C8B-B14F-4D97-AF65-F5344CB8AC3E}">
        <p14:creationId xmlns:p14="http://schemas.microsoft.com/office/powerpoint/2010/main" val="10022249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9341" y="1727799"/>
            <a:ext cx="2520000" cy="2173943"/>
          </a:xfrm>
          <a:prstGeom prst="rect">
            <a:avLst/>
          </a:prstGeom>
        </p:spPr>
      </p:pic>
      <p:sp>
        <p:nvSpPr>
          <p:cNvPr id="22535" name="TextBox 15"/>
          <p:cNvSpPr txBox="1">
            <a:spLocks noChangeArrowheads="1"/>
          </p:cNvSpPr>
          <p:nvPr/>
        </p:nvSpPr>
        <p:spPr bwMode="auto">
          <a:xfrm>
            <a:off x="2919341" y="3561371"/>
            <a:ext cx="425116" cy="338554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Helvetica Neue Light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Helvetica Neue Light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Helvetica Neue Light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Helvetica Neue Light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Helvetica Neue Light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 Neue Light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 Neue Light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 Neue Light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 Neue Light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baseline="0" dirty="0">
                <a:latin typeface="Gill Sans MT" panose="020B0502020104020203" pitchFamily="34" charset="0"/>
                <a:cs typeface="Times New Roman" panose="02020603050405020304" pitchFamily="18" charset="0"/>
              </a:rPr>
              <a:t>(b)</a:t>
            </a:r>
            <a:endParaRPr lang="en-SG" altLang="en-US" sz="1600" baseline="0" dirty="0">
              <a:latin typeface="Gill Sans MT" panose="020B0502020104020203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Picture 11" descr="D:\QE\Spod Opt Microscope\F47\47P120V40H300.tif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93"/>
          <a:stretch/>
        </p:blipFill>
        <p:spPr bwMode="auto">
          <a:xfrm>
            <a:off x="293291" y="1727799"/>
            <a:ext cx="2520000" cy="2196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59341" y="4026223"/>
            <a:ext cx="2520000" cy="2173943"/>
          </a:xfrm>
          <a:prstGeom prst="rect">
            <a:avLst/>
          </a:prstGeom>
        </p:spPr>
      </p:pic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0" y="6332315"/>
            <a:ext cx="81842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Helvetica Neue Light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Helvetica Neue Light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Helvetica Neue Light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Helvetica Neue Light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Helvetica Neue Light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 Neue Light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 Neue Light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 Neue Light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 Neue Light"/>
                <a:ea typeface="ＭＳ Ｐゴシック" panose="020B0600070205080204" pitchFamily="34" charset="-128"/>
              </a:defRPr>
            </a:lvl9pPr>
          </a:lstStyle>
          <a:p>
            <a:pPr>
              <a:buNone/>
            </a:pPr>
            <a:r>
              <a:rPr lang="en-GB" sz="1400" baseline="0" dirty="0">
                <a:latin typeface="Gill Sans MT" panose="020B0502020104020203" pitchFamily="34" charset="0"/>
              </a:rPr>
              <a:t>M. X. Gan and C. H. Wong, "Selective Laser Melting of Spodumene: An Exploratory Study", paper presented at 2nd International Conference on Progress in Additive Manufacturing, 16 May-19 May, Singapore.(2016).</a:t>
            </a:r>
            <a:endParaRPr lang="en-GB" altLang="en-US" sz="1400" baseline="0" dirty="0">
              <a:latin typeface="Gill Sans MT" panose="020B0502020104020203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en-GB" dirty="0">
                <a:latin typeface="Gill Sans MT" panose="020B0502020104020203" pitchFamily="34" charset="0"/>
              </a:rPr>
              <a:t>Single layer (2D)</a:t>
            </a:r>
          </a:p>
        </p:txBody>
      </p:sp>
      <p:sp>
        <p:nvSpPr>
          <p:cNvPr id="22534" name="TextBox 14"/>
          <p:cNvSpPr txBox="1">
            <a:spLocks noChangeArrowheads="1"/>
          </p:cNvSpPr>
          <p:nvPr/>
        </p:nvSpPr>
        <p:spPr bwMode="auto">
          <a:xfrm>
            <a:off x="293291" y="3584229"/>
            <a:ext cx="413896" cy="338554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Helvetica Neue Light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Helvetica Neue Light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Helvetica Neue Light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Helvetica Neue Light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Helvetica Neue Light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 Neue Light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 Neue Light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 Neue Light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 Neue Light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baseline="0" dirty="0">
                <a:latin typeface="Gill Sans MT" panose="020B0502020104020203" pitchFamily="34" charset="0"/>
                <a:cs typeface="Times New Roman" panose="02020603050405020304" pitchFamily="18" charset="0"/>
              </a:rPr>
              <a:t>(a)</a:t>
            </a:r>
            <a:endParaRPr lang="en-SG" altLang="en-US" sz="1600" baseline="0" dirty="0">
              <a:latin typeface="Gill Sans MT" panose="020B0502020104020203" pitchFamily="34" charset="0"/>
              <a:cs typeface="Times New Roman" panose="02020603050405020304" pitchFamily="18" charset="0"/>
            </a:endParaRPr>
          </a:p>
        </p:txBody>
      </p:sp>
      <p:sp>
        <p:nvSpPr>
          <p:cNvPr id="22536" name="TextBox 16"/>
          <p:cNvSpPr txBox="1">
            <a:spLocks noChangeArrowheads="1"/>
          </p:cNvSpPr>
          <p:nvPr/>
        </p:nvSpPr>
        <p:spPr bwMode="auto">
          <a:xfrm>
            <a:off x="1659341" y="5858868"/>
            <a:ext cx="413896" cy="338554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Helvetica Neue Light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Helvetica Neue Light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Helvetica Neue Light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Helvetica Neue Light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Helvetica Neue Light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 Neue Light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 Neue Light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 Neue Light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 Neue Light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baseline="0" dirty="0">
                <a:latin typeface="Gill Sans MT" panose="020B0502020104020203" pitchFamily="34" charset="0"/>
                <a:cs typeface="Times New Roman" panose="02020603050405020304" pitchFamily="18" charset="0"/>
              </a:rPr>
              <a:t>(c)</a:t>
            </a:r>
            <a:endParaRPr lang="en-SG" altLang="en-US" sz="1600" baseline="0" dirty="0">
              <a:latin typeface="Gill Sans MT" panose="020B0502020104020203" pitchFamily="34" charset="0"/>
              <a:cs typeface="Times New Roman" panose="02020603050405020304" pitchFamily="18" charset="0"/>
            </a:endParaRPr>
          </a:p>
        </p:txBody>
      </p:sp>
      <p:pic>
        <p:nvPicPr>
          <p:cNvPr id="14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5602" y="1684583"/>
            <a:ext cx="5045737" cy="3626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5" name="Straight Arrow Connector 14"/>
          <p:cNvCxnSpPr/>
          <p:nvPr/>
        </p:nvCxnSpPr>
        <p:spPr>
          <a:xfrm flipV="1">
            <a:off x="11332985" y="2194591"/>
            <a:ext cx="0" cy="10800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0825873" y="3182257"/>
            <a:ext cx="9587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aseline="0" dirty="0">
                <a:latin typeface="Gill Sans MT" panose="020B0502020104020203" pitchFamily="34" charset="0"/>
              </a:rPr>
              <a:t>Energy density</a:t>
            </a:r>
            <a:endParaRPr lang="en-SG" sz="2000" baseline="0" dirty="0">
              <a:latin typeface="Gill Sans MT" panose="020B0502020104020203" pitchFamily="34" charset="0"/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11332985" y="3922783"/>
            <a:ext cx="0" cy="10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0360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9" name="Picture 2" descr="C:\Users\Ming Xuan\Downloads\100-12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84" t="46478" r="32503" b="44774"/>
          <a:stretch>
            <a:fillRect/>
          </a:stretch>
        </p:blipFill>
        <p:spPr bwMode="auto">
          <a:xfrm>
            <a:off x="1175851" y="2136239"/>
            <a:ext cx="4680000" cy="843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0" name="Picture 3" descr="C:\Users\Ming Xuan\Downloads\170-19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36" t="60033" r="30751" b="26666"/>
          <a:stretch>
            <a:fillRect/>
          </a:stretch>
        </p:blipFill>
        <p:spPr bwMode="auto">
          <a:xfrm>
            <a:off x="1175399" y="3031177"/>
            <a:ext cx="4680000" cy="829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1" name="Picture 4" descr="C:\Users\Ming Xuan\Downloads\130-150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03" t="65572" r="31535" b="21053"/>
          <a:stretch>
            <a:fillRect/>
          </a:stretch>
        </p:blipFill>
        <p:spPr bwMode="auto">
          <a:xfrm>
            <a:off x="1175851" y="3933056"/>
            <a:ext cx="4680000" cy="816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2" name="Picture 5" descr="C:\Users\Ming Xuan\Downloads\240-260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63" t="59218" r="21803" b="24153"/>
          <a:stretch>
            <a:fillRect/>
          </a:stretch>
        </p:blipFill>
        <p:spPr bwMode="auto">
          <a:xfrm>
            <a:off x="1175399" y="4844643"/>
            <a:ext cx="4680000" cy="816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3" name="TextBox 6"/>
          <p:cNvSpPr txBox="1">
            <a:spLocks noChangeArrowheads="1"/>
          </p:cNvSpPr>
          <p:nvPr/>
        </p:nvSpPr>
        <p:spPr bwMode="auto">
          <a:xfrm>
            <a:off x="750500" y="2640822"/>
            <a:ext cx="413896" cy="338554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Helvetica Neue Light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Helvetica Neue Light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Helvetica Neue Light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Helvetica Neue Light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Helvetica Neue Light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 Neue Light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 Neue Light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 Neue Light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 Neue Light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baseline="0" dirty="0">
                <a:latin typeface="Gill Sans MT" panose="020B0502020104020203" pitchFamily="34" charset="0"/>
                <a:cs typeface="Times New Roman" panose="02020603050405020304" pitchFamily="18" charset="0"/>
              </a:rPr>
              <a:t>(a)</a:t>
            </a:r>
            <a:endParaRPr lang="en-SG" altLang="en-US" sz="1600" baseline="0" dirty="0">
              <a:latin typeface="Gill Sans MT" panose="020B0502020104020203" pitchFamily="34" charset="0"/>
              <a:cs typeface="Times New Roman" panose="02020603050405020304" pitchFamily="18" charset="0"/>
            </a:endParaRPr>
          </a:p>
        </p:txBody>
      </p:sp>
      <p:sp>
        <p:nvSpPr>
          <p:cNvPr id="24584" name="TextBox 7"/>
          <p:cNvSpPr txBox="1">
            <a:spLocks noChangeArrowheads="1"/>
          </p:cNvSpPr>
          <p:nvPr/>
        </p:nvSpPr>
        <p:spPr bwMode="auto">
          <a:xfrm>
            <a:off x="739280" y="3493165"/>
            <a:ext cx="425116" cy="338554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Helvetica Neue Light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Helvetica Neue Light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Helvetica Neue Light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Helvetica Neue Light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Helvetica Neue Light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 Neue Light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 Neue Light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 Neue Light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 Neue Light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baseline="0" dirty="0">
                <a:latin typeface="Gill Sans MT" panose="020B0502020104020203" pitchFamily="34" charset="0"/>
                <a:cs typeface="Times New Roman" panose="02020603050405020304" pitchFamily="18" charset="0"/>
              </a:rPr>
              <a:t>(b)</a:t>
            </a:r>
            <a:endParaRPr lang="en-SG" altLang="en-US" sz="1600" baseline="0" dirty="0">
              <a:latin typeface="Gill Sans MT" panose="020B0502020104020203" pitchFamily="34" charset="0"/>
              <a:cs typeface="Times New Roman" panose="02020603050405020304" pitchFamily="18" charset="0"/>
            </a:endParaRPr>
          </a:p>
        </p:txBody>
      </p:sp>
      <p:sp>
        <p:nvSpPr>
          <p:cNvPr id="24585" name="TextBox 8"/>
          <p:cNvSpPr txBox="1">
            <a:spLocks noChangeArrowheads="1"/>
          </p:cNvSpPr>
          <p:nvPr/>
        </p:nvSpPr>
        <p:spPr bwMode="auto">
          <a:xfrm>
            <a:off x="761503" y="4409770"/>
            <a:ext cx="413896" cy="338554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Helvetica Neue Light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Helvetica Neue Light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Helvetica Neue Light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Helvetica Neue Light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Helvetica Neue Light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 Neue Light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 Neue Light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 Neue Light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 Neue Light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baseline="0" dirty="0">
                <a:latin typeface="Gill Sans MT" panose="020B0502020104020203" pitchFamily="34" charset="0"/>
                <a:cs typeface="Times New Roman" panose="02020603050405020304" pitchFamily="18" charset="0"/>
              </a:rPr>
              <a:t>(c)</a:t>
            </a:r>
            <a:endParaRPr lang="en-SG" altLang="en-US" sz="1600" baseline="0" dirty="0">
              <a:latin typeface="Gill Sans MT" panose="020B0502020104020203" pitchFamily="34" charset="0"/>
              <a:cs typeface="Times New Roman" panose="02020603050405020304" pitchFamily="18" charset="0"/>
            </a:endParaRPr>
          </a:p>
        </p:txBody>
      </p:sp>
      <p:sp>
        <p:nvSpPr>
          <p:cNvPr id="24586" name="TextBox 9"/>
          <p:cNvSpPr txBox="1">
            <a:spLocks noChangeArrowheads="1"/>
          </p:cNvSpPr>
          <p:nvPr/>
        </p:nvSpPr>
        <p:spPr bwMode="auto">
          <a:xfrm>
            <a:off x="739280" y="5322694"/>
            <a:ext cx="425116" cy="338554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Helvetica Neue Light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Helvetica Neue Light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Helvetica Neue Light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Helvetica Neue Light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Helvetica Neue Light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 Neue Light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 Neue Light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 Neue Light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 Neue Light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baseline="0" dirty="0">
                <a:latin typeface="Gill Sans MT" panose="020B0502020104020203" pitchFamily="34" charset="0"/>
                <a:cs typeface="Times New Roman" panose="02020603050405020304" pitchFamily="18" charset="0"/>
              </a:rPr>
              <a:t>(d)</a:t>
            </a:r>
            <a:endParaRPr lang="en-SG" altLang="en-US" sz="1600" baseline="0" dirty="0">
              <a:latin typeface="Gill Sans MT" panose="020B0502020104020203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0" y="6334780"/>
            <a:ext cx="940836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Helvetica Neue Light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Helvetica Neue Light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Helvetica Neue Light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Helvetica Neue Light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Helvetica Neue Light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 Neue Light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 Neue Light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 Neue Light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 Neue Light"/>
                <a:ea typeface="ＭＳ Ｐゴシック" panose="020B0600070205080204" pitchFamily="34" charset="-128"/>
              </a:defRPr>
            </a:lvl9pPr>
          </a:lstStyle>
          <a:p>
            <a:pPr>
              <a:buNone/>
            </a:pPr>
            <a:r>
              <a:rPr lang="en-GB" sz="1400" baseline="0" dirty="0">
                <a:latin typeface="Gill Sans MT" panose="020B0502020104020203" pitchFamily="34" charset="0"/>
              </a:rPr>
              <a:t>M. X. Gan &amp; C. H. Wong, “</a:t>
            </a:r>
            <a:r>
              <a:rPr lang="en-GB" sz="1400" i="1" baseline="0" dirty="0">
                <a:latin typeface="Gill Sans MT" panose="020B0502020104020203" pitchFamily="34" charset="0"/>
              </a:rPr>
              <a:t>Effect of hatch spacing on the density of selectively laser melted </a:t>
            </a:r>
            <a:r>
              <a:rPr lang="en-GB" sz="1400" i="1" baseline="0" dirty="0" err="1">
                <a:latin typeface="Gill Sans MT" panose="020B0502020104020203" pitchFamily="34" charset="0"/>
              </a:rPr>
              <a:t>spoduemene</a:t>
            </a:r>
            <a:r>
              <a:rPr lang="en-GB" sz="1400" baseline="0" dirty="0">
                <a:latin typeface="Gill Sans MT" panose="020B0502020104020203" pitchFamily="34" charset="0"/>
              </a:rPr>
              <a:t>,” 6th International Congress on Ceramics, Dresden, Germany, 21 August 2016 – 25 August 2016.</a:t>
            </a:r>
            <a:endParaRPr lang="en-GB" altLang="en-US" sz="1400" baseline="0" dirty="0">
              <a:latin typeface="Gill Sans MT" panose="020B0502020104020203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en-GB" dirty="0">
                <a:latin typeface="Gill Sans MT" panose="020B0502020104020203" pitchFamily="34" charset="0"/>
              </a:rPr>
              <a:t>Multilayer (3D)</a:t>
            </a:r>
          </a:p>
        </p:txBody>
      </p:sp>
      <p:pic>
        <p:nvPicPr>
          <p:cNvPr id="15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6647" y="1469132"/>
            <a:ext cx="5974740" cy="43361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2" descr="C:\Users\Ming Xuan\Downloads\100-12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856" t="46478" r="32503" b="44774"/>
          <a:stretch>
            <a:fillRect/>
          </a:stretch>
        </p:blipFill>
        <p:spPr bwMode="auto">
          <a:xfrm>
            <a:off x="9117826" y="1953873"/>
            <a:ext cx="1440000" cy="1236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4" descr="C:\Users\Ming Xuan\Downloads\130-150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217" t="65572" r="31535" b="21053"/>
          <a:stretch>
            <a:fillRect/>
          </a:stretch>
        </p:blipFill>
        <p:spPr bwMode="auto">
          <a:xfrm>
            <a:off x="7104112" y="3580226"/>
            <a:ext cx="1440160" cy="12868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6924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3" grpId="0" animBg="1"/>
      <p:bldP spid="24584" grpId="0" animBg="1"/>
      <p:bldP spid="24585" grpId="0" animBg="1"/>
      <p:bldP spid="2458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Repeatability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67010"/>
          <a:stretch/>
        </p:blipFill>
        <p:spPr>
          <a:xfrm>
            <a:off x="1197949" y="1620253"/>
            <a:ext cx="1944216" cy="179984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53" r="37686"/>
          <a:stretch/>
        </p:blipFill>
        <p:spPr>
          <a:xfrm>
            <a:off x="3826241" y="1620253"/>
            <a:ext cx="1765703" cy="1799844"/>
          </a:xfrm>
          <a:prstGeom prst="rect">
            <a:avLst/>
          </a:prstGeom>
        </p:spPr>
      </p:pic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6478189"/>
              </p:ext>
            </p:extLst>
          </p:nvPr>
        </p:nvGraphicFramePr>
        <p:xfrm>
          <a:off x="931127" y="4509120"/>
          <a:ext cx="5256586" cy="17068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06124">
                  <a:extLst>
                    <a:ext uri="{9D8B030D-6E8A-4147-A177-3AD203B41FA5}">
                      <a16:colId xmlns:a16="http://schemas.microsoft.com/office/drawing/2014/main" val="219241671"/>
                    </a:ext>
                  </a:extLst>
                </a:gridCol>
                <a:gridCol w="1087349">
                  <a:extLst>
                    <a:ext uri="{9D8B030D-6E8A-4147-A177-3AD203B41FA5}">
                      <a16:colId xmlns:a16="http://schemas.microsoft.com/office/drawing/2014/main" val="1183150574"/>
                    </a:ext>
                  </a:extLst>
                </a:gridCol>
                <a:gridCol w="1087349">
                  <a:extLst>
                    <a:ext uri="{9D8B030D-6E8A-4147-A177-3AD203B41FA5}">
                      <a16:colId xmlns:a16="http://schemas.microsoft.com/office/drawing/2014/main" val="130292281"/>
                    </a:ext>
                  </a:extLst>
                </a:gridCol>
                <a:gridCol w="1088415">
                  <a:extLst>
                    <a:ext uri="{9D8B030D-6E8A-4147-A177-3AD203B41FA5}">
                      <a16:colId xmlns:a16="http://schemas.microsoft.com/office/drawing/2014/main" val="4093852934"/>
                    </a:ext>
                  </a:extLst>
                </a:gridCol>
                <a:gridCol w="1087349">
                  <a:extLst>
                    <a:ext uri="{9D8B030D-6E8A-4147-A177-3AD203B41FA5}">
                      <a16:colId xmlns:a16="http://schemas.microsoft.com/office/drawing/2014/main" val="817683325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</a:rPr>
                        <a:t>Rows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Tw Cen MT" panose="020B0602020104020603" pitchFamily="34" charset="0"/>
                        <a:cs typeface="Tw Cen MT" panose="020B0602020104020603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</a:rPr>
                        <a:t>Columns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Tw Cen MT" panose="020B0602020104020603" pitchFamily="34" charset="0"/>
                        <a:cs typeface="Tw Cen MT" panose="020B0602020104020603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172407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endParaRPr lang="en-US" sz="160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</a:rPr>
                        <a:t>1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Tw Cen MT" panose="020B0602020104020603" pitchFamily="34" charset="0"/>
                        <a:cs typeface="Tw Cen MT" panose="020B0602020104020603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</a:rPr>
                        <a:t>2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Tw Cen MT" panose="020B0602020104020603" pitchFamily="34" charset="0"/>
                        <a:cs typeface="Tw Cen MT" panose="020B0602020104020603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</a:rPr>
                        <a:t>3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Tw Cen MT" panose="020B0602020104020603" pitchFamily="34" charset="0"/>
                        <a:cs typeface="Tw Cen MT" panose="020B0602020104020603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</a:rPr>
                        <a:t>4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Tw Cen MT" panose="020B0602020104020603" pitchFamily="34" charset="0"/>
                        <a:cs typeface="Tw Cen MT" panose="020B0602020104020603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0565142"/>
                  </a:ext>
                </a:extLst>
              </a:tr>
              <a:tr h="179705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</a:rPr>
                        <a:t>1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Tw Cen MT" panose="020B0602020104020603" pitchFamily="34" charset="0"/>
                        <a:cs typeface="Tw Cen MT" panose="020B0602020104020603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</a:rPr>
                        <a:t>-0.051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Tw Cen MT" panose="020B0602020104020603" pitchFamily="34" charset="0"/>
                        <a:cs typeface="Tw Cen MT" panose="020B0602020104020603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</a:rPr>
                        <a:t>-1.021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Tw Cen MT" panose="020B0602020104020603" pitchFamily="34" charset="0"/>
                        <a:cs typeface="Tw Cen MT" panose="020B0602020104020603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</a:rPr>
                        <a:t>0.599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Tw Cen MT" panose="020B0602020104020603" pitchFamily="34" charset="0"/>
                        <a:cs typeface="Tw Cen MT" panose="020B0602020104020603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</a:rPr>
                        <a:t>0.599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Tw Cen MT" panose="020B0602020104020603" pitchFamily="34" charset="0"/>
                        <a:cs typeface="Tw Cen MT" panose="020B0602020104020603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2561205"/>
                  </a:ext>
                </a:extLst>
              </a:tr>
              <a:tr h="17970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</a:rPr>
                        <a:t>2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Tw Cen MT" panose="020B0602020104020603" pitchFamily="34" charset="0"/>
                        <a:cs typeface="Tw Cen MT" panose="020B0602020104020603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</a:rPr>
                        <a:t>-0.761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Tw Cen MT" panose="020B0602020104020603" pitchFamily="34" charset="0"/>
                        <a:cs typeface="Tw Cen MT" panose="020B0602020104020603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</a:rPr>
                        <a:t>-0.961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Tw Cen MT" panose="020B0602020104020603" pitchFamily="34" charset="0"/>
                        <a:cs typeface="Tw Cen MT" panose="020B0602020104020603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</a:rPr>
                        <a:t>0.009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Tw Cen MT" panose="020B0602020104020603" pitchFamily="34" charset="0"/>
                        <a:cs typeface="Tw Cen MT" panose="020B0602020104020603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</a:rPr>
                        <a:t>0.009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Tw Cen MT" panose="020B0602020104020603" pitchFamily="34" charset="0"/>
                        <a:cs typeface="Tw Cen MT" panose="020B0602020104020603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8731299"/>
                  </a:ext>
                </a:extLst>
              </a:tr>
              <a:tr h="17970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</a:rPr>
                        <a:t>3</a:t>
                      </a:r>
                      <a:endParaRPr lang="en-US" sz="1600" b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Tw Cen MT" panose="020B0602020104020603" pitchFamily="34" charset="0"/>
                        <a:cs typeface="Tw Cen MT" panose="020B0602020104020603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</a:rPr>
                        <a:t>1.029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Tw Cen MT" panose="020B0602020104020603" pitchFamily="34" charset="0"/>
                        <a:cs typeface="Tw Cen MT" panose="020B0602020104020603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</a:rPr>
                        <a:t>2.239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Tw Cen MT" panose="020B0602020104020603" pitchFamily="34" charset="0"/>
                        <a:cs typeface="Tw Cen MT" panose="020B0602020104020603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</a:rPr>
                        <a:t>-0.431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Tw Cen MT" panose="020B0602020104020603" pitchFamily="34" charset="0"/>
                        <a:cs typeface="Tw Cen MT" panose="020B0602020104020603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</a:rPr>
                        <a:t>-0.431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Tw Cen MT" panose="020B0602020104020603" pitchFamily="34" charset="0"/>
                        <a:cs typeface="Tw Cen MT" panose="020B0602020104020603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2878139"/>
                  </a:ext>
                </a:extLst>
              </a:tr>
              <a:tr h="17970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</a:rPr>
                        <a:t>4</a:t>
                      </a:r>
                      <a:endParaRPr lang="en-US" sz="1600" b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Tw Cen MT" panose="020B0602020104020603" pitchFamily="34" charset="0"/>
                        <a:cs typeface="Tw Cen MT" panose="020B0602020104020603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</a:rPr>
                        <a:t>0.019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Tw Cen MT" panose="020B0602020104020603" pitchFamily="34" charset="0"/>
                        <a:cs typeface="Tw Cen MT" panose="020B0602020104020603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</a:rPr>
                        <a:t>-0.221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Tw Cen MT" panose="020B0602020104020603" pitchFamily="34" charset="0"/>
                        <a:cs typeface="Tw Cen MT" panose="020B0602020104020603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</a:rPr>
                        <a:t>0.849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Tw Cen MT" panose="020B0602020104020603" pitchFamily="34" charset="0"/>
                        <a:cs typeface="Tw Cen MT" panose="020B0602020104020603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</a:rPr>
                        <a:t>0.849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Tw Cen MT" panose="020B0602020104020603" pitchFamily="34" charset="0"/>
                        <a:cs typeface="Tw Cen MT" panose="020B0602020104020603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4260804"/>
                  </a:ext>
                </a:extLst>
              </a:tr>
              <a:tr h="179705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</a:rPr>
                        <a:t>5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Tw Cen MT" panose="020B0602020104020603" pitchFamily="34" charset="0"/>
                        <a:cs typeface="Tw Cen MT" panose="020B0602020104020603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</a:rPr>
                        <a:t>-0.821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Tw Cen MT" panose="020B0602020104020603" pitchFamily="34" charset="0"/>
                        <a:cs typeface="Tw Cen MT" panose="020B0602020104020603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</a:rPr>
                        <a:t>-0.36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Tw Cen MT" panose="020B0602020104020603" pitchFamily="34" charset="0"/>
                        <a:cs typeface="Tw Cen MT" panose="020B0602020104020603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</a:rPr>
                        <a:t>0.779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Tw Cen MT" panose="020B0602020104020603" pitchFamily="34" charset="0"/>
                        <a:cs typeface="Tw Cen MT" panose="020B0602020104020603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</a:rPr>
                        <a:t>0.779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Tw Cen MT" panose="020B0602020104020603" pitchFamily="34" charset="0"/>
                        <a:cs typeface="Tw Cen MT" panose="020B0602020104020603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9482253"/>
                  </a:ext>
                </a:extLst>
              </a:tr>
            </a:tbl>
          </a:graphicData>
        </a:graphic>
      </p:graphicFrame>
      <p:pic>
        <p:nvPicPr>
          <p:cNvPr id="11" name="Picture 10" descr="F:\SLM of ceramics\Papers\Conference\2017\ICECCM\Picture1.tif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3945" y="3588614"/>
            <a:ext cx="4176024" cy="2609874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extBox 11"/>
          <p:cNvSpPr txBox="1"/>
          <p:nvPr/>
        </p:nvSpPr>
        <p:spPr>
          <a:xfrm>
            <a:off x="595386" y="4026550"/>
            <a:ext cx="59280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aseline="0" dirty="0">
                <a:latin typeface="Gill Sans MT" panose="020B0502020104020203" pitchFamily="34" charset="0"/>
              </a:rPr>
              <a:t>Table 4: Percentage difference with respect to an average of 59.231 %.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5873" y="262096"/>
            <a:ext cx="4752168" cy="3326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52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080000" y="1347494"/>
            <a:ext cx="7772400" cy="4817809"/>
          </a:xfrm>
        </p:spPr>
        <p:txBody>
          <a:bodyPr>
            <a:normAutofit/>
          </a:bodyPr>
          <a:lstStyle/>
          <a:p>
            <a:pPr lvl="1"/>
            <a:endParaRPr lang="en-US" altLang="en-US" dirty="0">
              <a:latin typeface="Gill Sans MT" panose="020B0502020104020203" pitchFamily="34" charset="0"/>
              <a:cs typeface="Times New Roman" panose="02020603050405020304" pitchFamily="18" charset="0"/>
            </a:endParaRPr>
          </a:p>
          <a:p>
            <a:pPr marL="457200" lvl="1" indent="0">
              <a:buNone/>
            </a:pPr>
            <a:endParaRPr lang="en-US" altLang="en-US" sz="1400" dirty="0">
              <a:latin typeface="Gill Sans MT" panose="020B0502020104020203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Properties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61" t="6147" r="15001" b="17815"/>
          <a:stretch/>
        </p:blipFill>
        <p:spPr bwMode="auto">
          <a:xfrm>
            <a:off x="619278" y="1818121"/>
            <a:ext cx="2827785" cy="179899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47" t="18743" r="36083" b="44733"/>
          <a:stretch/>
        </p:blipFill>
        <p:spPr bwMode="auto">
          <a:xfrm>
            <a:off x="506380" y="3704470"/>
            <a:ext cx="3053582" cy="216483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aphicFrame>
        <p:nvGraphicFramePr>
          <p:cNvPr id="11" name="Chart 10">
            <a:extLst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13025467"/>
              </p:ext>
            </p:extLst>
          </p:nvPr>
        </p:nvGraphicFramePr>
        <p:xfrm>
          <a:off x="5356362" y="228691"/>
          <a:ext cx="3960000" cy="28511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2" name="Chart 11">
            <a:extLst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81115154"/>
              </p:ext>
            </p:extLst>
          </p:nvPr>
        </p:nvGraphicFramePr>
        <p:xfrm>
          <a:off x="3706715" y="3226995"/>
          <a:ext cx="3960000" cy="28511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3" name="Chart 12">
            <a:extLst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94847942"/>
              </p:ext>
            </p:extLst>
          </p:nvPr>
        </p:nvGraphicFramePr>
        <p:xfrm>
          <a:off x="7785797" y="3222347"/>
          <a:ext cx="3960000" cy="28511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0" y="6550223"/>
            <a:ext cx="955238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Helvetica Neue Light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Helvetica Neue Light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Helvetica Neue Light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Helvetica Neue Light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Helvetica Neue Light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 Neue Light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 Neue Light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 Neue Light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 Neue Light"/>
                <a:ea typeface="ＭＳ Ｐゴシック" panose="020B0600070205080204" pitchFamily="34" charset="-128"/>
              </a:defRPr>
            </a:lvl9pPr>
          </a:lstStyle>
          <a:p>
            <a:pPr>
              <a:buNone/>
            </a:pPr>
            <a:r>
              <a:rPr lang="en-GB" sz="1400" baseline="0" dirty="0">
                <a:latin typeface="Gill Sans MT" panose="020B0502020104020203" pitchFamily="34" charset="0"/>
              </a:rPr>
              <a:t>M.X. Gan, S. </a:t>
            </a:r>
            <a:r>
              <a:rPr lang="en-GB" sz="1400" baseline="0" dirty="0" err="1">
                <a:latin typeface="Gill Sans MT" panose="020B0502020104020203" pitchFamily="34" charset="0"/>
              </a:rPr>
              <a:t>Techanithisawat</a:t>
            </a:r>
            <a:r>
              <a:rPr lang="en-GB" sz="1400" i="1" baseline="0" dirty="0">
                <a:solidFill>
                  <a:schemeClr val="tx2"/>
                </a:solidFill>
                <a:latin typeface="Gill Sans MT" panose="020B0502020104020203" pitchFamily="34" charset="0"/>
              </a:rPr>
              <a:t>, and </a:t>
            </a:r>
            <a:r>
              <a:rPr lang="en-GB" sz="1400" baseline="0" dirty="0">
                <a:latin typeface="Gill Sans MT" panose="020B0502020104020203" pitchFamily="34" charset="0"/>
              </a:rPr>
              <a:t>C.H. Wong (2017). In submission</a:t>
            </a:r>
            <a:endParaRPr lang="en-GB" altLang="en-US" sz="1400" baseline="0" dirty="0">
              <a:latin typeface="Gill Sans MT" panose="020B0502020104020203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552384" y="1271735"/>
            <a:ext cx="1572866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aseline="0" dirty="0">
                <a:solidFill>
                  <a:schemeClr val="accent2">
                    <a:lumMod val="75000"/>
                  </a:schemeClr>
                </a:solidFill>
                <a:latin typeface="Gill Sans MT" panose="020B0502020104020203" pitchFamily="34" charset="0"/>
                <a:cs typeface="Calibri" panose="020F0502020204030204" pitchFamily="34" charset="0"/>
              </a:rPr>
              <a:t>―</a:t>
            </a:r>
            <a:r>
              <a:rPr lang="en-GB" sz="2800" baseline="0" dirty="0">
                <a:latin typeface="Gill Sans MT" panose="020B0502020104020203" pitchFamily="34" charset="0"/>
                <a:cs typeface="Calibri" panose="020F0502020204030204" pitchFamily="34" charset="0"/>
              </a:rPr>
              <a:t> </a:t>
            </a:r>
            <a:r>
              <a:rPr lang="en-GB" sz="2000" baseline="0" dirty="0">
                <a:latin typeface="Gill Sans MT" panose="020B0502020104020203" pitchFamily="34" charset="0"/>
              </a:rPr>
              <a:t>Sample 1</a:t>
            </a:r>
          </a:p>
          <a:p>
            <a:r>
              <a:rPr lang="en-GB" sz="2800" baseline="0" dirty="0">
                <a:solidFill>
                  <a:schemeClr val="accent1"/>
                </a:solidFill>
                <a:latin typeface="Gill Sans MT" panose="020B0502020104020203" pitchFamily="34" charset="0"/>
                <a:cs typeface="Calibri" panose="020F0502020204030204" pitchFamily="34" charset="0"/>
              </a:rPr>
              <a:t>―</a:t>
            </a:r>
            <a:r>
              <a:rPr lang="en-GB" sz="2800" baseline="0" dirty="0">
                <a:latin typeface="Gill Sans MT" panose="020B0502020104020203" pitchFamily="34" charset="0"/>
                <a:cs typeface="Calibri" panose="020F0502020204030204" pitchFamily="34" charset="0"/>
              </a:rPr>
              <a:t> </a:t>
            </a:r>
            <a:r>
              <a:rPr lang="en-GB" sz="2000" baseline="0" dirty="0">
                <a:latin typeface="Gill Sans MT" panose="020B0502020104020203" pitchFamily="34" charset="0"/>
              </a:rPr>
              <a:t>Sample 2</a:t>
            </a:r>
          </a:p>
          <a:p>
            <a:r>
              <a:rPr lang="en-GB" sz="2800" baseline="0" dirty="0">
                <a:solidFill>
                  <a:schemeClr val="accent3"/>
                </a:solidFill>
                <a:latin typeface="Gill Sans MT" panose="020B0502020104020203" pitchFamily="34" charset="0"/>
                <a:cs typeface="Calibri" panose="020F0502020204030204" pitchFamily="34" charset="0"/>
              </a:rPr>
              <a:t>―</a:t>
            </a:r>
            <a:r>
              <a:rPr lang="en-GB" sz="2800" baseline="0" dirty="0">
                <a:latin typeface="Gill Sans MT" panose="020B0502020104020203" pitchFamily="34" charset="0"/>
                <a:cs typeface="Calibri" panose="020F0502020204030204" pitchFamily="34" charset="0"/>
              </a:rPr>
              <a:t> </a:t>
            </a:r>
            <a:r>
              <a:rPr lang="en-GB" sz="2000" baseline="0" dirty="0">
                <a:latin typeface="Gill Sans MT" panose="020B0502020104020203" pitchFamily="34" charset="0"/>
              </a:rPr>
              <a:t>Sample 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32928" y="380980"/>
            <a:ext cx="13532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aseline="0" dirty="0"/>
              <a:t>As-printed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64832" y="3374576"/>
            <a:ext cx="9717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aseline="0" dirty="0"/>
              <a:t>650 </a:t>
            </a:r>
            <a:r>
              <a:rPr lang="en-US" sz="2000" baseline="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°</a:t>
            </a:r>
            <a:r>
              <a:rPr lang="en-US" sz="2000" baseline="0" dirty="0">
                <a:latin typeface="Gill Sans MT" panose="020B05020201040202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C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547253" y="3356992"/>
            <a:ext cx="9669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aseline="0" dirty="0"/>
              <a:t>950</a:t>
            </a:r>
            <a:r>
              <a:rPr lang="en-US" sz="2000" baseline="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°</a:t>
            </a:r>
            <a:r>
              <a:rPr lang="en-US" sz="2000" baseline="0" dirty="0">
                <a:latin typeface="Gill Sans MT" panose="020B05020201040202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C</a:t>
            </a:r>
            <a:endParaRPr lang="en-US" sz="2000" baseline="0" dirty="0"/>
          </a:p>
        </p:txBody>
      </p:sp>
    </p:spTree>
    <p:extLst>
      <p:ext uri="{BB962C8B-B14F-4D97-AF65-F5344CB8AC3E}">
        <p14:creationId xmlns:p14="http://schemas.microsoft.com/office/powerpoint/2010/main" val="3640319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1" grpId="0">
        <p:bldAsOne/>
      </p:bldGraphic>
      <p:bldGraphic spid="12" grpId="0">
        <p:bldAsOne/>
      </p:bldGraphic>
      <p:bldGraphic spid="13" grpId="0">
        <p:bldAsOne/>
      </p:bldGraphic>
      <p:bldP spid="2" grpId="0"/>
      <p:bldP spid="15" grpId="0"/>
      <p:bldP spid="1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Properties</a:t>
            </a:r>
          </a:p>
        </p:txBody>
      </p:sp>
      <p:pic>
        <p:nvPicPr>
          <p:cNvPr id="7" name="Picture 6" descr="F:\SLM of ceramics\Papers\Journal\Flexural strength of selective laser melted spodumene-based glass-ceramic\Journal photos\Figure 13 Flexconsolidate.tif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555" y="1752600"/>
            <a:ext cx="5026207" cy="4405688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040" y="316956"/>
            <a:ext cx="4320480" cy="261293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024" y="2930060"/>
            <a:ext cx="4320000" cy="3409788"/>
          </a:xfrm>
          <a:prstGeom prst="rect">
            <a:avLst/>
          </a:prstGeom>
        </p:spPr>
      </p:pic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0" y="6340022"/>
            <a:ext cx="976840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Helvetica Neue Light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Helvetica Neue Light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Helvetica Neue Light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Helvetica Neue Light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Helvetica Neue Light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 Neue Light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 Neue Light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 Neue Light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 Neue Light"/>
                <a:ea typeface="ＭＳ Ｐゴシック" panose="020B0600070205080204" pitchFamily="34" charset="-128"/>
              </a:defRPr>
            </a:lvl9pPr>
          </a:lstStyle>
          <a:p>
            <a:pPr>
              <a:buNone/>
            </a:pPr>
            <a:r>
              <a:rPr lang="en-GB" sz="1400" baseline="0" dirty="0">
                <a:latin typeface="Gill Sans MT" panose="020B0502020104020203" pitchFamily="34" charset="0"/>
              </a:rPr>
              <a:t>M.X. Gan &amp; C.H. Wong (2017). Properties of selective laser melted </a:t>
            </a:r>
            <a:r>
              <a:rPr lang="en-GB" sz="1400" baseline="0" dirty="0" err="1">
                <a:latin typeface="Gill Sans MT" panose="020B0502020104020203" pitchFamily="34" charset="0"/>
              </a:rPr>
              <a:t>spodumene</a:t>
            </a:r>
            <a:r>
              <a:rPr lang="en-GB" sz="1400" baseline="0" dirty="0">
                <a:latin typeface="Gill Sans MT" panose="020B0502020104020203" pitchFamily="34" charset="0"/>
              </a:rPr>
              <a:t> glass-ceramic. </a:t>
            </a:r>
            <a:r>
              <a:rPr lang="en-GB" sz="1400" i="1" baseline="0" dirty="0">
                <a:latin typeface="Gill Sans MT" panose="020B0502020104020203" pitchFamily="34" charset="0"/>
              </a:rPr>
              <a:t>Journal of the European Ceramic Society</a:t>
            </a:r>
            <a:r>
              <a:rPr lang="en-GB" sz="1400" baseline="0" dirty="0">
                <a:latin typeface="Gill Sans MT" panose="020B0502020104020203" pitchFamily="34" charset="0"/>
              </a:rPr>
              <a:t>, 37: p. 4147-4154.</a:t>
            </a:r>
            <a:endParaRPr lang="en-GB" altLang="en-US" sz="1400" baseline="0" dirty="0">
              <a:latin typeface="Gill Sans MT" panose="020B0502020104020203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1454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Properties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1422" y="91478"/>
            <a:ext cx="3974812" cy="624854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352" y="1974190"/>
            <a:ext cx="5327637" cy="178853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84312"/>
            <a:ext cx="6177202" cy="157019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0259979" y="4314944"/>
            <a:ext cx="20352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aseline="0" dirty="0">
                <a:latin typeface="Gill Sans MT" panose="020B0502020104020203" pitchFamily="34" charset="0"/>
              </a:rPr>
              <a:t>×: β-</a:t>
            </a:r>
            <a:r>
              <a:rPr lang="en-GB" sz="1600" baseline="0" dirty="0" err="1">
                <a:latin typeface="Gill Sans MT" panose="020B0502020104020203" pitchFamily="34" charset="0"/>
              </a:rPr>
              <a:t>spodumene</a:t>
            </a:r>
            <a:endParaRPr lang="en-GB" sz="1600" baseline="0" dirty="0">
              <a:latin typeface="Gill Sans MT" panose="020B0502020104020203" pitchFamily="34" charset="0"/>
            </a:endParaRPr>
          </a:p>
          <a:p>
            <a:r>
              <a:rPr lang="en-GB" sz="1600" baseline="0" dirty="0">
                <a:latin typeface="Gill Sans MT" panose="020B0502020104020203" pitchFamily="34" charset="0"/>
              </a:rPr>
              <a:t>□: hexagonal LAS</a:t>
            </a:r>
          </a:p>
          <a:p>
            <a:r>
              <a:rPr lang="en-GB" sz="1600" baseline="0" dirty="0">
                <a:latin typeface="Gill Sans MT" panose="020B0502020104020203" pitchFamily="34" charset="0"/>
              </a:rPr>
              <a:t>○: unidentified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259979" y="1700808"/>
            <a:ext cx="203524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lphaLcParenBoth"/>
            </a:pPr>
            <a:r>
              <a:rPr lang="en-GB" sz="1800" baseline="0" dirty="0">
                <a:latin typeface="Gill Sans MT" panose="020B0502020104020203" pitchFamily="34" charset="0"/>
              </a:rPr>
              <a:t>50 µm</a:t>
            </a:r>
          </a:p>
          <a:p>
            <a:pPr marL="457200" indent="-457200">
              <a:buAutoNum type="alphaLcParenBoth"/>
            </a:pPr>
            <a:r>
              <a:rPr lang="en-GB" sz="1800" baseline="0" dirty="0">
                <a:latin typeface="Gill Sans MT" panose="020B0502020104020203" pitchFamily="34" charset="0"/>
              </a:rPr>
              <a:t>100 µm </a:t>
            </a:r>
          </a:p>
          <a:p>
            <a:pPr marL="457200" indent="-457200">
              <a:buAutoNum type="alphaLcParenBoth"/>
            </a:pPr>
            <a:r>
              <a:rPr lang="en-GB" sz="1800" baseline="0" dirty="0">
                <a:latin typeface="Gill Sans MT" panose="020B0502020104020203" pitchFamily="34" charset="0"/>
              </a:rPr>
              <a:t>150 µm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59979" y="3007876"/>
            <a:ext cx="203524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AutoNum type="romanLcParenBoth"/>
            </a:pPr>
            <a:r>
              <a:rPr lang="en-GB" sz="1800" baseline="0" dirty="0">
                <a:latin typeface="Gill Sans MT" panose="020B0502020104020203" pitchFamily="34" charset="0"/>
              </a:rPr>
              <a:t>As-printed</a:t>
            </a:r>
          </a:p>
          <a:p>
            <a:pPr marL="400050" indent="-400050">
              <a:buAutoNum type="romanLcParenBoth"/>
            </a:pPr>
            <a:r>
              <a:rPr lang="en-GB" sz="1800" baseline="0" dirty="0">
                <a:latin typeface="Gill Sans MT" panose="020B0502020104020203" pitchFamily="34" charset="0"/>
              </a:rPr>
              <a:t>850 </a:t>
            </a:r>
            <a:r>
              <a:rPr lang="en-US" sz="1800" baseline="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°</a:t>
            </a:r>
            <a:r>
              <a:rPr lang="en-US" sz="1800" baseline="0" dirty="0">
                <a:latin typeface="Gill Sans MT" panose="020B05020201040202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C</a:t>
            </a:r>
            <a:r>
              <a:rPr lang="en-GB" sz="1800" baseline="0" dirty="0">
                <a:latin typeface="Gill Sans MT" panose="020B0502020104020203" pitchFamily="34" charset="0"/>
              </a:rPr>
              <a:t> </a:t>
            </a:r>
          </a:p>
          <a:p>
            <a:pPr marL="400050" indent="-400050">
              <a:buAutoNum type="romanLcParenBoth"/>
            </a:pPr>
            <a:r>
              <a:rPr lang="en-GB" sz="1800" baseline="0" dirty="0">
                <a:latin typeface="Gill Sans MT" panose="020B0502020104020203" pitchFamily="34" charset="0"/>
              </a:rPr>
              <a:t>950 </a:t>
            </a:r>
            <a:r>
              <a:rPr lang="en-US" sz="1800" baseline="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°</a:t>
            </a:r>
            <a:r>
              <a:rPr lang="en-US" sz="1800" baseline="0" dirty="0">
                <a:latin typeface="Gill Sans MT" panose="020B05020201040202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C</a:t>
            </a:r>
            <a:endParaRPr lang="en-GB" sz="1800" baseline="0" dirty="0">
              <a:latin typeface="Gill Sans MT" panose="020B0502020104020203" pitchFamily="34" charset="0"/>
            </a:endParaRP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0" y="6340022"/>
            <a:ext cx="976840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Helvetica Neue Light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Helvetica Neue Light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Helvetica Neue Light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Helvetica Neue Light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Helvetica Neue Light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 Neue Light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 Neue Light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 Neue Light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 Neue Light"/>
                <a:ea typeface="ＭＳ Ｐゴシック" panose="020B0600070205080204" pitchFamily="34" charset="-128"/>
              </a:defRPr>
            </a:lvl9pPr>
          </a:lstStyle>
          <a:p>
            <a:pPr>
              <a:buNone/>
            </a:pPr>
            <a:r>
              <a:rPr lang="en-GB" sz="1400" baseline="0" dirty="0">
                <a:latin typeface="Gill Sans MT" panose="020B0502020104020203" pitchFamily="34" charset="0"/>
              </a:rPr>
              <a:t>M.X. Gan &amp; C.H. Wong (2017). Properties of selective laser melted </a:t>
            </a:r>
            <a:r>
              <a:rPr lang="en-GB" sz="1400" baseline="0" dirty="0" err="1">
                <a:latin typeface="Gill Sans MT" panose="020B0502020104020203" pitchFamily="34" charset="0"/>
              </a:rPr>
              <a:t>spodumene</a:t>
            </a:r>
            <a:r>
              <a:rPr lang="en-GB" sz="1400" baseline="0" dirty="0">
                <a:latin typeface="Gill Sans MT" panose="020B0502020104020203" pitchFamily="34" charset="0"/>
              </a:rPr>
              <a:t> glass-ceramic. </a:t>
            </a:r>
            <a:r>
              <a:rPr lang="en-GB" sz="1400" i="1" baseline="0" dirty="0">
                <a:latin typeface="Gill Sans MT" panose="020B0502020104020203" pitchFamily="34" charset="0"/>
              </a:rPr>
              <a:t>Journal of the European Ceramic Society</a:t>
            </a:r>
            <a:r>
              <a:rPr lang="en-GB" sz="1400" baseline="0" dirty="0">
                <a:latin typeface="Gill Sans MT" panose="020B0502020104020203" pitchFamily="34" charset="0"/>
              </a:rPr>
              <a:t>, 37: p. 4147-4154.</a:t>
            </a:r>
            <a:endParaRPr lang="en-GB" altLang="en-US" sz="1400" baseline="0" dirty="0">
              <a:latin typeface="Gill Sans MT" panose="020B0502020104020203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8537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2064" y="2733463"/>
            <a:ext cx="4900544" cy="252028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8879" y="2615125"/>
            <a:ext cx="5130112" cy="2650749"/>
          </a:xfrm>
          <a:prstGeom prst="rect">
            <a:avLst/>
          </a:prstGeom>
        </p:spPr>
      </p:pic>
      <p:pic>
        <p:nvPicPr>
          <p:cNvPr id="5" name="Picture 4" descr="G:\Support structures\JMPT\Figures\FIG1.tif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801" y="1556792"/>
            <a:ext cx="5688632" cy="4220622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21" y="5911190"/>
            <a:ext cx="969640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Helvetica Neue Light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Helvetica Neue Light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Helvetica Neue Light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Helvetica Neue Light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Helvetica Neue Light"/>
                <a:ea typeface="MS PGothic" panose="020B0600070205080204" pitchFamily="34" charset="-128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 Neue Light"/>
                <a:ea typeface="MS PGothic" panose="020B0600070205080204" pitchFamily="34" charset="-128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 Neue Light"/>
                <a:ea typeface="MS PGothic" panose="020B0600070205080204" pitchFamily="34" charset="-128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 Neue Light"/>
                <a:ea typeface="MS PGothic" panose="020B0600070205080204" pitchFamily="34" charset="-128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 Neue Light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sz="1400" baseline="0" dirty="0" err="1">
                <a:latin typeface="Gill Sans MT" panose="020B0502020104020203" pitchFamily="34" charset="0"/>
              </a:rPr>
              <a:t>Mertens</a:t>
            </a:r>
            <a:r>
              <a:rPr lang="en-GB" sz="1400" baseline="0" dirty="0">
                <a:latin typeface="Gill Sans MT" panose="020B0502020104020203" pitchFamily="34" charset="0"/>
              </a:rPr>
              <a:t>, R., Clijsters, S., </a:t>
            </a:r>
            <a:r>
              <a:rPr lang="en-GB" sz="1400" baseline="0" dirty="0" err="1">
                <a:latin typeface="Gill Sans MT" panose="020B0502020104020203" pitchFamily="34" charset="0"/>
              </a:rPr>
              <a:t>Kempen</a:t>
            </a:r>
            <a:r>
              <a:rPr lang="en-GB" sz="1400" baseline="0" dirty="0">
                <a:latin typeface="Gill Sans MT" panose="020B0502020104020203" pitchFamily="34" charset="0"/>
              </a:rPr>
              <a:t>, K., &amp; </a:t>
            </a:r>
            <a:r>
              <a:rPr lang="en-GB" sz="1400" baseline="0" dirty="0" err="1">
                <a:latin typeface="Gill Sans MT" panose="020B0502020104020203" pitchFamily="34" charset="0"/>
              </a:rPr>
              <a:t>Kruth</a:t>
            </a:r>
            <a:r>
              <a:rPr lang="en-GB" sz="1400" baseline="0" dirty="0">
                <a:latin typeface="Gill Sans MT" panose="020B0502020104020203" pitchFamily="34" charset="0"/>
              </a:rPr>
              <a:t>, J. P. (2014). Optimization of Scan Strategies in Selective Laser Melting of </a:t>
            </a:r>
            <a:r>
              <a:rPr lang="en-GB" sz="1400" baseline="0" dirty="0" err="1">
                <a:latin typeface="Gill Sans MT" panose="020B0502020104020203" pitchFamily="34" charset="0"/>
              </a:rPr>
              <a:t>Aluminum</a:t>
            </a:r>
            <a:r>
              <a:rPr lang="en-GB" sz="1400" baseline="0" dirty="0">
                <a:latin typeface="Gill Sans MT" panose="020B0502020104020203" pitchFamily="34" charset="0"/>
              </a:rPr>
              <a:t> Parts With </a:t>
            </a:r>
            <a:r>
              <a:rPr lang="en-GB" sz="1400" baseline="0" dirty="0" err="1">
                <a:latin typeface="Gill Sans MT" panose="020B0502020104020203" pitchFamily="34" charset="0"/>
              </a:rPr>
              <a:t>Downfacing</a:t>
            </a:r>
            <a:r>
              <a:rPr lang="en-GB" sz="1400" baseline="0" dirty="0">
                <a:latin typeface="Gill Sans MT" panose="020B0502020104020203" pitchFamily="34" charset="0"/>
              </a:rPr>
              <a:t> Areas. </a:t>
            </a:r>
            <a:r>
              <a:rPr lang="en-GB" sz="1400" i="1" baseline="0" dirty="0">
                <a:latin typeface="Gill Sans MT" panose="020B0502020104020203" pitchFamily="34" charset="0"/>
              </a:rPr>
              <a:t>Journal of Manufacturing Science and Engineering</a:t>
            </a:r>
            <a:r>
              <a:rPr lang="en-GB" sz="1400" baseline="0" dirty="0">
                <a:latin typeface="Gill Sans MT" panose="020B0502020104020203" pitchFamily="34" charset="0"/>
              </a:rPr>
              <a:t>,</a:t>
            </a:r>
            <a:r>
              <a:rPr lang="en-GB" sz="1400" i="1" baseline="0" dirty="0">
                <a:latin typeface="Gill Sans MT" panose="020B0502020104020203" pitchFamily="34" charset="0"/>
              </a:rPr>
              <a:t>136</a:t>
            </a:r>
            <a:r>
              <a:rPr lang="en-GB" sz="1400" baseline="0" dirty="0">
                <a:latin typeface="Gill Sans MT" panose="020B0502020104020203" pitchFamily="34" charset="0"/>
              </a:rPr>
              <a:t>(6), 061012.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sz="1400" baseline="0" dirty="0">
                <a:latin typeface="Gill Sans MT" panose="020B0502020104020203" pitchFamily="34" charset="0"/>
              </a:rPr>
              <a:t>Gan, M. X., &amp; Wong, C. H. (2016). Practical support structures for selective laser melting. </a:t>
            </a:r>
            <a:r>
              <a:rPr lang="en-GB" sz="1400" i="1" baseline="0" dirty="0">
                <a:latin typeface="Gill Sans MT" panose="020B0502020104020203" pitchFamily="34" charset="0"/>
              </a:rPr>
              <a:t>Journal of Materials Processing Technology</a:t>
            </a:r>
            <a:r>
              <a:rPr lang="en-GB" sz="1400" baseline="0" dirty="0">
                <a:latin typeface="Gill Sans MT" panose="020B0502020104020203" pitchFamily="34" charset="0"/>
              </a:rPr>
              <a:t>, </a:t>
            </a:r>
            <a:r>
              <a:rPr lang="en-GB" sz="1400" i="1" baseline="0" dirty="0">
                <a:latin typeface="Gill Sans MT" panose="020B0502020104020203" pitchFamily="34" charset="0"/>
              </a:rPr>
              <a:t>238: p.</a:t>
            </a:r>
            <a:r>
              <a:rPr lang="en-GB" sz="1400" baseline="0" dirty="0">
                <a:latin typeface="Gill Sans MT" panose="020B0502020104020203" pitchFamily="34" charset="0"/>
              </a:rPr>
              <a:t> 474-484.</a:t>
            </a:r>
          </a:p>
        </p:txBody>
      </p:sp>
      <p:sp>
        <p:nvSpPr>
          <p:cNvPr id="10" name="Title 4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en-GB" dirty="0"/>
              <a:t>Importance of support structures</a:t>
            </a:r>
          </a:p>
        </p:txBody>
      </p:sp>
    </p:spTree>
    <p:extLst>
      <p:ext uri="{BB962C8B-B14F-4D97-AF65-F5344CB8AC3E}">
        <p14:creationId xmlns:p14="http://schemas.microsoft.com/office/powerpoint/2010/main" val="85001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360" y="1503406"/>
            <a:ext cx="2896040" cy="2160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Minimal contact 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0" y="6334780"/>
            <a:ext cx="962439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Helvetica Neue Light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Helvetica Neue Light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Helvetica Neue Light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Helvetica Neue Light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Helvetica Neue Light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 Neue Light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 Neue Light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 Neue Light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 Neue Light"/>
                <a:ea typeface="ＭＳ Ｐゴシック" panose="020B0600070205080204" pitchFamily="34" charset="-128"/>
              </a:defRPr>
            </a:lvl9pPr>
          </a:lstStyle>
          <a:p>
            <a:pPr>
              <a:buNone/>
            </a:pPr>
            <a:r>
              <a:rPr lang="en-GB" sz="1400" baseline="0" dirty="0">
                <a:latin typeface="Gill Sans MT" panose="020B0502020104020203" pitchFamily="34" charset="0"/>
              </a:rPr>
              <a:t>M.X. Gan &amp; C.H. Wong (2016). Practical support structures for selective laser melting. </a:t>
            </a:r>
            <a:r>
              <a:rPr lang="en-GB" sz="1400" i="1" baseline="0" dirty="0">
                <a:latin typeface="Gill Sans MT" panose="020B0502020104020203" pitchFamily="34" charset="0"/>
              </a:rPr>
              <a:t>Journal of Materials Processing Technology</a:t>
            </a:r>
            <a:r>
              <a:rPr lang="en-GB" sz="1400" baseline="0" dirty="0">
                <a:latin typeface="Gill Sans MT" panose="020B0502020104020203" pitchFamily="34" charset="0"/>
              </a:rPr>
              <a:t>, </a:t>
            </a:r>
            <a:r>
              <a:rPr lang="en-GB" sz="1400" i="1" baseline="0" dirty="0">
                <a:latin typeface="Gill Sans MT" panose="020B0502020104020203" pitchFamily="34" charset="0"/>
              </a:rPr>
              <a:t>238</a:t>
            </a:r>
            <a:r>
              <a:rPr lang="en-GB" sz="1400" baseline="0" dirty="0">
                <a:latin typeface="Gill Sans MT" panose="020B0502020104020203" pitchFamily="34" charset="0"/>
              </a:rPr>
              <a:t>: p. 474-484.</a:t>
            </a:r>
            <a:endParaRPr lang="en-GB" altLang="en-US" sz="1400" baseline="0" dirty="0">
              <a:latin typeface="Gill Sans MT" panose="020B0502020104020203" pitchFamily="34" charset="0"/>
              <a:cs typeface="Times New Roman" panose="02020603050405020304" pitchFamily="18" charset="0"/>
            </a:endParaRPr>
          </a:p>
        </p:txBody>
      </p:sp>
      <p:pic>
        <p:nvPicPr>
          <p:cNvPr id="11" name="Picture 10" descr="G:\Support structures\JMPT\Figures\FIG6(c).tif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9547" y="696517"/>
            <a:ext cx="1584035" cy="25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 descr="G:\Support structures\JMPT\Figures\FIG11(c).tif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4401" y="1343109"/>
            <a:ext cx="2624008" cy="21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9158" y="1343109"/>
            <a:ext cx="3816424" cy="186829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7370" y="5950124"/>
            <a:ext cx="2880000" cy="25588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8"/>
          <a:srcRect l="6010" t="28429" r="68382" b="40864"/>
          <a:stretch/>
        </p:blipFill>
        <p:spPr>
          <a:xfrm>
            <a:off x="335360" y="3790124"/>
            <a:ext cx="3088314" cy="2160000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187"/>
          <a:stretch>
            <a:fillRect/>
          </a:stretch>
        </p:blipFill>
        <p:spPr bwMode="auto">
          <a:xfrm>
            <a:off x="6766570" y="3967330"/>
            <a:ext cx="3621600" cy="1880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7" descr="G:\Support structures\JMPT\Figures\FIG6(d).tif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9911" y="3558064"/>
            <a:ext cx="2306769" cy="25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27" t="16448" r="26337" b="16262"/>
          <a:stretch/>
        </p:blipFill>
        <p:spPr>
          <a:xfrm>
            <a:off x="3774401" y="3790124"/>
            <a:ext cx="2624008" cy="21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2537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2209800" y="0"/>
            <a:ext cx="7772400" cy="1143000"/>
          </a:xfrm>
        </p:spPr>
        <p:txBody>
          <a:bodyPr/>
          <a:lstStyle/>
          <a:p>
            <a:pPr algn="ctr"/>
            <a:r>
              <a:rPr lang="en-US" altLang="en-US" sz="5400" b="1" i="1" dirty="0">
                <a:latin typeface="Gill Sans MT" panose="020B0502020104020203" pitchFamily="34" charset="0"/>
                <a:cs typeface="Times New Roman" panose="02020603050405020304" pitchFamily="18" charset="0"/>
              </a:rPr>
              <a:t>Summary</a:t>
            </a:r>
            <a:endParaRPr lang="en-SG" altLang="en-US" sz="5400" b="1" i="1" dirty="0">
              <a:latin typeface="Gill Sans MT" panose="020B0502020104020203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080000" y="1347494"/>
            <a:ext cx="9336480" cy="4817809"/>
          </a:xfrm>
        </p:spPr>
        <p:txBody>
          <a:bodyPr>
            <a:normAutofit/>
          </a:bodyPr>
          <a:lstStyle/>
          <a:p>
            <a:r>
              <a:rPr lang="en-US" altLang="en-US" b="1" u="sng" dirty="0">
                <a:latin typeface="Gill Sans MT" panose="020B0502020104020203" pitchFamily="34" charset="0"/>
                <a:cs typeface="Times New Roman" panose="02020603050405020304" pitchFamily="18" charset="0"/>
              </a:rPr>
              <a:t>Current work</a:t>
            </a:r>
          </a:p>
          <a:p>
            <a:pPr lvl="1"/>
            <a:r>
              <a:rPr lang="en-US" altLang="en-US" sz="3200" dirty="0">
                <a:latin typeface="Gill Sans MT" panose="020B0502020104020203" pitchFamily="34" charset="0"/>
                <a:cs typeface="Times New Roman" panose="02020603050405020304" pitchFamily="18" charset="0"/>
              </a:rPr>
              <a:t>Advantages of additive manufacturing</a:t>
            </a:r>
          </a:p>
          <a:p>
            <a:pPr lvl="1"/>
            <a:r>
              <a:rPr lang="en-US" altLang="en-US" sz="3200" dirty="0">
                <a:latin typeface="Gill Sans MT" panose="020B0502020104020203" pitchFamily="34" charset="0"/>
                <a:cs typeface="Times New Roman" panose="02020603050405020304" pitchFamily="18" charset="0"/>
              </a:rPr>
              <a:t>Potentially useful for ceramics and glass-ceramics</a:t>
            </a:r>
          </a:p>
          <a:p>
            <a:pPr lvl="1"/>
            <a:r>
              <a:rPr lang="en-US" altLang="en-US" sz="3200" dirty="0">
                <a:latin typeface="Gill Sans MT" panose="020B0502020104020203" pitchFamily="34" charset="0"/>
                <a:cs typeface="Times New Roman" panose="02020603050405020304" pitchFamily="18" charset="0"/>
              </a:rPr>
              <a:t>Properties of laser melted </a:t>
            </a:r>
            <a:r>
              <a:rPr lang="en-US" altLang="en-US" sz="3200" dirty="0" err="1">
                <a:latin typeface="Gill Sans MT" panose="020B0502020104020203" pitchFamily="34" charset="0"/>
                <a:cs typeface="Times New Roman" panose="02020603050405020304" pitchFamily="18" charset="0"/>
              </a:rPr>
              <a:t>spodumene</a:t>
            </a:r>
            <a:endParaRPr lang="en-US" altLang="en-US" sz="3200" dirty="0">
              <a:latin typeface="Gill Sans MT" panose="020B0502020104020203" pitchFamily="34" charset="0"/>
              <a:cs typeface="Times New Roman" panose="02020603050405020304" pitchFamily="18" charset="0"/>
            </a:endParaRPr>
          </a:p>
          <a:p>
            <a:pPr lvl="2"/>
            <a:r>
              <a:rPr lang="en-US" altLang="en-US" sz="2800" dirty="0">
                <a:latin typeface="Gill Sans MT" panose="020B0502020104020203" pitchFamily="34" charset="0"/>
                <a:cs typeface="Times New Roman" panose="02020603050405020304" pitchFamily="18" charset="0"/>
              </a:rPr>
              <a:t>Laser AM of natural mineral </a:t>
            </a:r>
          </a:p>
          <a:p>
            <a:pPr lvl="2"/>
            <a:r>
              <a:rPr lang="en-US" altLang="en-US" sz="2800" dirty="0">
                <a:latin typeface="Gill Sans MT" panose="020B0502020104020203" pitchFamily="34" charset="0"/>
                <a:cs typeface="Times New Roman" panose="02020603050405020304" pitchFamily="18" charset="0"/>
              </a:rPr>
              <a:t>Very encouraging</a:t>
            </a:r>
          </a:p>
          <a:p>
            <a:pPr lvl="2"/>
            <a:r>
              <a:rPr lang="en-US" altLang="en-US" sz="2800" dirty="0">
                <a:latin typeface="Gill Sans MT" panose="020B0502020104020203" pitchFamily="34" charset="0"/>
                <a:cs typeface="Times New Roman" panose="02020603050405020304" pitchFamily="18" charset="0"/>
              </a:rPr>
              <a:t>Alumina + LAS</a:t>
            </a:r>
          </a:p>
          <a:p>
            <a:pPr lvl="1"/>
            <a:r>
              <a:rPr lang="en-US" altLang="en-US" sz="3200" dirty="0">
                <a:latin typeface="Gill Sans MT" panose="020B0502020104020203" pitchFamily="34" charset="0"/>
                <a:cs typeface="Times New Roman" panose="02020603050405020304" pitchFamily="18" charset="0"/>
              </a:rPr>
              <a:t>Importance of support structures</a:t>
            </a:r>
          </a:p>
          <a:p>
            <a:pPr lvl="1"/>
            <a:endParaRPr lang="en-US" altLang="en-US" sz="3800" dirty="0">
              <a:latin typeface="Gill Sans MT" panose="020B0502020104020203" pitchFamily="34" charset="0"/>
              <a:cs typeface="Times New Roman" panose="02020603050405020304" pitchFamily="18" charset="0"/>
            </a:endParaRPr>
          </a:p>
          <a:p>
            <a:pPr lvl="1"/>
            <a:endParaRPr lang="en-US" altLang="en-US" dirty="0">
              <a:latin typeface="Gill Sans MT" panose="020B0502020104020203" pitchFamily="34" charset="0"/>
              <a:cs typeface="Times New Roman" panose="02020603050405020304" pitchFamily="18" charset="0"/>
            </a:endParaRPr>
          </a:p>
          <a:p>
            <a:pPr marL="457200" lvl="1" indent="0">
              <a:buNone/>
            </a:pPr>
            <a:endParaRPr lang="en-US" altLang="en-US" sz="1400" dirty="0">
              <a:latin typeface="Gill Sans MT" panose="020B0502020104020203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2075905"/>
      </p:ext>
    </p:extLst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NTU Corp Colors (Deep Red)">
      <a:dk1>
        <a:srgbClr val="262626"/>
      </a:dk1>
      <a:lt1>
        <a:sysClr val="window" lastClr="FFFFFF"/>
      </a:lt1>
      <a:dk2>
        <a:srgbClr val="1F497D"/>
      </a:dk2>
      <a:lt2>
        <a:srgbClr val="C7C7C7"/>
      </a:lt2>
      <a:accent1>
        <a:srgbClr val="C60C30"/>
      </a:accent1>
      <a:accent2>
        <a:srgbClr val="003478"/>
      </a:accent2>
      <a:accent3>
        <a:srgbClr val="C49000"/>
      </a:accent3>
      <a:accent4>
        <a:srgbClr val="7A071E"/>
      </a:accent4>
      <a:accent5>
        <a:srgbClr val="0055C4"/>
      </a:accent5>
      <a:accent6>
        <a:srgbClr val="786C00"/>
      </a:accent6>
      <a:hlink>
        <a:srgbClr val="FFFF00"/>
      </a:hlink>
      <a:folHlink>
        <a:srgbClr val="002060"/>
      </a:folHlink>
    </a:clrScheme>
    <a:fontScheme name="Blank Presentation">
      <a:majorFont>
        <a:latin typeface="Helvetica Neue"/>
        <a:ea typeface="ＭＳ Ｐゴシック"/>
        <a:cs typeface=""/>
      </a:majorFont>
      <a:minorFont>
        <a:latin typeface="Helvetica Neue Light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6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64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heme1" id="{426006C5-4BAA-419A-B561-F1E4B21074EC}" vid="{B5670831-656B-43FC-9565-9B88EF0037DC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2.xml><?xml version="1.0" encoding="utf-8"?>
<LongProperties xmlns="http://schemas.microsoft.com/office/2006/metadata/longProperties"/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FACAA0B73F149448271D63BB03AD730" ma:contentTypeVersion="5" ma:contentTypeDescription="Create a new document." ma:contentTypeScope="" ma:versionID="b290d9ff40604638252d9cb25ee5ceca">
  <xsd:schema xmlns:xsd="http://www.w3.org/2001/XMLSchema" xmlns:p="http://schemas.microsoft.com/office/2006/metadata/properties" xmlns:ns1="http://schemas.microsoft.com/sharepoint/v3" targetNamespace="http://schemas.microsoft.com/office/2006/metadata/properties" ma:root="true" ma:fieldsID="9ef5a757df9820f21daa5af3d769eb3b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ImageWidth" minOccurs="0"/>
                <xsd:element ref="ns1:ImageHeight" minOccurs="0"/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http://schemas.microsoft.com/sharepoint/v3" elementFormDefault="qualified">
    <xsd:import namespace="http://schemas.microsoft.com/office/2006/documentManagement/types"/>
    <xsd:element name="ImageWidth" ma:index="9" nillable="true" ma:displayName="Picture Width" ma:internalName="ImageWidth" ma:readOnly="true">
      <xsd:simpleType>
        <xsd:restriction base="dms:Unknown"/>
      </xsd:simpleType>
    </xsd:element>
    <xsd:element name="ImageHeight" ma:index="10" nillable="true" ma:displayName="Picture Height" ma:internalName="ImageHeight" ma:readOnly="true">
      <xsd:simpleType>
        <xsd:restriction base="dms:Unknown"/>
      </xsd:simpleType>
    </xsd:element>
    <xsd:element name="PublishingStartDate" ma:index="12" nillable="true" ma:displayName="Scheduling Start Date" ma:internalName="PublishingStartDate">
      <xsd:simpleType>
        <xsd:restriction base="dms:Unknown"/>
      </xsd:simpleType>
    </xsd:element>
    <xsd:element name="PublishingExpirationDate" ma:index="13" nillable="true" ma:displayName="Scheduling End Dat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Props1.xml><?xml version="1.0" encoding="utf-8"?>
<ds:datastoreItem xmlns:ds="http://schemas.openxmlformats.org/officeDocument/2006/customXml" ds:itemID="{844206AD-3652-43E1-8608-0F7C94A73AE8}">
  <ds:schemaRefs>
    <ds:schemaRef ds:uri="http://schemas.microsoft.com/office/2006/documentManagement/types"/>
    <ds:schemaRef ds:uri="http://schemas.microsoft.com/office/2006/metadata/properties"/>
    <ds:schemaRef ds:uri="http://www.w3.org/XML/1998/namespace"/>
    <ds:schemaRef ds:uri="http://purl.org/dc/dcmitype/"/>
    <ds:schemaRef ds:uri="http://schemas.microsoft.com/sharepoint/v3"/>
    <ds:schemaRef ds:uri="http://purl.org/dc/terms/"/>
    <ds:schemaRef ds:uri="http://schemas.openxmlformats.org/package/2006/metadata/core-properties"/>
    <ds:schemaRef ds:uri="http://purl.org/dc/elements/1.1/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FAF798EE-C5FF-473C-B97A-98BB904205AC}">
  <ds:schemaRefs>
    <ds:schemaRef ds:uri="http://schemas.microsoft.com/office/2006/metadata/longProperties"/>
  </ds:schemaRefs>
</ds:datastoreItem>
</file>

<file path=customXml/itemProps3.xml><?xml version="1.0" encoding="utf-8"?>
<ds:datastoreItem xmlns:ds="http://schemas.openxmlformats.org/officeDocument/2006/customXml" ds:itemID="{84142808-A5A1-48C7-96CA-2ED05D36B75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11718</TotalTime>
  <Words>1261</Words>
  <Application>Microsoft Office PowerPoint</Application>
  <PresentationFormat>Widescreen</PresentationFormat>
  <Paragraphs>278</Paragraphs>
  <Slides>20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34" baseType="lpstr">
      <vt:lpstr>Arial Unicode MS</vt:lpstr>
      <vt:lpstr>Helvetica Neue</vt:lpstr>
      <vt:lpstr>Helvetica Neue Light</vt:lpstr>
      <vt:lpstr>MS Mincho</vt:lpstr>
      <vt:lpstr>ＭＳ Ｐゴシック</vt:lpstr>
      <vt:lpstr>ＭＳ Ｐゴシック</vt:lpstr>
      <vt:lpstr>SimSun</vt:lpstr>
      <vt:lpstr>Arial</vt:lpstr>
      <vt:lpstr>Calibri</vt:lpstr>
      <vt:lpstr>Gill Sans MT</vt:lpstr>
      <vt:lpstr>Times New Roman</vt:lpstr>
      <vt:lpstr>Tw Cen MT</vt:lpstr>
      <vt:lpstr>Theme1</vt:lpstr>
      <vt:lpstr>Equation</vt:lpstr>
      <vt:lpstr>PowerPoint Presentation</vt:lpstr>
      <vt:lpstr>Outline</vt:lpstr>
      <vt:lpstr>Introduction</vt:lpstr>
      <vt:lpstr>How does it work?</vt:lpstr>
      <vt:lpstr>Typical AM methods</vt:lpstr>
      <vt:lpstr>Selective Laser Melting</vt:lpstr>
      <vt:lpstr>Literature</vt:lpstr>
      <vt:lpstr>Literature</vt:lpstr>
      <vt:lpstr>Issues in SLM of ceramics</vt:lpstr>
      <vt:lpstr>Spodumene</vt:lpstr>
      <vt:lpstr>Failure characteristics</vt:lpstr>
      <vt:lpstr>Single layer (2D)</vt:lpstr>
      <vt:lpstr>Multilayer (3D)</vt:lpstr>
      <vt:lpstr>Repeatability</vt:lpstr>
      <vt:lpstr>Properties</vt:lpstr>
      <vt:lpstr>Properties</vt:lpstr>
      <vt:lpstr>Properties</vt:lpstr>
      <vt:lpstr>Importance of support structures</vt:lpstr>
      <vt:lpstr>Minimal contact </vt:lpstr>
      <vt:lpstr>Summary</vt:lpstr>
    </vt:vector>
  </TitlesOfParts>
  <Company>NANYANG TECHNOLOGICAL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Presentation (Verdana font size 28, bold)</dc:title>
  <dc:creator>marni</dc:creator>
  <cp:lastModifiedBy>#GAN MINGXUAN#</cp:lastModifiedBy>
  <cp:revision>581</cp:revision>
  <dcterms:created xsi:type="dcterms:W3CDTF">2011-09-18T23:58:31Z</dcterms:created>
  <dcterms:modified xsi:type="dcterms:W3CDTF">2017-06-21T05:36:19Z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">
    <vt:lpwstr>Document</vt:lpwstr>
  </property>
  <property fmtid="{D5CDD505-2E9C-101B-9397-08002B2CF9AE}" pid="3" name="ContentTypeId">
    <vt:lpwstr>0x0101005FACAA0B73F149448271D63BB03AD730</vt:lpwstr>
  </property>
</Properties>
</file>