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slideLayouts/slideLayout3.xml" ContentType="application/vnd.openxmlformats-officedocument.presentationml.slideLayout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2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howSpecialPlsOnTitleSld="0" strictFirstAndLastChars="0" saveSubsetFonts="1">
  <p:sldMasterIdLst>
    <p:sldMasterId id="2147483648" r:id="rId1"/>
    <p:sldMasterId id="2147483849" r:id="rId2"/>
    <p:sldMasterId id="2147483851" r:id="rId3"/>
    <p:sldMasterId id="2147483853" r:id="rId4"/>
    <p:sldMasterId id="2147483855" r:id="rId5"/>
    <p:sldMasterId id="2147483857" r:id="rId6"/>
    <p:sldMasterId id="2147483859" r:id="rId7"/>
    <p:sldMasterId id="2147483861" r:id="rId8"/>
    <p:sldMasterId id="2147483863" r:id="rId9"/>
    <p:sldMasterId id="2147483865" r:id="rId10"/>
    <p:sldMasterId id="2147483867" r:id="rId11"/>
    <p:sldMasterId id="2147483869" r:id="rId12"/>
    <p:sldMasterId id="2147483871" r:id="rId13"/>
    <p:sldMasterId id="2147483873" r:id="rId14"/>
    <p:sldMasterId id="2147483875" r:id="rId15"/>
    <p:sldMasterId id="2147483877" r:id="rId16"/>
    <p:sldMasterId id="2147483879" r:id="rId17"/>
    <p:sldMasterId id="2147483881" r:id="rId18"/>
    <p:sldMasterId id="2147483883" r:id="rId19"/>
    <p:sldMasterId id="2147483885" r:id="rId20"/>
    <p:sldMasterId id="2147483887" r:id="rId21"/>
    <p:sldMasterId id="2147483889" r:id="rId22"/>
    <p:sldMasterId id="2147483891" r:id="rId23"/>
    <p:sldMasterId id="2147483902" r:id="rId24"/>
    <p:sldMasterId id="2147483904" r:id="rId25"/>
  </p:sldMasterIdLst>
  <p:notesMasterIdLst>
    <p:notesMasterId r:id="rId44"/>
  </p:notesMasterIdLst>
  <p:handoutMasterIdLst>
    <p:handoutMasterId r:id="rId45"/>
  </p:handoutMasterIdLst>
  <p:sldIdLst>
    <p:sldId id="381" r:id="rId26"/>
    <p:sldId id="335" r:id="rId27"/>
    <p:sldId id="290" r:id="rId28"/>
    <p:sldId id="263" r:id="rId29"/>
    <p:sldId id="385" r:id="rId30"/>
    <p:sldId id="306" r:id="rId31"/>
    <p:sldId id="268" r:id="rId32"/>
    <p:sldId id="309" r:id="rId33"/>
    <p:sldId id="307" r:id="rId34"/>
    <p:sldId id="379" r:id="rId35"/>
    <p:sldId id="313" r:id="rId36"/>
    <p:sldId id="352" r:id="rId37"/>
    <p:sldId id="350" r:id="rId38"/>
    <p:sldId id="348" r:id="rId39"/>
    <p:sldId id="355" r:id="rId40"/>
    <p:sldId id="343" r:id="rId41"/>
    <p:sldId id="347" r:id="rId42"/>
    <p:sldId id="384" r:id="rId43"/>
  </p:sldIdLst>
  <p:sldSz cx="13004800" cy="9753600"/>
  <p:notesSz cx="7315200" cy="9601200"/>
  <p:defaultTextStyle>
    <a:defPPr>
      <a:defRPr lang="en-US"/>
    </a:defPPr>
    <a:lvl1pPr algn="ctr" defTabSz="565150" rtl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MS PGothic" charset="-128"/>
        <a:cs typeface="+mn-cs"/>
        <a:sym typeface="Helvetica Light" charset="0"/>
      </a:defRPr>
    </a:lvl1pPr>
    <a:lvl2pPr marL="330200" indent="109538" algn="ctr" defTabSz="565150" rtl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MS PGothic" charset="-128"/>
        <a:cs typeface="+mn-cs"/>
        <a:sym typeface="Helvetica Light" charset="0"/>
      </a:defRPr>
    </a:lvl2pPr>
    <a:lvl3pPr marL="663575" indent="220663" algn="ctr" defTabSz="565150" rtl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MS PGothic" charset="-128"/>
        <a:cs typeface="+mn-cs"/>
        <a:sym typeface="Helvetica Light" charset="0"/>
      </a:defRPr>
    </a:lvl3pPr>
    <a:lvl4pPr marL="996950" indent="330200" algn="ctr" defTabSz="565150" rtl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MS PGothic" charset="-128"/>
        <a:cs typeface="+mn-cs"/>
        <a:sym typeface="Helvetica Light" charset="0"/>
      </a:defRPr>
    </a:lvl4pPr>
    <a:lvl5pPr marL="1330325" indent="441325" algn="ctr" defTabSz="565150" rtl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MS PGothic" charset="-128"/>
        <a:cs typeface="+mn-cs"/>
        <a:sym typeface="Helvetica Light" charset="0"/>
      </a:defRPr>
    </a:lvl5pPr>
    <a:lvl6pPr marL="2286000" algn="l" defTabSz="914400" rtl="0" eaLnBrk="1" latinLnBrk="0" hangingPunct="1">
      <a:defRPr sz="3600" kern="1200">
        <a:solidFill>
          <a:srgbClr val="000000"/>
        </a:solidFill>
        <a:latin typeface="Helvetica Light" charset="0"/>
        <a:ea typeface="MS PGothic" charset="-128"/>
        <a:cs typeface="+mn-cs"/>
        <a:sym typeface="Helvetica Light" charset="0"/>
      </a:defRPr>
    </a:lvl6pPr>
    <a:lvl7pPr marL="2743200" algn="l" defTabSz="914400" rtl="0" eaLnBrk="1" latinLnBrk="0" hangingPunct="1">
      <a:defRPr sz="3600" kern="1200">
        <a:solidFill>
          <a:srgbClr val="000000"/>
        </a:solidFill>
        <a:latin typeface="Helvetica Light" charset="0"/>
        <a:ea typeface="MS PGothic" charset="-128"/>
        <a:cs typeface="+mn-cs"/>
        <a:sym typeface="Helvetica Light" charset="0"/>
      </a:defRPr>
    </a:lvl7pPr>
    <a:lvl8pPr marL="3200400" algn="l" defTabSz="914400" rtl="0" eaLnBrk="1" latinLnBrk="0" hangingPunct="1">
      <a:defRPr sz="3600" kern="1200">
        <a:solidFill>
          <a:srgbClr val="000000"/>
        </a:solidFill>
        <a:latin typeface="Helvetica Light" charset="0"/>
        <a:ea typeface="MS PGothic" charset="-128"/>
        <a:cs typeface="+mn-cs"/>
        <a:sym typeface="Helvetica Light" charset="0"/>
      </a:defRPr>
    </a:lvl8pPr>
    <a:lvl9pPr marL="3657600" algn="l" defTabSz="914400" rtl="0" eaLnBrk="1" latinLnBrk="0" hangingPunct="1">
      <a:defRPr sz="3600" kern="1200">
        <a:solidFill>
          <a:srgbClr val="000000"/>
        </a:solidFill>
        <a:latin typeface="Helvetica Light" charset="0"/>
        <a:ea typeface="MS PGothic" charset="-128"/>
        <a:cs typeface="+mn-cs"/>
        <a:sym typeface="Helvetica Light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33">
          <p15:clr>
            <a:srgbClr val="A4A3A4"/>
          </p15:clr>
        </p15:guide>
        <p15:guide id="2" pos="5680">
          <p15:clr>
            <a:srgbClr val="A4A3A4"/>
          </p15:clr>
        </p15:guide>
        <p15:guide id="3" orient="horz" pos="3072">
          <p15:clr>
            <a:srgbClr val="A4A3A4"/>
          </p15:clr>
        </p15:guide>
        <p15:guide id="4" pos="3856">
          <p15:clr>
            <a:srgbClr val="A4A3A4"/>
          </p15:clr>
        </p15:guide>
        <p15:guide id="5" orient="horz" pos="5808">
          <p15:clr>
            <a:srgbClr val="A4A3A4"/>
          </p15:clr>
        </p15:guide>
        <p15:guide id="6" pos="7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024">
          <p15:clr>
            <a:srgbClr val="A4A3A4"/>
          </p15:clr>
        </p15:guide>
        <p15:guide id="4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0CC00"/>
    <a:srgbClr val="0000CC"/>
    <a:srgbClr val="FFF102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19" autoAdjust="0"/>
    <p:restoredTop sz="94660"/>
  </p:normalViewPr>
  <p:slideViewPr>
    <p:cSldViewPr snapToObjects="1">
      <p:cViewPr varScale="1">
        <p:scale>
          <a:sx n="52" d="100"/>
          <a:sy n="52" d="100"/>
        </p:scale>
        <p:origin x="-720" y="-90"/>
      </p:cViewPr>
      <p:guideLst>
        <p:guide orient="horz" pos="1633"/>
        <p:guide orient="horz" pos="3024"/>
        <p:guide orient="horz" pos="5808"/>
        <p:guide pos="5680"/>
        <p:guide pos="3856"/>
        <p:guide pos="7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99" d="100"/>
          <a:sy n="99" d="100"/>
        </p:scale>
        <p:origin x="-4384" y="-96"/>
      </p:cViewPr>
      <p:guideLst>
        <p:guide orient="horz" pos="2880"/>
        <p:guide orient="horz" pos="3024"/>
        <p:guide pos="2160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1.xml"/><Relationship Id="rId39" Type="http://schemas.openxmlformats.org/officeDocument/2006/relationships/slide" Target="slides/slide14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9.xml"/><Relationship Id="rId42" Type="http://schemas.openxmlformats.org/officeDocument/2006/relationships/slide" Target="slides/slide17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4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7.xml"/><Relationship Id="rId37" Type="http://schemas.openxmlformats.org/officeDocument/2006/relationships/slide" Target="slides/slide12.xml"/><Relationship Id="rId40" Type="http://schemas.openxmlformats.org/officeDocument/2006/relationships/slide" Target="slides/slide15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3.xml"/><Relationship Id="rId36" Type="http://schemas.openxmlformats.org/officeDocument/2006/relationships/slide" Target="slides/slide11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6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2.xml"/><Relationship Id="rId30" Type="http://schemas.openxmlformats.org/officeDocument/2006/relationships/slide" Target="slides/slide5.xml"/><Relationship Id="rId35" Type="http://schemas.openxmlformats.org/officeDocument/2006/relationships/slide" Target="slides/slide10.xml"/><Relationship Id="rId43" Type="http://schemas.openxmlformats.org/officeDocument/2006/relationships/slide" Target="slides/slide18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8.xml"/><Relationship Id="rId38" Type="http://schemas.openxmlformats.org/officeDocument/2006/relationships/slide" Target="slides/slide13.xml"/><Relationship Id="rId46" Type="http://schemas.openxmlformats.org/officeDocument/2006/relationships/presProps" Target="presProps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endParaRPr lang="en-US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CB91EB3D-5D8C-4D44-9D22-2A3DFB5BDDC5}" type="datetimeFigureOut">
              <a:rPr lang="en-US" altLang="en-US"/>
              <a:pPr/>
              <a:t>12/7/2015</a:t>
            </a:fld>
            <a:endParaRPr lang="en-US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1CA9DB94-049D-4740-B31C-1C1D942D56BE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050" name="Rectangle 2"/>
          <p:cNvSpPr>
            <a:spLocks noGrp="1"/>
          </p:cNvSpPr>
          <p:nvPr>
            <p:ph type="body" sz="quarter" idx="3"/>
          </p:nvPr>
        </p:nvSpPr>
        <p:spPr bwMode="auto">
          <a:xfrm>
            <a:off x="975360" y="4560570"/>
            <a:ext cx="5364480" cy="432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>
                <a:sym typeface="Chalkboard SE" charset="0"/>
              </a:rPr>
              <a:t>Click to edit Master text styles</a:t>
            </a:r>
          </a:p>
          <a:p>
            <a:pPr lvl="1"/>
            <a:r>
              <a:rPr lang="en-US" noProof="0" smtClean="0">
                <a:sym typeface="Chalkboard SE" charset="0"/>
              </a:rPr>
              <a:t>Second level</a:t>
            </a:r>
          </a:p>
          <a:p>
            <a:pPr lvl="2"/>
            <a:r>
              <a:rPr lang="en-US" noProof="0" smtClean="0">
                <a:sym typeface="Chalkboard SE" charset="0"/>
              </a:rPr>
              <a:t>Third level</a:t>
            </a:r>
          </a:p>
          <a:p>
            <a:pPr lvl="3"/>
            <a:r>
              <a:rPr lang="en-US" noProof="0" smtClean="0">
                <a:sym typeface="Chalkboard SE" charset="0"/>
              </a:rPr>
              <a:t>Fourth level</a:t>
            </a:r>
          </a:p>
          <a:p>
            <a:pPr lvl="4"/>
            <a:r>
              <a:rPr lang="en-US" noProof="0" smtClean="0">
                <a:sym typeface="Chalkboard SE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41325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MS PGothic" pitchFamily="34" charset="-128"/>
        <a:cs typeface="Chalkboard SE" charset="0"/>
        <a:sym typeface="Chalkboard SE" charset="0"/>
      </a:defRPr>
    </a:lvl1pPr>
    <a:lvl2pPr marL="330200" algn="l" defTabSz="441325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Chalkboard SE" charset="0"/>
        <a:cs typeface="Chalkboard SE" charset="0"/>
        <a:sym typeface="Chalkboard SE" charset="0"/>
      </a:defRPr>
    </a:lvl2pPr>
    <a:lvl3pPr marL="663575" algn="l" defTabSz="441325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Chalkboard SE" charset="0"/>
        <a:cs typeface="Chalkboard SE" charset="0"/>
        <a:sym typeface="Chalkboard SE" charset="0"/>
      </a:defRPr>
    </a:lvl3pPr>
    <a:lvl4pPr marL="996950" algn="l" defTabSz="441325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Chalkboard SE" charset="0"/>
        <a:cs typeface="Chalkboard SE" charset="0"/>
        <a:sym typeface="Chalkboard SE" charset="0"/>
      </a:defRPr>
    </a:lvl4pPr>
    <a:lvl5pPr marL="1330325" algn="l" defTabSz="441325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Chalkboard SE" charset="0"/>
        <a:cs typeface="Chalkboard SE" charset="0"/>
        <a:sym typeface="Chalkboard SE" charset="0"/>
      </a:defRPr>
    </a:lvl5pPr>
    <a:lvl6pPr marL="2221882" algn="l" defTabSz="88873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666241" algn="l" defTabSz="88873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110603" algn="l" defTabSz="88873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555009" algn="l" defTabSz="88873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 dirty="0">
              <a:ea typeface="MS PGothic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 dirty="0">
              <a:ea typeface="MS PGothic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14636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6" y="390525"/>
            <a:ext cx="11703050" cy="1625600"/>
          </a:xfrm>
          <a:prstGeom prst="rect">
            <a:avLst/>
          </a:prstGeom>
        </p:spPr>
        <p:txBody>
          <a:bodyPr lIns="88897" tIns="44351" rIns="88897" bIns="4435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6" y="2277266"/>
            <a:ext cx="11703050" cy="6435725"/>
          </a:xfrm>
          <a:prstGeom prst="rect">
            <a:avLst/>
          </a:prstGeom>
        </p:spPr>
        <p:txBody>
          <a:bodyPr lIns="88897" tIns="44351" rIns="88897" bIns="4435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38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wrap="square" lIns="90381" tIns="45151" rIns="90381" bIns="45151" numCol="1" anchor="ctr" anchorCtr="0" compatLnSpc="1">
            <a:prstTxWarp prst="textNoShape">
              <a:avLst/>
            </a:prstTxWarp>
          </a:bodyPr>
          <a:lstStyle>
            <a:lvl1pPr algn="r">
              <a:defRPr sz="1100" b="1">
                <a:solidFill>
                  <a:srgbClr val="898989"/>
                </a:solidFill>
                <a:latin typeface="Calibri" charset="0"/>
              </a:defRPr>
            </a:lvl1pPr>
          </a:lstStyle>
          <a:p>
            <a:fld id="{7BA54BB9-93E2-BB48-9485-B183AA551971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02520059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 -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EDIMMUNE_RGB_H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7307" y="422205"/>
            <a:ext cx="2329600" cy="755493"/>
          </a:xfrm>
          <a:prstGeom prst="rect">
            <a:avLst/>
          </a:prstGeom>
        </p:spPr>
      </p:pic>
      <p:sp>
        <p:nvSpPr>
          <p:cNvPr id="13" name="Title 8"/>
          <p:cNvSpPr>
            <a:spLocks noGrp="1"/>
          </p:cNvSpPr>
          <p:nvPr>
            <p:ph type="title" hasCustomPrompt="1"/>
          </p:nvPr>
        </p:nvSpPr>
        <p:spPr>
          <a:xfrm>
            <a:off x="307200" y="1836001"/>
            <a:ext cx="11776000" cy="719809"/>
          </a:xfrm>
          <a:prstGeom prst="rect">
            <a:avLst/>
          </a:prstGeom>
        </p:spPr>
        <p:txBody>
          <a:bodyPr vert="horz" lIns="130039" tIns="65020" rIns="130039" bIns="65020"/>
          <a:lstStyle>
            <a:lvl1pPr algn="l">
              <a:defRPr sz="4000" b="1" baseline="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 dirty="0" smtClean="0"/>
              <a:t>Click to add presentation title</a:t>
            </a:r>
            <a:endParaRPr lang="en-GB" noProof="0" dirty="0"/>
          </a:p>
        </p:txBody>
      </p:sp>
      <p:pic>
        <p:nvPicPr>
          <p:cNvPr id="15" name="Picture Placeholder 22" descr="AZ1427 screen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30" b="10130"/>
          <a:stretch>
            <a:fillRect/>
          </a:stretch>
        </p:blipFill>
        <p:spPr>
          <a:xfrm>
            <a:off x="204802" y="5500905"/>
            <a:ext cx="12593884" cy="4044800"/>
          </a:xfrm>
          <a:prstGeom prst="rect">
            <a:avLst/>
          </a:prstGeom>
        </p:spPr>
      </p:pic>
      <p:sp>
        <p:nvSpPr>
          <p:cNvPr id="16" name="Text Placeholder 29"/>
          <p:cNvSpPr>
            <a:spLocks noGrp="1"/>
          </p:cNvSpPr>
          <p:nvPr>
            <p:ph type="body" sz="quarter" idx="17" hasCustomPrompt="1"/>
          </p:nvPr>
        </p:nvSpPr>
        <p:spPr>
          <a:xfrm>
            <a:off x="10136289" y="5063680"/>
            <a:ext cx="2662399" cy="268800"/>
          </a:xfrm>
          <a:prstGeom prst="rect">
            <a:avLst/>
          </a:prstGeom>
        </p:spPr>
        <p:txBody>
          <a:bodyPr vert="horz" lIns="130039" tIns="65020" rIns="130039" bIns="65020"/>
          <a:lstStyle>
            <a:lvl1pPr marL="0" indent="0">
              <a:lnSpc>
                <a:spcPts val="1564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GB" noProof="0" dirty="0" smtClean="0"/>
              <a:t>00 Month Year</a:t>
            </a:r>
          </a:p>
        </p:txBody>
      </p:sp>
      <p:sp>
        <p:nvSpPr>
          <p:cNvPr id="17" name="Text Placeholder 29"/>
          <p:cNvSpPr>
            <a:spLocks noGrp="1"/>
          </p:cNvSpPr>
          <p:nvPr>
            <p:ph type="body" sz="quarter" idx="18" hasCustomPrompt="1"/>
          </p:nvPr>
        </p:nvSpPr>
        <p:spPr>
          <a:xfrm>
            <a:off x="10136289" y="4797726"/>
            <a:ext cx="2662399" cy="271360"/>
          </a:xfrm>
          <a:prstGeom prst="rect">
            <a:avLst/>
          </a:prstGeom>
        </p:spPr>
        <p:txBody>
          <a:bodyPr vert="horz" lIns="130039" tIns="65020" rIns="130039" bIns="65020"/>
          <a:lstStyle>
            <a:lvl1pPr marL="0" indent="0">
              <a:lnSpc>
                <a:spcPts val="1564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GB" noProof="0" dirty="0" smtClean="0"/>
              <a:t>Confidential Statement</a:t>
            </a:r>
          </a:p>
        </p:txBody>
      </p:sp>
      <p:sp>
        <p:nvSpPr>
          <p:cNvPr id="18" name="Text Placeholder 29"/>
          <p:cNvSpPr>
            <a:spLocks noGrp="1"/>
          </p:cNvSpPr>
          <p:nvPr>
            <p:ph type="body" sz="quarter" idx="19" hasCustomPrompt="1"/>
          </p:nvPr>
        </p:nvSpPr>
        <p:spPr>
          <a:xfrm>
            <a:off x="307199" y="5063680"/>
            <a:ext cx="6144000" cy="268800"/>
          </a:xfrm>
          <a:prstGeom prst="rect">
            <a:avLst/>
          </a:prstGeom>
        </p:spPr>
        <p:txBody>
          <a:bodyPr vert="horz" lIns="130039" tIns="65020" rIns="130039" bIns="65020"/>
          <a:lstStyle>
            <a:lvl1pPr marL="0" indent="0">
              <a:lnSpc>
                <a:spcPts val="1564"/>
              </a:lnSpc>
              <a:spcBef>
                <a:spcPts val="0"/>
              </a:spcBef>
              <a:buNone/>
              <a:defRPr sz="16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GB" noProof="0" dirty="0" smtClean="0"/>
              <a:t>Click to add event title</a:t>
            </a:r>
          </a:p>
        </p:txBody>
      </p:sp>
      <p:sp>
        <p:nvSpPr>
          <p:cNvPr id="19" name="Text Placeholder 29"/>
          <p:cNvSpPr>
            <a:spLocks noGrp="1"/>
          </p:cNvSpPr>
          <p:nvPr>
            <p:ph type="body" sz="quarter" idx="20" hasCustomPrompt="1"/>
          </p:nvPr>
        </p:nvSpPr>
        <p:spPr>
          <a:xfrm>
            <a:off x="307199" y="4797726"/>
            <a:ext cx="6144000" cy="271360"/>
          </a:xfrm>
          <a:prstGeom prst="rect">
            <a:avLst/>
          </a:prstGeom>
        </p:spPr>
        <p:txBody>
          <a:bodyPr vert="horz" lIns="130039" tIns="65020" rIns="130039" bIns="65020"/>
          <a:lstStyle>
            <a:lvl1pPr marL="0" indent="0">
              <a:lnSpc>
                <a:spcPts val="1564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GB" noProof="0" dirty="0" smtClean="0"/>
              <a:t>Click to add speaker title</a:t>
            </a:r>
          </a:p>
        </p:txBody>
      </p:sp>
    </p:spTree>
    <p:extLst>
      <p:ext uri="{BB962C8B-B14F-4D97-AF65-F5344CB8AC3E}">
        <p14:creationId xmlns:p14="http://schemas.microsoft.com/office/powerpoint/2010/main" val="1209854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3.xml"/></Relationships>
</file>

<file path=ppt/slideMasters/_rels/slideMaster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901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56515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+mj-lt"/>
          <a:ea typeface="MS PGothic" pitchFamily="34" charset="-128"/>
          <a:cs typeface="+mj-cs"/>
          <a:sym typeface="Helvetica Light" charset="0"/>
        </a:defRPr>
      </a:lvl1pPr>
      <a:lvl2pPr algn="ctr" defTabSz="56515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MS PGothic" pitchFamily="34" charset="-128"/>
          <a:cs typeface="Helvetica Light" charset="0"/>
          <a:sym typeface="Helvetica Light" charset="0"/>
        </a:defRPr>
      </a:lvl2pPr>
      <a:lvl3pPr algn="ctr" defTabSz="56515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MS PGothic" pitchFamily="34" charset="-128"/>
          <a:cs typeface="Helvetica Light" charset="0"/>
          <a:sym typeface="Helvetica Light" charset="0"/>
        </a:defRPr>
      </a:lvl3pPr>
      <a:lvl4pPr algn="ctr" defTabSz="56515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MS PGothic" pitchFamily="34" charset="-128"/>
          <a:cs typeface="Helvetica Light" charset="0"/>
          <a:sym typeface="Helvetica Light" charset="0"/>
        </a:defRPr>
      </a:lvl4pPr>
      <a:lvl5pPr algn="ctr" defTabSz="56515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MS PGothic" pitchFamily="34" charset="-128"/>
          <a:cs typeface="Helvetica Light" charset="0"/>
          <a:sym typeface="Helvetica Light" charset="0"/>
        </a:defRPr>
      </a:lvl5pPr>
      <a:lvl6pPr marL="444378" algn="ctr" defTabSz="567708" rtl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6pPr>
      <a:lvl7pPr marL="888731" algn="ctr" defTabSz="567708" rtl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7pPr>
      <a:lvl8pPr marL="1333135" algn="ctr" defTabSz="567708" rtl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8pPr>
      <a:lvl9pPr marL="1777554" algn="ctr" defTabSz="567708" rtl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9pPr>
    </p:titleStyle>
    <p:bodyStyle>
      <a:lvl1pPr marL="330200" indent="-330200" algn="l" defTabSz="565150" rtl="0" eaLnBrk="0" fontAlgn="base" hangingPunct="0">
        <a:spcBef>
          <a:spcPts val="4200"/>
        </a:spcBef>
        <a:spcAft>
          <a:spcPct val="0"/>
        </a:spcAft>
        <a:defRPr sz="3800">
          <a:solidFill>
            <a:srgbClr val="000000"/>
          </a:solidFill>
          <a:latin typeface="+mn-lt"/>
          <a:ea typeface="MS PGothic" pitchFamily="34" charset="-128"/>
          <a:cs typeface="+mn-cs"/>
          <a:sym typeface="Helvetica Light" charset="0"/>
        </a:defRPr>
      </a:lvl1pPr>
      <a:lvl2pPr marL="330200" indent="109538" algn="l" defTabSz="565150" rtl="0" eaLnBrk="0" fontAlgn="base" hangingPunct="0">
        <a:spcBef>
          <a:spcPts val="4200"/>
        </a:spcBef>
        <a:spcAft>
          <a:spcPct val="0"/>
        </a:spcAft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2pPr>
      <a:lvl3pPr marL="663575" indent="220663" algn="l" defTabSz="565150" rtl="0" eaLnBrk="0" fontAlgn="base" hangingPunct="0">
        <a:spcBef>
          <a:spcPts val="4200"/>
        </a:spcBef>
        <a:spcAft>
          <a:spcPct val="0"/>
        </a:spcAft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3pPr>
      <a:lvl4pPr marL="996950" indent="330200" algn="l" defTabSz="565150" rtl="0" eaLnBrk="0" fontAlgn="base" hangingPunct="0">
        <a:spcBef>
          <a:spcPts val="4200"/>
        </a:spcBef>
        <a:spcAft>
          <a:spcPct val="0"/>
        </a:spcAft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4pPr>
      <a:lvl5pPr marL="1330325" indent="441325" algn="l" defTabSz="565150" rtl="0" eaLnBrk="0" fontAlgn="base" hangingPunct="0">
        <a:spcBef>
          <a:spcPts val="4200"/>
        </a:spcBef>
        <a:spcAft>
          <a:spcPct val="0"/>
        </a:spcAft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5pPr>
      <a:lvl6pPr marL="1777554" algn="l" defTabSz="567708" rtl="0" fontAlgn="base" hangingPunct="0">
        <a:spcBef>
          <a:spcPts val="4200"/>
        </a:spcBef>
        <a:spcAft>
          <a:spcPct val="0"/>
        </a:spcAft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6pPr>
      <a:lvl7pPr marL="2221882" algn="l" defTabSz="567708" rtl="0" fontAlgn="base" hangingPunct="0">
        <a:spcBef>
          <a:spcPts val="4200"/>
        </a:spcBef>
        <a:spcAft>
          <a:spcPct val="0"/>
        </a:spcAft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7pPr>
      <a:lvl8pPr marL="2666241" algn="l" defTabSz="567708" rtl="0" fontAlgn="base" hangingPunct="0">
        <a:spcBef>
          <a:spcPts val="4200"/>
        </a:spcBef>
        <a:spcAft>
          <a:spcPct val="0"/>
        </a:spcAft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8pPr>
      <a:lvl9pPr marL="3110603" algn="l" defTabSz="567708" rtl="0" fontAlgn="base" hangingPunct="0">
        <a:spcBef>
          <a:spcPts val="4200"/>
        </a:spcBef>
        <a:spcAft>
          <a:spcPct val="0"/>
        </a:spcAft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9pPr>
    </p:bodyStyle>
    <p:otherStyle>
      <a:defPPr>
        <a:defRPr lang="en-US"/>
      </a:defPPr>
      <a:lvl1pPr marL="0" algn="l" defTabSz="8887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4378" algn="l" defTabSz="8887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88731" algn="l" defTabSz="8887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135" algn="l" defTabSz="8887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77554" algn="l" defTabSz="8887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21882" algn="l" defTabSz="8887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6241" algn="l" defTabSz="8887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10603" algn="l" defTabSz="8887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55009" algn="l" defTabSz="8887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029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23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9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490" tIns="64245" rIns="128490" bIns="64245" anchor="ctr"/>
          <a:lstStyle/>
          <a:p>
            <a:endParaRPr lang="en-US" dirty="0"/>
          </a:p>
        </p:txBody>
      </p:sp>
      <p:sp>
        <p:nvSpPr>
          <p:cNvPr id="1030" name="Text Box 19"/>
          <p:cNvSpPr txBox="1">
            <a:spLocks noChangeArrowheads="1"/>
          </p:cNvSpPr>
          <p:nvPr/>
        </p:nvSpPr>
        <p:spPr bwMode="auto">
          <a:xfrm>
            <a:off x="10282238" y="8842375"/>
            <a:ext cx="15176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490" tIns="64245" rIns="128490" bIns="64245">
            <a:spAutoFit/>
          </a:bodyPr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E706BE6E-E997-3747-A016-0B2829CE404A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031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490" tIns="64245" rIns="128490" bIns="64245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032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029" tIns="0" rIns="257029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2577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513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27781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0362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1013" indent="-481013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39713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6450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1738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4963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49069" indent="-243138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1671" indent="-243138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34221" indent="-243138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76807" indent="-243138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2577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138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27781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0362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2970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55517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98106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0688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029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23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3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490" tIns="64245" rIns="128490" bIns="64245" anchor="ctr"/>
          <a:lstStyle/>
          <a:p>
            <a:endParaRPr lang="en-US" dirty="0"/>
          </a:p>
        </p:txBody>
      </p:sp>
      <p:sp>
        <p:nvSpPr>
          <p:cNvPr id="2054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490" tIns="64245" rIns="128490" bIns="64245">
            <a:spAutoFit/>
          </a:bodyPr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27DA37B7-F334-4E48-8E45-8743FB2D4A04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2055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490" tIns="64245" rIns="128490" bIns="64245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2056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029" tIns="0" rIns="257029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2577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513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27781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0362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1013" indent="-481013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39713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6450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1738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4963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49069" indent="-243138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1671" indent="-243138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34221" indent="-243138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76807" indent="-243138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2577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138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27781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0362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2970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55517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98106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0688" algn="l" defTabSz="128513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041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235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7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496" tIns="64249" rIns="128496" bIns="64249" anchor="ctr"/>
          <a:lstStyle/>
          <a:p>
            <a:endParaRPr lang="en-US" dirty="0"/>
          </a:p>
        </p:txBody>
      </p:sp>
      <p:sp>
        <p:nvSpPr>
          <p:cNvPr id="3078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496" tIns="64249" rIns="128496" bIns="64249">
            <a:spAutoFit/>
          </a:bodyPr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E66806D3-8DAC-F945-9361-D3A998B2161C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3079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496" tIns="64249" rIns="128496" bIns="64249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3080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041" tIns="0" rIns="257041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2610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5204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2787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0493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1013" indent="-481013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39713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6450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1738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6550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49184" indent="-243151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1819" indent="-243151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34402" indent="-243151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77021" indent="-243151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52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2610" algn="l" defTabSz="12852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204" algn="l" defTabSz="12852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27879" algn="l" defTabSz="12852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0493" algn="l" defTabSz="12852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3135" algn="l" defTabSz="12852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55714" algn="l" defTabSz="12852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98336" algn="l" defTabSz="12852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0951" algn="l" defTabSz="12852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067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24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101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510" tIns="64256" rIns="128510" bIns="64256" anchor="ctr"/>
          <a:lstStyle/>
          <a:p>
            <a:endParaRPr lang="en-US" dirty="0"/>
          </a:p>
        </p:txBody>
      </p:sp>
      <p:sp>
        <p:nvSpPr>
          <p:cNvPr id="4102" name="Text Box 19"/>
          <p:cNvSpPr txBox="1">
            <a:spLocks noChangeArrowheads="1"/>
          </p:cNvSpPr>
          <p:nvPr/>
        </p:nvSpPr>
        <p:spPr bwMode="auto">
          <a:xfrm>
            <a:off x="10282238" y="8842375"/>
            <a:ext cx="15176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10" tIns="64256" rIns="128510" bIns="64256">
            <a:spAutoFit/>
          </a:bodyPr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18AFB650-6F55-8141-90B0-CCB94345EE08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4103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510" tIns="64256" rIns="128510" bIns="64256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4104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067" tIns="0" rIns="257067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2675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5335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28077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075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1013" indent="-481013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39713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6450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1738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6550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49414" indent="-24317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2115" indent="-24317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34763" indent="-24317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77449" indent="-24317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533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2675" algn="l" defTabSz="128533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335" algn="l" defTabSz="128533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28077" algn="l" defTabSz="128533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0756" algn="l" defTabSz="128533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3465" algn="l" defTabSz="128533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56108" algn="l" defTabSz="128533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98797" algn="l" defTabSz="128533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1478" algn="l" defTabSz="128533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105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25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125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530" tIns="64266" rIns="128530" bIns="64266" anchor="ctr"/>
          <a:lstStyle/>
          <a:p>
            <a:endParaRPr lang="en-US" dirty="0"/>
          </a:p>
        </p:txBody>
      </p:sp>
      <p:sp>
        <p:nvSpPr>
          <p:cNvPr id="5126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30" tIns="64266" rIns="128530" bIns="64266">
            <a:spAutoFit/>
          </a:bodyPr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8C541E6E-836A-B147-B9F2-CD4AB2276968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5127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530" tIns="64266" rIns="128530" bIns="64266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5128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105" tIns="0" rIns="257105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2773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5532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28371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1150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1013" indent="-481013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39713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6450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1738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6550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49760" indent="-243215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2559" indent="-243215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35305" indent="-243215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78092" indent="-243215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553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2773" algn="l" defTabSz="128553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532" algn="l" defTabSz="128553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28371" algn="l" defTabSz="128553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1150" algn="l" defTabSz="128553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3960" algn="l" defTabSz="128553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56699" algn="l" defTabSz="128553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99488" algn="l" defTabSz="128553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2267" algn="l" defTabSz="128553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157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26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6149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557" tIns="64279" rIns="128557" bIns="64279" anchor="ctr"/>
          <a:lstStyle/>
          <a:p>
            <a:endParaRPr lang="en-US" dirty="0"/>
          </a:p>
        </p:txBody>
      </p:sp>
      <p:sp>
        <p:nvSpPr>
          <p:cNvPr id="6150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57" tIns="64279" rIns="128557" bIns="64279">
            <a:spAutoFit/>
          </a:bodyPr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5326CDEB-3574-D84D-8327-F84F2ACBC9E5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6151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557" tIns="64279" rIns="128557" bIns="64279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6152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157" tIns="0" rIns="257157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2904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5795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28765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167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1013" indent="-481013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39713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8038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1738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6550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0220" indent="-24326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3150" indent="-24326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36030" indent="-24326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78948" indent="-24326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579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2904" algn="l" defTabSz="128579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795" algn="l" defTabSz="128579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28765" algn="l" defTabSz="128579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1676" algn="l" defTabSz="128579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4620" algn="l" defTabSz="128579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57490" algn="l" defTabSz="128579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00410" algn="l" defTabSz="128579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3319" algn="l" defTabSz="128579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221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28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173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591" tIns="64296" rIns="128591" bIns="64296" anchor="ctr"/>
          <a:lstStyle/>
          <a:p>
            <a:endParaRPr lang="en-US" dirty="0"/>
          </a:p>
        </p:txBody>
      </p:sp>
      <p:sp>
        <p:nvSpPr>
          <p:cNvPr id="7174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91" tIns="64296" rIns="128591" bIns="64296">
            <a:spAutoFit/>
          </a:bodyPr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B8AE2C74-25FC-6244-A851-1C6C47F1ABB5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7175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591" tIns="64296" rIns="128591" bIns="64296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7176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221" tIns="0" rIns="257221" bIns="0" anchor="ctr"/>
          <a:lstStyle>
            <a:lvl1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328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32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306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6125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2925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2332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1013" indent="-481013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39713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8038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3325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6550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0796" indent="-243330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3890" indent="-243330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36936" indent="-243330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80019" indent="-243330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612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3068" algn="l" defTabSz="128612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6125" algn="l" defTabSz="128612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29258" algn="l" defTabSz="128612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2332" algn="l" defTabSz="128612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5443" algn="l" defTabSz="128612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58478" algn="l" defTabSz="128612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01562" algn="l" defTabSz="128612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4635" algn="l" defTabSz="128612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297" bIns="0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303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8197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631" tIns="64316" rIns="128631" bIns="64316" anchor="ctr"/>
          <a:lstStyle/>
          <a:p>
            <a:endParaRPr lang="en-US" dirty="0"/>
          </a:p>
        </p:txBody>
      </p:sp>
      <p:sp>
        <p:nvSpPr>
          <p:cNvPr id="8198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631" tIns="64316" rIns="128631" bIns="64316">
            <a:spAutoFit/>
          </a:bodyPr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7A3C073A-8932-CC4B-BF66-DF4BD59F3A69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8199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631" tIns="64316" rIns="128631" bIns="64316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8200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297" tIns="0" rIns="257297" bIns="0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3264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651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2984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3120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1013" indent="-481013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39713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8038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3325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8138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1488" indent="-243407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4777" indent="-243407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38023" indent="-243407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81304" indent="-243407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651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3264" algn="l" defTabSz="128651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6519" algn="l" defTabSz="128651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29849" algn="l" defTabSz="128651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3120" algn="l" defTabSz="128651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6433" algn="l" defTabSz="128651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59664" algn="l" defTabSz="128651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02944" algn="l" defTabSz="128651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6214" algn="l" defTabSz="128651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387" bIns="0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32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9221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678" tIns="64340" rIns="128678" bIns="64340" anchor="ctr"/>
          <a:lstStyle/>
          <a:p>
            <a:endParaRPr lang="en-US" dirty="0"/>
          </a:p>
        </p:txBody>
      </p:sp>
      <p:sp>
        <p:nvSpPr>
          <p:cNvPr id="9222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678" tIns="64340" rIns="128678" bIns="64340">
            <a:spAutoFit/>
          </a:bodyPr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2C888096-62BC-FE48-AE64-0FD3ABBF9FDF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9223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678" tIns="64340" rIns="128678" bIns="64340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9224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387" tIns="0" rIns="257387" bIns="0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3493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697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3053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4040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2600" indent="-482600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39713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8038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3325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8138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2294" indent="-24349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5815" indent="-24349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39291" indent="-24349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82803" indent="-24349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69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3493" algn="l" defTabSz="12869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6979" algn="l" defTabSz="12869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0538" algn="l" defTabSz="12869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4040" algn="l" defTabSz="12869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7588" algn="l" defTabSz="12869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61048" algn="l" defTabSz="12869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04557" algn="l" defTabSz="12869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8057" algn="l" defTabSz="12869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489" bIns="0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353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45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732" tIns="64367" rIns="128732" bIns="64367" anchor="ctr"/>
          <a:lstStyle/>
          <a:p>
            <a:endParaRPr lang="en-US" dirty="0"/>
          </a:p>
        </p:txBody>
      </p:sp>
      <p:sp>
        <p:nvSpPr>
          <p:cNvPr id="10246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732" tIns="64367" rIns="128732" bIns="64367">
            <a:spAutoFit/>
          </a:bodyPr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0505FF4D-C427-2440-BB8C-AB68D601840C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0247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732" tIns="64367" rIns="128732" bIns="64367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0248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489" tIns="0" rIns="257489" bIns="0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3755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750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31325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5091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2600" indent="-482600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8038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3325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8138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3216" indent="-243599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7000" indent="-243599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40746" indent="-243599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84516" indent="-243599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750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3755" algn="l" defTabSz="128750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7508" algn="l" defTabSz="128750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1325" algn="l" defTabSz="128750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5091" algn="l" defTabSz="128750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8907" algn="l" defTabSz="128750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62630" algn="l" defTabSz="128750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06400" algn="l" defTabSz="128750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50165" algn="l" defTabSz="128750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605" bIns="0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383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1269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793" tIns="64397" rIns="128793" bIns="64397" anchor="ctr"/>
          <a:lstStyle/>
          <a:p>
            <a:endParaRPr lang="en-US" dirty="0"/>
          </a:p>
        </p:txBody>
      </p:sp>
      <p:sp>
        <p:nvSpPr>
          <p:cNvPr id="11270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793" tIns="64397" rIns="128793" bIns="64397">
            <a:spAutoFit/>
          </a:bodyPr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C82069A9-F227-D845-9138-2988251F4E26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1271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793" tIns="64397" rIns="128793" bIns="64397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1272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605" tIns="0" rIns="257605" bIns="0" anchor="ctr"/>
          <a:lstStyle>
            <a:lvl1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487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48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404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8102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32211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6273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2600" indent="-482600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8038" indent="-244475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4913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9725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4252" indent="-243714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8334" indent="-243714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42383" indent="-243714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86443" indent="-243714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81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4049" algn="l" defTabSz="12881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8102" algn="l" defTabSz="12881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2211" algn="l" defTabSz="12881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6273" algn="l" defTabSz="12881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20391" algn="l" defTabSz="12881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64409" algn="l" defTabSz="12881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08474" algn="l" defTabSz="12881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52534" algn="l" defTabSz="12881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733" bIns="0" anchor="ctr"/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417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2293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860" tIns="64431" rIns="128860" bIns="64431" anchor="ctr"/>
          <a:lstStyle/>
          <a:p>
            <a:endParaRPr lang="en-US" dirty="0"/>
          </a:p>
        </p:txBody>
      </p:sp>
      <p:sp>
        <p:nvSpPr>
          <p:cNvPr id="12294" name="Text Box 19"/>
          <p:cNvSpPr txBox="1">
            <a:spLocks noChangeArrowheads="1"/>
          </p:cNvSpPr>
          <p:nvPr/>
        </p:nvSpPr>
        <p:spPr bwMode="auto">
          <a:xfrm>
            <a:off x="10282238" y="8842375"/>
            <a:ext cx="15176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860" tIns="64431" rIns="128860" bIns="64431">
            <a:spAutoFit/>
          </a:bodyPr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CF2CFA36-F6C8-C545-801E-26960429AD79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2295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860" tIns="64431" rIns="128860" bIns="64431" anchor="ctr"/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2296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733" tIns="0" rIns="257733" bIns="0" anchor="ctr"/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4377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8762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3319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7594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2600" indent="-482600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9625" indent="-246063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4913" indent="-233363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09725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5404" indent="-243842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899816" indent="-243842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44202" indent="-243842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88587" indent="-243842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876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4377" algn="l" defTabSz="128876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8762" algn="l" defTabSz="128876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3198" algn="l" defTabSz="128876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7594" algn="l" defTabSz="128876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22041" algn="l" defTabSz="128876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66386" algn="l" defTabSz="128876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10782" algn="l" defTabSz="128876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55168" algn="l" defTabSz="128876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7873" bIns="0" anchor="ctr"/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454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3317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8934" tIns="64468" rIns="128934" bIns="64468" anchor="ctr"/>
          <a:lstStyle/>
          <a:p>
            <a:endParaRPr lang="en-US" dirty="0"/>
          </a:p>
        </p:txBody>
      </p:sp>
      <p:sp>
        <p:nvSpPr>
          <p:cNvPr id="13318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934" tIns="64468" rIns="128934" bIns="64468">
            <a:spAutoFit/>
          </a:bodyPr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A4312CFF-B9A6-434E-9402-547D19942112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3319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8934" tIns="64468" rIns="128934" bIns="64468" anchor="ctr"/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3320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7873" tIns="0" rIns="257873" bIns="0" anchor="ctr"/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4740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89490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3428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79047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2600" indent="-482600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1638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9625" indent="-246063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6500" indent="-234950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11313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6672" indent="-243983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01446" indent="-243983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46203" indent="-243983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90949" indent="-243983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8949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4740" algn="l" defTabSz="128949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9490" algn="l" defTabSz="128949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4286" algn="l" defTabSz="128949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9047" algn="l" defTabSz="128949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23856" algn="l" defTabSz="128949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68560" algn="l" defTabSz="128949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13325" algn="l" defTabSz="128949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58071" algn="l" defTabSz="128949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8031" bIns="0" anchor="ctr"/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495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341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9015" tIns="64508" rIns="129015" bIns="64508" anchor="ctr"/>
          <a:lstStyle/>
          <a:p>
            <a:endParaRPr lang="en-US" dirty="0"/>
          </a:p>
        </p:txBody>
      </p:sp>
      <p:sp>
        <p:nvSpPr>
          <p:cNvPr id="14342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9015" tIns="64508" rIns="129015" bIns="64508">
            <a:spAutoFit/>
          </a:bodyPr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544D8241-B73C-1048-B313-D9A4D18B8C12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4343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9015" tIns="64508" rIns="129015" bIns="64508" anchor="ctr"/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4344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8031" tIns="0" rIns="258031" bIns="0" anchor="ctr"/>
          <a:lstStyle>
            <a:lvl1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646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64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5133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90285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35471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80635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2600" indent="-482600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3225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09625" indent="-246063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6500" indent="-234950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12900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8057" indent="-24413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03225" indent="-24413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48385" indent="-24413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93526" indent="-24413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9028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5133" algn="l" defTabSz="129028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0285" algn="l" defTabSz="129028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5471" algn="l" defTabSz="129028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80635" algn="l" defTabSz="129028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25835" algn="l" defTabSz="129028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70937" algn="l" defTabSz="129028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16102" algn="l" defTabSz="129028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61239" algn="l" defTabSz="129028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8206" bIns="0" anchor="ctr"/>
          <a:lstStyle>
            <a:lvl1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5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5365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9103" tIns="64552" rIns="129103" bIns="64552" anchor="ctr"/>
          <a:lstStyle/>
          <a:p>
            <a:endParaRPr lang="en-US" dirty="0"/>
          </a:p>
        </p:txBody>
      </p:sp>
      <p:sp>
        <p:nvSpPr>
          <p:cNvPr id="15366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9103" tIns="64552" rIns="129103" bIns="64552">
            <a:spAutoFit/>
          </a:bodyPr>
          <a:lstStyle>
            <a:lvl1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EB656549-9A41-CE4B-B2C1-BDF1CE75F064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5367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9103" tIns="64552" rIns="129103" bIns="64552" anchor="ctr"/>
          <a:lstStyle>
            <a:lvl1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5368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8206" tIns="0" rIns="258206" bIns="0" anchor="ctr"/>
          <a:lstStyle>
            <a:lvl1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555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9114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3675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82354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4188" indent="-484188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3225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11213" indent="-246063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8088" indent="-234950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12900" indent="-24288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59561" indent="-244303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05151" indent="-244303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50750" indent="-244303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96318" indent="-244303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9114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5559" algn="l" defTabSz="129114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1149" algn="l" defTabSz="129114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6758" algn="l" defTabSz="129114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82354" algn="l" defTabSz="129114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27980" algn="l" defTabSz="129114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73518" algn="l" defTabSz="129114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19110" algn="l" defTabSz="129114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64678" algn="l" defTabSz="129114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8395" bIns="0" anchor="ctr"/>
          <a:lstStyle>
            <a:lvl1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58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6389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9197" tIns="64599" rIns="129197" bIns="64599" anchor="ctr"/>
          <a:lstStyle/>
          <a:p>
            <a:endParaRPr lang="en-US" dirty="0"/>
          </a:p>
        </p:txBody>
      </p:sp>
      <p:sp>
        <p:nvSpPr>
          <p:cNvPr id="16390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9197" tIns="64599" rIns="129197" bIns="64599">
            <a:spAutoFit/>
          </a:bodyPr>
          <a:lstStyle>
            <a:lvl1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F7B5917F-98A2-404E-A974-FADE57255640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6391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9197" tIns="64599" rIns="129197" bIns="64599" anchor="ctr"/>
          <a:lstStyle>
            <a:lvl1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6392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8395" tIns="0" rIns="258395" bIns="0" anchor="ctr"/>
          <a:lstStyle>
            <a:lvl1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80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80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6022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9207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38147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8420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4188" indent="-484188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3225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11213" indent="-246063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8088" indent="-234950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14488" indent="-244475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61181" indent="-244482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07226" indent="-244482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53297" indent="-244482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199324" indent="-244482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920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6022" algn="l" defTabSz="12920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2079" algn="l" defTabSz="12920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8147" algn="l" defTabSz="12920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84206" algn="l" defTabSz="12920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0291" algn="l" defTabSz="12920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76300" algn="l" defTabSz="12920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22349" algn="l" defTabSz="12920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68381" algn="l" defTabSz="129207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8597" bIns="0" anchor="ctr"/>
          <a:lstStyle>
            <a:lvl1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63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7413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9298" tIns="64650" rIns="129298" bIns="64650" anchor="ctr"/>
          <a:lstStyle/>
          <a:p>
            <a:endParaRPr lang="en-US" dirty="0"/>
          </a:p>
        </p:txBody>
      </p:sp>
      <p:sp>
        <p:nvSpPr>
          <p:cNvPr id="17414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9298" tIns="64650" rIns="129298" bIns="64650">
            <a:spAutoFit/>
          </a:bodyPr>
          <a:lstStyle>
            <a:lvl1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E9AD6901-700E-AD45-A9A2-E89C208D760A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7415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9298" tIns="64650" rIns="129298" bIns="64650" anchor="ctr"/>
          <a:lstStyle>
            <a:lvl1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7416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8597" tIns="0" rIns="258597" bIns="0" anchor="ctr"/>
          <a:lstStyle>
            <a:lvl1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651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9307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3963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86190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4188" indent="-484188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3225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11213" indent="-246063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9675" indent="-234950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16075" indent="-244475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62916" indent="-244674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09461" indent="-244674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56028" indent="-244674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202546" indent="-244674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9307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6518" algn="l" defTabSz="129307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3076" algn="l" defTabSz="129307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9639" algn="l" defTabSz="129307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86190" algn="l" defTabSz="129307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2766" algn="l" defTabSz="129307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79281" algn="l" defTabSz="129307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25826" algn="l" defTabSz="129307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72349" algn="l" defTabSz="129307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8813" bIns="0" anchor="ctr"/>
          <a:lstStyle>
            <a:lvl1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69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8437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9406" tIns="64703" rIns="129406" bIns="64703" anchor="ctr"/>
          <a:lstStyle/>
          <a:p>
            <a:endParaRPr lang="en-US" dirty="0"/>
          </a:p>
        </p:txBody>
      </p:sp>
      <p:sp>
        <p:nvSpPr>
          <p:cNvPr id="18438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9406" tIns="64703" rIns="129406" bIns="64703">
            <a:spAutoFit/>
          </a:bodyPr>
          <a:lstStyle>
            <a:lvl1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215DD7DC-C32E-D046-BFE8-EAA6F132EC3F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8439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9406" tIns="64703" rIns="129406" bIns="64703" anchor="ctr"/>
          <a:lstStyle>
            <a:lvl1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8440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8813" tIns="0" rIns="258813" bIns="0" anchor="ctr"/>
          <a:lstStyle>
            <a:lvl1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09638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0963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704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9413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41232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8830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4188" indent="-484188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3225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12800" indent="-246063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09675" indent="-234950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17663" indent="-244475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64767" indent="-244879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11848" indent="-244879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58940" indent="-244879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205990" indent="-244879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9413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7046" algn="l" defTabSz="129413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4139" algn="l" defTabSz="129413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41232" algn="l" defTabSz="129413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88306" algn="l" defTabSz="129413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5407" algn="l" defTabSz="129413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82461" algn="l" defTabSz="129413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29535" algn="l" defTabSz="129413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76589" algn="l" defTabSz="129413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9042" bIns="0" anchor="ctr"/>
          <a:lstStyle>
            <a:lvl1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747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9461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9520" tIns="64761" rIns="129520" bIns="64761" anchor="ctr"/>
          <a:lstStyle/>
          <a:p>
            <a:endParaRPr lang="en-US" dirty="0"/>
          </a:p>
        </p:txBody>
      </p:sp>
      <p:sp>
        <p:nvSpPr>
          <p:cNvPr id="19462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9520" tIns="64761" rIns="129520" bIns="64761">
            <a:spAutoFit/>
          </a:bodyPr>
          <a:lstStyle>
            <a:lvl1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E38132B0-5A5D-B742-AD82-38A0BDC7BEAB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19463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9520" tIns="64761" rIns="129520" bIns="64761" anchor="ctr"/>
          <a:lstStyle>
            <a:lvl1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19464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9042" tIns="0" rIns="259042" bIns="0" anchor="ctr"/>
          <a:lstStyle>
            <a:lvl1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7614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9526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42924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9055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4188" indent="-484188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3225" indent="-241300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12800" indent="-246063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11263" indent="-234950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17663" indent="-244475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66734" indent="-24509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14386" indent="-24509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62035" indent="-24509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209655" indent="-24509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9526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7614" algn="l" defTabSz="129526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5269" algn="l" defTabSz="129526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42924" algn="l" defTabSz="129526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90556" algn="l" defTabSz="129526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8213" algn="l" defTabSz="129526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85842" algn="l" defTabSz="129526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33476" algn="l" defTabSz="129526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097" algn="l" defTabSz="129526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9284" bIns="0" anchor="ctr"/>
          <a:lstStyle>
            <a:lvl1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80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485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9642" tIns="64821" rIns="129642" bIns="64821" anchor="ctr"/>
          <a:lstStyle/>
          <a:p>
            <a:endParaRPr lang="en-US" dirty="0"/>
          </a:p>
        </p:txBody>
      </p:sp>
      <p:sp>
        <p:nvSpPr>
          <p:cNvPr id="20486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9642" tIns="64821" rIns="129642" bIns="64821">
            <a:spAutoFit/>
          </a:bodyPr>
          <a:lstStyle>
            <a:lvl1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1CFBB6EF-EDDA-0E43-BFEC-96A9402DCCE6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20487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9642" tIns="64821" rIns="129642" bIns="64821" anchor="ctr"/>
          <a:lstStyle>
            <a:lvl1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20488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9284" tIns="0" rIns="259284" bIns="0" anchor="ctr"/>
          <a:lstStyle>
            <a:lvl1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1225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12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8213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9646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44716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92944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5775" indent="-485775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4813" indent="-242888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14388" indent="-246063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12850" indent="-234950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19250" indent="-244475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68816" indent="-245327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17074" indent="-245327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65315" indent="-245327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213535" indent="-245327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9646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8213" algn="l" defTabSz="129646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6466" algn="l" defTabSz="129646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44716" algn="l" defTabSz="129646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92944" algn="l" defTabSz="129646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41187" algn="l" defTabSz="129646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89425" algn="l" defTabSz="129646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37654" algn="l" defTabSz="129646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85883" algn="l" defTabSz="1296466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9540" bIns="0" anchor="ctr"/>
          <a:lstStyle>
            <a:lvl1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87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1509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9770" tIns="64885" rIns="129770" bIns="64885" anchor="ctr"/>
          <a:lstStyle/>
          <a:p>
            <a:endParaRPr lang="en-US" dirty="0"/>
          </a:p>
        </p:txBody>
      </p:sp>
      <p:sp>
        <p:nvSpPr>
          <p:cNvPr id="21510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9770" tIns="64885" rIns="129770" bIns="64885">
            <a:spAutoFit/>
          </a:bodyPr>
          <a:lstStyle>
            <a:lvl1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F8CD0643-5D6B-AA4D-A9B4-77C956604609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21511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9770" tIns="64885" rIns="129770" bIns="64885" anchor="ctr"/>
          <a:lstStyle>
            <a:lvl1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21512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1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9540" tIns="0" rIns="259540" bIns="0" anchor="ctr"/>
          <a:lstStyle>
            <a:lvl1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defTabSz="912813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defTabSz="9128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8850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9772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4660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9546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5775" indent="-485775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4813" indent="-242888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14388" indent="-247650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12850" indent="-23653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20838" indent="-244475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71026" indent="-245570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19912" indent="-245570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68775" indent="-245570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217634" indent="-245570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9772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8850" algn="l" defTabSz="129772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7728" algn="l" defTabSz="129772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46608" algn="l" defTabSz="129772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95469" algn="l" defTabSz="129772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44327" algn="l" defTabSz="129772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93209" algn="l" defTabSz="129772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42070" algn="l" defTabSz="129772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90935" algn="l" defTabSz="1297728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2"/>
          <p:cNvSpPr>
            <a:spLocks noChangeArrowheads="1"/>
          </p:cNvSpPr>
          <p:nvPr/>
        </p:nvSpPr>
        <p:spPr bwMode="auto">
          <a:xfrm>
            <a:off x="2132013" y="8801100"/>
            <a:ext cx="10221912" cy="649288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259810" bIns="0" anchor="ctr"/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r" defTabSz="914400"/>
            <a:endParaRPr lang="en-US" altLang="en-US" sz="1400" dirty="0">
              <a:solidFill>
                <a:srgbClr val="3A372F"/>
              </a:solidFill>
              <a:latin typeface="Arial" charset="0"/>
              <a:ea typeface="Arial Unicode MS" charset="0"/>
            </a:endParaRP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22263"/>
            <a:ext cx="11703050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6493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1779588"/>
            <a:ext cx="1170305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2533" name="Line 7"/>
          <p:cNvSpPr>
            <a:spLocks noChangeShapeType="1"/>
          </p:cNvSpPr>
          <p:nvPr/>
        </p:nvSpPr>
        <p:spPr bwMode="auto">
          <a:xfrm>
            <a:off x="650875" y="1454150"/>
            <a:ext cx="11703050" cy="0"/>
          </a:xfrm>
          <a:prstGeom prst="line">
            <a:avLst/>
          </a:prstGeom>
          <a:noFill/>
          <a:ln w="19050">
            <a:solidFill>
              <a:srgbClr val="CCCC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29904" tIns="64953" rIns="129904" bIns="64953" anchor="ctr"/>
          <a:lstStyle/>
          <a:p>
            <a:endParaRPr lang="en-US" dirty="0"/>
          </a:p>
        </p:txBody>
      </p:sp>
      <p:sp>
        <p:nvSpPr>
          <p:cNvPr id="22534" name="Text Box 19"/>
          <p:cNvSpPr txBox="1">
            <a:spLocks noChangeArrowheads="1"/>
          </p:cNvSpPr>
          <p:nvPr/>
        </p:nvSpPr>
        <p:spPr bwMode="auto">
          <a:xfrm>
            <a:off x="10282238" y="8840788"/>
            <a:ext cx="1517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9904" tIns="64953" rIns="129904" bIns="64953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 defTabSz="914400"/>
            <a:r>
              <a:rPr lang="en-US" altLang="en-US" sz="2000" dirty="0">
                <a:solidFill>
                  <a:srgbClr val="999999"/>
                </a:solidFill>
                <a:latin typeface="Arial" charset="0"/>
              </a:rPr>
              <a:t>	|</a:t>
            </a:r>
            <a:r>
              <a:rPr lang="en-US" altLang="en-US" sz="1400" b="1" dirty="0">
                <a:solidFill>
                  <a:srgbClr val="3A372F"/>
                </a:solidFill>
                <a:latin typeface="Arial" charset="0"/>
              </a:rPr>
              <a:t> </a:t>
            </a:r>
            <a:fld id="{29808C1D-980A-1C46-80AD-445395B9A8B8}" type="slidenum">
              <a:rPr lang="en-US" altLang="en-US" sz="1400" b="1">
                <a:solidFill>
                  <a:srgbClr val="3A372F"/>
                </a:solidFill>
                <a:latin typeface="Calibri" charset="0"/>
              </a:rPr>
              <a:pPr algn="l" defTabSz="914400"/>
              <a:t>‹#›</a:t>
            </a:fld>
            <a:endParaRPr lang="en-US" altLang="en-US" sz="1400" b="1" dirty="0">
              <a:solidFill>
                <a:srgbClr val="3A372F"/>
              </a:solidFill>
              <a:latin typeface="Calibri" charset="0"/>
            </a:endParaRPr>
          </a:p>
        </p:txBody>
      </p:sp>
      <p:sp>
        <p:nvSpPr>
          <p:cNvPr id="22535" name="Rectangle 10"/>
          <p:cNvSpPr>
            <a:spLocks noChangeArrowheads="1"/>
          </p:cNvSpPr>
          <p:nvPr/>
        </p:nvSpPr>
        <p:spPr bwMode="auto">
          <a:xfrm>
            <a:off x="290513" y="8791575"/>
            <a:ext cx="1844675" cy="661988"/>
          </a:xfrm>
          <a:prstGeom prst="rect">
            <a:avLst/>
          </a:prstGeom>
          <a:solidFill>
            <a:srgbClr val="CC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9904" tIns="64953" rIns="129904" bIns="64953" anchor="ctr"/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defTabSz="914400" eaLnBrk="1" hangingPunct="1"/>
            <a:r>
              <a:rPr lang="en-US" altLang="en-US" sz="2600" b="1" dirty="0">
                <a:solidFill>
                  <a:srgbClr val="FFFFFF"/>
                </a:solidFill>
                <a:latin typeface="Calibri" charset="0"/>
                <a:ea typeface="Arial Unicode MS" charset="0"/>
              </a:rPr>
              <a:t>Lecture</a:t>
            </a:r>
          </a:p>
        </p:txBody>
      </p:sp>
      <p:sp>
        <p:nvSpPr>
          <p:cNvPr id="22536" name="Rectangle 23"/>
          <p:cNvSpPr>
            <a:spLocks noChangeArrowheads="1"/>
          </p:cNvSpPr>
          <p:nvPr userDrawn="1"/>
        </p:nvSpPr>
        <p:spPr bwMode="auto">
          <a:xfrm>
            <a:off x="2139950" y="8778875"/>
            <a:ext cx="8920163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59810" tIns="0" rIns="259810" bIns="0" anchor="ctr"/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17875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2447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27019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159125" indent="44132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algn="l" defTabSz="914400"/>
            <a:r>
              <a:rPr lang="en-US" altLang="en-US" sz="1400" b="1" dirty="0">
                <a:solidFill>
                  <a:srgbClr val="3A372F"/>
                </a:solidFill>
                <a:latin typeface="Calibri" charset="0"/>
              </a:rPr>
              <a:t>Chem. 130B:  Pharmaceutical Chemistry 2 (UC-Davis)</a:t>
            </a:r>
            <a:r>
              <a:rPr lang="en-US" altLang="en-US" sz="1100" b="1" dirty="0">
                <a:solidFill>
                  <a:srgbClr val="3A372F"/>
                </a:solidFill>
                <a:latin typeface="Arial" charset="0"/>
              </a:rPr>
              <a:t>	 </a:t>
            </a:r>
            <a:endParaRPr lang="en-US" altLang="en-US" sz="1100" dirty="0">
              <a:solidFill>
                <a:srgbClr val="3A372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Calibri" pitchFamily="34" charset="0"/>
          <a:ea typeface="ＭＳ Ｐゴシック" pitchFamily="1" charset="-128"/>
        </a:defRPr>
      </a:lvl5pPr>
      <a:lvl6pPr marL="649524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6pPr>
      <a:lvl7pPr marL="129905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7pPr>
      <a:lvl8pPr marL="1948599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8pPr>
      <a:lvl9pPr marL="2598128" algn="l" rtl="0" eaLnBrk="1" fontAlgn="base" hangingPunct="1">
        <a:spcBef>
          <a:spcPct val="0"/>
        </a:spcBef>
        <a:spcAft>
          <a:spcPct val="0"/>
        </a:spcAft>
        <a:defRPr sz="3400" b="1">
          <a:solidFill>
            <a:srgbClr val="5B7893"/>
          </a:solidFill>
          <a:latin typeface="Arial" charset="0"/>
          <a:ea typeface="ＭＳ Ｐゴシック" pitchFamily="1" charset="-128"/>
        </a:defRPr>
      </a:lvl9pPr>
    </p:titleStyle>
    <p:bodyStyle>
      <a:lvl1pPr marL="485775" indent="-485775" algn="l" rtl="0" eaLnBrk="0" fontAlgn="base" hangingPunct="0">
        <a:spcBef>
          <a:spcPct val="25000"/>
        </a:spcBef>
        <a:spcAft>
          <a:spcPct val="20000"/>
        </a:spcAft>
        <a:defRPr b="1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404813" indent="-242888" algn="l" rtl="0" eaLnBrk="0" fontAlgn="base" hangingPunct="0">
        <a:spcBef>
          <a:spcPct val="25000"/>
        </a:spcBef>
        <a:spcAft>
          <a:spcPct val="20000"/>
        </a:spcAft>
        <a:buClr>
          <a:srgbClr val="5B7893"/>
        </a:buClr>
        <a:buSzPct val="80000"/>
        <a:buFont typeface="Wingdings" charset="2"/>
        <a:buChar char="§"/>
        <a:defRPr sz="2300">
          <a:solidFill>
            <a:srgbClr val="333333"/>
          </a:solidFill>
          <a:latin typeface="Calibri" pitchFamily="34" charset="0"/>
          <a:ea typeface="+mn-ea"/>
        </a:defRPr>
      </a:lvl2pPr>
      <a:lvl3pPr marL="815975" indent="-247650" algn="l" rtl="0" eaLnBrk="0" fontAlgn="base" hangingPunct="0">
        <a:spcBef>
          <a:spcPct val="25000"/>
        </a:spcBef>
        <a:spcAft>
          <a:spcPct val="20000"/>
        </a:spcAft>
        <a:buClr>
          <a:schemeClr val="tx2"/>
        </a:buClr>
        <a:buFont typeface="Symbol" charset="2"/>
        <a:buChar char=""/>
        <a:defRPr sz="2000">
          <a:solidFill>
            <a:srgbClr val="333333"/>
          </a:solidFill>
          <a:latin typeface="Calibri" pitchFamily="34" charset="0"/>
          <a:ea typeface="+mn-ea"/>
        </a:defRPr>
      </a:lvl3pPr>
      <a:lvl4pPr marL="1214438" indent="-236538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SzPct val="80000"/>
        <a:buFont typeface="Wingdings" charset="2"/>
        <a:buChar char="§"/>
        <a:defRPr sz="1700">
          <a:solidFill>
            <a:srgbClr val="333333"/>
          </a:solidFill>
          <a:latin typeface="Calibri" pitchFamily="34" charset="0"/>
          <a:ea typeface="+mn-ea"/>
        </a:defRPr>
      </a:lvl4pPr>
      <a:lvl5pPr marL="1622425" indent="-244475" algn="l" rtl="0" eaLnBrk="0" fontAlgn="base" hangingPunct="0">
        <a:spcBef>
          <a:spcPct val="25000"/>
        </a:spcBef>
        <a:spcAft>
          <a:spcPct val="20000"/>
        </a:spcAft>
        <a:buClr>
          <a:srgbClr val="999999"/>
        </a:buClr>
        <a:buFont typeface="Symbol" charset="2"/>
        <a:buChar char=""/>
        <a:defRPr sz="1400">
          <a:solidFill>
            <a:srgbClr val="333333"/>
          </a:solidFill>
          <a:latin typeface="Calibri" pitchFamily="34" charset="0"/>
          <a:ea typeface="+mn-ea"/>
        </a:defRPr>
      </a:lvl5pPr>
      <a:lvl6pPr marL="2273357" indent="-24582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6pPr>
      <a:lvl7pPr marL="2922898" indent="-24582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7pPr>
      <a:lvl8pPr marL="3572427" indent="-24582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8pPr>
      <a:lvl9pPr marL="4221954" indent="-245826" algn="l" rtl="0" eaLnBrk="1" fontAlgn="base" hangingPunct="1">
        <a:spcBef>
          <a:spcPct val="25000"/>
        </a:spcBef>
        <a:spcAft>
          <a:spcPct val="20000"/>
        </a:spcAft>
        <a:buClr>
          <a:srgbClr val="999999"/>
        </a:buClr>
        <a:buFont typeface="Symbol" pitchFamily="18" charset="2"/>
        <a:buChar char=""/>
        <a:defRPr sz="1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2990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9524" algn="l" defTabSz="12990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9059" algn="l" defTabSz="12990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48599" algn="l" defTabSz="12990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98128" algn="l" defTabSz="12990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47655" algn="l" defTabSz="12990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97194" algn="l" defTabSz="12990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46718" algn="l" defTabSz="12990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96254" algn="l" defTabSz="12990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7333" y="9259462"/>
            <a:ext cx="563200" cy="30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marL="0" marR="0" indent="0" algn="l" defTabSz="6502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3C4F54F3-C349-4609-AFEE-01462D5C7942}" type="slidenum">
              <a:rPr lang="en-GB" smtClean="0">
                <a:solidFill>
                  <a:srgbClr val="000000"/>
                </a:solidFill>
                <a:ea typeface="+mn-ea"/>
              </a:rPr>
              <a:pPr/>
              <a:t>‹#›</a:t>
            </a:fld>
            <a:endParaRPr lang="en-GB" dirty="0">
              <a:solidFill>
                <a:srgbClr val="000000"/>
              </a:solidFill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94080" y="9258395"/>
            <a:ext cx="8243200" cy="30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lnSpc>
                <a:spcPts val="1422"/>
              </a:lnSpc>
              <a:defRPr sz="1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130046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kern="0" dirty="0" smtClean="0">
              <a:solidFill>
                <a:srgbClr val="000000"/>
              </a:solidFill>
              <a:latin typeface="Arial"/>
              <a:ea typeface="+mn-ea"/>
              <a:cs typeface="Arial"/>
            </a:endParaRPr>
          </a:p>
        </p:txBody>
      </p:sp>
      <p:pic>
        <p:nvPicPr>
          <p:cNvPr id="7" name="Picture 6" descr="MEDIMMUNE_RGB_H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928" b="44115"/>
          <a:stretch/>
        </p:blipFill>
        <p:spPr>
          <a:xfrm>
            <a:off x="12179646" y="9060464"/>
            <a:ext cx="421013" cy="42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943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</p:sldLayoutIdLst>
  <p:hf hdr="0" dt="0"/>
  <p:txStyles>
    <p:titleStyle>
      <a:lvl1pPr algn="ctr" defTabSz="650230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7672" indent="-487672" algn="l" defTabSz="650230" rtl="0" eaLnBrk="1" latinLnBrk="0" hangingPunct="1">
        <a:spcBef>
          <a:spcPct val="20000"/>
        </a:spcBef>
        <a:buFont typeface="Arial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56623" indent="-406394" algn="l" defTabSz="650230" rtl="0" eaLnBrk="1" latinLnBrk="0" hangingPunct="1">
        <a:spcBef>
          <a:spcPct val="20000"/>
        </a:spcBef>
        <a:buFont typeface="Arial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575" indent="-325115" algn="l" defTabSz="650230" rtl="0" eaLnBrk="1" latinLnBrk="0" hangingPunct="1">
        <a:spcBef>
          <a:spcPct val="20000"/>
        </a:spcBef>
        <a:buFont typeface="Arial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75804" indent="-325115" algn="l" defTabSz="65023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926034" indent="-325115" algn="l" defTabSz="650230" rtl="0" eaLnBrk="1" latinLnBrk="0" hangingPunct="1">
        <a:spcBef>
          <a:spcPct val="20000"/>
        </a:spcBef>
        <a:buFont typeface="Arial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76264" indent="-325115" algn="l" defTabSz="65023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6494" indent="-325115" algn="l" defTabSz="65023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6724" indent="-325115" algn="l" defTabSz="65023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6954" indent="-325115" algn="l" defTabSz="65023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5023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defTabSz="65023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defTabSz="65023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defTabSz="65023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defTabSz="65023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defTabSz="65023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defTabSz="65023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defTabSz="65023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defTabSz="65023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7333" y="9259462"/>
            <a:ext cx="563200" cy="30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marL="0" marR="0" indent="0" algn="l" defTabSz="6501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3C4F54F3-C349-4609-AFEE-01462D5C7942}" type="slidenum">
              <a:rPr lang="en-GB" smtClean="0">
                <a:solidFill>
                  <a:srgbClr val="000000"/>
                </a:solidFill>
                <a:ea typeface="+mn-ea"/>
              </a:rPr>
              <a:pPr/>
              <a:t>‹#›</a:t>
            </a:fld>
            <a:endParaRPr lang="en-GB" dirty="0">
              <a:solidFill>
                <a:srgbClr val="000000"/>
              </a:solidFill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94080" y="9258395"/>
            <a:ext cx="8243200" cy="30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lnSpc>
                <a:spcPts val="1422"/>
              </a:lnSpc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1300393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kern="0" dirty="0" smtClean="0">
              <a:solidFill>
                <a:srgbClr val="000000"/>
              </a:solidFill>
              <a:latin typeface="Arial"/>
              <a:ea typeface="+mn-ea"/>
              <a:cs typeface="Arial"/>
            </a:endParaRPr>
          </a:p>
        </p:txBody>
      </p:sp>
      <p:pic>
        <p:nvPicPr>
          <p:cNvPr id="7" name="Picture 6" descr="MEDIMMUNE_RGB_H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928" b="44115"/>
          <a:stretch/>
        </p:blipFill>
        <p:spPr>
          <a:xfrm>
            <a:off x="12179647" y="9060464"/>
            <a:ext cx="421013" cy="42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332996"/>
      </p:ext>
    </p:extLst>
  </p:cSld>
  <p:clrMap bg1="lt1" tx1="dk1" bg2="lt2" tx2="dk2" accent1="accent1" accent2="accent2" accent3="accent3" accent4="accent4" accent5="accent5" accent6="accent6" hlink="hlink" folHlink="folHlink"/>
  <p:hf hdr="0" dt="0"/>
  <p:txStyles>
    <p:titleStyle>
      <a:lvl1pPr algn="ctr" defTabSz="650197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7647" indent="-487647" algn="l" defTabSz="650197" rtl="0" eaLnBrk="1" latinLnBrk="0" hangingPunct="1">
        <a:spcBef>
          <a:spcPct val="20000"/>
        </a:spcBef>
        <a:buFont typeface="Arial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56569" indent="-406374" algn="l" defTabSz="650197" rtl="0" eaLnBrk="1" latinLnBrk="0" hangingPunct="1">
        <a:spcBef>
          <a:spcPct val="20000"/>
        </a:spcBef>
        <a:buFont typeface="Arial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492" indent="-325098" algn="l" defTabSz="650197" rtl="0" eaLnBrk="1" latinLnBrk="0" hangingPunct="1">
        <a:spcBef>
          <a:spcPct val="20000"/>
        </a:spcBef>
        <a:buFont typeface="Arial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75688" indent="-325098" algn="l" defTabSz="650197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925885" indent="-325098" algn="l" defTabSz="650197" rtl="0" eaLnBrk="1" latinLnBrk="0" hangingPunct="1">
        <a:spcBef>
          <a:spcPct val="20000"/>
        </a:spcBef>
        <a:buFont typeface="Arial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76081" indent="-325098" algn="l" defTabSz="65019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6278" indent="-325098" algn="l" defTabSz="65019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6475" indent="-325098" algn="l" defTabSz="65019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6671" indent="-325098" algn="l" defTabSz="65019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5019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197" algn="l" defTabSz="65019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393" algn="l" defTabSz="65019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590" algn="l" defTabSz="65019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786" algn="l" defTabSz="65019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0983" algn="l" defTabSz="65019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1180" algn="l" defTabSz="65019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1376" algn="l" defTabSz="65019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1573" algn="l" defTabSz="65019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07200" y="1836001"/>
            <a:ext cx="11776000" cy="1288199"/>
          </a:xfrm>
        </p:spPr>
        <p:txBody>
          <a:bodyPr/>
          <a:lstStyle/>
          <a:p>
            <a:r>
              <a:rPr lang="en-US" altLang="en-US" sz="3600" dirty="0">
                <a:latin typeface="Calibri" charset="0"/>
                <a:ea typeface="Helvetica" charset="0"/>
                <a:cs typeface="Calibri" charset="0"/>
                <a:sym typeface="Helvetica" charset="0"/>
              </a:rPr>
              <a:t>Review of Virus-Like Particle Production, Characterization &amp; Comparability for Contemporary </a:t>
            </a:r>
            <a:r>
              <a:rPr lang="en-US" altLang="en-US" sz="3600" dirty="0" smtClean="0">
                <a:latin typeface="Calibri" charset="0"/>
                <a:ea typeface="Helvetica" charset="0"/>
                <a:cs typeface="Calibri" charset="0"/>
                <a:sym typeface="Helvetica" charset="0"/>
              </a:rPr>
              <a:t>Vaccines</a:t>
            </a:r>
            <a:endParaRPr lang="en-US" sz="36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10136289" y="5074870"/>
            <a:ext cx="2662399" cy="268800"/>
          </a:xfrm>
        </p:spPr>
        <p:txBody>
          <a:bodyPr/>
          <a:lstStyle/>
          <a:p>
            <a:r>
              <a:rPr lang="en-US" sz="2000" b="1" dirty="0" smtClean="0">
                <a:latin typeface="Calibri" panose="020F0502020204030204" pitchFamily="34" charset="0"/>
              </a:rPr>
              <a:t>07-December-2015</a:t>
            </a:r>
            <a:endParaRPr lang="en-US" sz="2000" b="1" dirty="0">
              <a:latin typeface="Calibri" panose="020F0502020204030204" pitchFamily="34" charset="0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8"/>
          </p:nvPr>
        </p:nvSpPr>
        <p:spPr>
          <a:xfrm>
            <a:off x="10136289" y="4572000"/>
            <a:ext cx="2662399" cy="271360"/>
          </a:xfrm>
        </p:spPr>
        <p:txBody>
          <a:bodyPr/>
          <a:lstStyle/>
          <a:p>
            <a:r>
              <a:rPr lang="en-US" sz="2000" b="1" dirty="0" smtClean="0">
                <a:latin typeface="Calibri" panose="020F0502020204030204" pitchFamily="34" charset="0"/>
              </a:rPr>
              <a:t>Public Information</a:t>
            </a:r>
            <a:endParaRPr lang="en-US" sz="2000" b="1" dirty="0">
              <a:latin typeface="Calibri" panose="020F0502020204030204" pitchFamily="34" charset="0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07199" y="4932140"/>
            <a:ext cx="6144000" cy="554260"/>
          </a:xfrm>
        </p:spPr>
        <p:txBody>
          <a:bodyPr/>
          <a:lstStyle/>
          <a:p>
            <a:pPr defTabSz="887413">
              <a:spcAft>
                <a:spcPts val="300"/>
              </a:spcAft>
            </a:pPr>
            <a:r>
              <a:rPr lang="en-US" altLang="en-US" sz="2000" b="1" dirty="0">
                <a:latin typeface="Calibri" charset="0"/>
                <a:ea typeface="MS PGothic" charset="-128"/>
                <a:sym typeface="Helvetica" charset="0"/>
              </a:rPr>
              <a:t>5</a:t>
            </a:r>
            <a:r>
              <a:rPr lang="en-US" altLang="en-US" sz="2000" b="1" baseline="30000" dirty="0">
                <a:latin typeface="Calibri" charset="0"/>
                <a:ea typeface="MS PGothic" charset="-128"/>
                <a:sym typeface="Helvetica" charset="0"/>
              </a:rPr>
              <a:t>th</a:t>
            </a:r>
            <a:r>
              <a:rPr lang="en-US" altLang="en-US" sz="2000" b="1" dirty="0">
                <a:latin typeface="Calibri" charset="0"/>
                <a:ea typeface="MS PGothic" charset="-128"/>
                <a:sym typeface="Helvetica" charset="0"/>
              </a:rPr>
              <a:t> World Congress on Virology</a:t>
            </a:r>
          </a:p>
          <a:p>
            <a:pPr defTabSz="887413">
              <a:spcAft>
                <a:spcPts val="300"/>
              </a:spcAft>
            </a:pPr>
            <a:r>
              <a:rPr lang="en-US" altLang="en-US" sz="2000" b="1" dirty="0">
                <a:latin typeface="Calibri" charset="0"/>
                <a:ea typeface="MS PGothic" charset="-128"/>
                <a:sym typeface="Helvetica" charset="0"/>
              </a:rPr>
              <a:t>Atlanta, GA, </a:t>
            </a:r>
            <a:r>
              <a:rPr lang="en-US" altLang="en-US" sz="2000" b="1" dirty="0" smtClean="0">
                <a:latin typeface="Calibri" charset="0"/>
                <a:ea typeface="MS PGothic" charset="-128"/>
                <a:sym typeface="Helvetica" charset="0"/>
              </a:rPr>
              <a:t>USA</a:t>
            </a:r>
            <a:endParaRPr lang="en-US" altLang="en-US" sz="2000" b="1" dirty="0">
              <a:latin typeface="Calibri" charset="0"/>
              <a:ea typeface="MS PGothic" charset="-128"/>
              <a:sym typeface="Helvetica" charset="0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307199" y="4572000"/>
            <a:ext cx="6144000" cy="271360"/>
          </a:xfrm>
        </p:spPr>
        <p:txBody>
          <a:bodyPr/>
          <a:lstStyle/>
          <a:p>
            <a:r>
              <a:rPr lang="en-US" sz="2000" b="1" dirty="0" smtClean="0">
                <a:latin typeface="Calibri" panose="020F0502020204030204" pitchFamily="34" charset="0"/>
              </a:rPr>
              <a:t>Michael W. Washabaugh, Ph.D.</a:t>
            </a:r>
            <a:endParaRPr lang="en-US" sz="20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76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 bwMode="auto">
          <a:xfrm>
            <a:off x="1017588" y="542925"/>
            <a:ext cx="10971212" cy="981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b="1" dirty="0">
                <a:solidFill>
                  <a:schemeClr val="tx1"/>
                </a:solidFill>
                <a:latin typeface="Calibri" charset="0"/>
                <a:ea typeface="MS PGothic" charset="-128"/>
              </a:rPr>
              <a:t>Overview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 bwMode="auto">
          <a:xfrm>
            <a:off x="1017588" y="1870075"/>
            <a:ext cx="10971212" cy="6740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sz="3100" b="1" dirty="0" smtClean="0">
                <a:latin typeface="Calibri" charset="0"/>
                <a:ea typeface="MS PGothic" charset="-128"/>
              </a:rPr>
              <a:t>Production </a:t>
            </a:r>
            <a:r>
              <a:rPr lang="en-US" altLang="en-US" sz="3100" b="1" dirty="0">
                <a:latin typeface="Calibri" charset="0"/>
                <a:ea typeface="MS PGothic" charset="-128"/>
              </a:rPr>
              <a:t>of Virus-Like Particles (VLPs)</a:t>
            </a:r>
          </a:p>
          <a:p>
            <a:pPr marL="0" indent="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sz="3100" b="1" dirty="0">
                <a:latin typeface="Calibri" charset="0"/>
                <a:ea typeface="MS PGothic" charset="-128"/>
              </a:rPr>
              <a:t>Characterization of VLPs</a:t>
            </a:r>
          </a:p>
          <a:p>
            <a:pPr marL="784225" lvl="2" indent="-45085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dirty="0">
                <a:latin typeface="Calibri" charset="0"/>
              </a:rPr>
              <a:t>Establish the Analytical ‘</a:t>
            </a:r>
            <a:r>
              <a:rPr lang="en-US" altLang="ja-JP" sz="3100" b="1" dirty="0">
                <a:latin typeface="Calibri" charset="0"/>
              </a:rPr>
              <a:t>Tool Box’</a:t>
            </a:r>
          </a:p>
          <a:p>
            <a:pPr marL="784225" lvl="2" indent="-45085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dirty="0">
                <a:latin typeface="Calibri" charset="0"/>
              </a:rPr>
              <a:t>Demonstrate understanding of the Process &amp; Product</a:t>
            </a:r>
          </a:p>
          <a:p>
            <a:pPr marL="784225" lvl="2" indent="-45085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dirty="0">
                <a:latin typeface="Calibri" charset="0"/>
              </a:rPr>
              <a:t>How ‘</a:t>
            </a:r>
            <a:r>
              <a:rPr lang="en-US" altLang="ja-JP" sz="3100" b="1" dirty="0">
                <a:latin typeface="Calibri" charset="0"/>
              </a:rPr>
              <a:t>virion-like’ is the virus-like particle?</a:t>
            </a:r>
          </a:p>
          <a:p>
            <a:pPr marL="784225" lvl="2" indent="-45085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ja-JP" sz="3100" b="1" dirty="0">
                <a:latin typeface="Calibri" charset="0"/>
              </a:rPr>
              <a:t>Does a change matter?</a:t>
            </a:r>
          </a:p>
          <a:p>
            <a:pPr marL="0" indent="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sz="3100" b="1" dirty="0">
                <a:latin typeface="Calibri" charset="0"/>
                <a:ea typeface="MS PGothic" charset="-128"/>
              </a:rPr>
              <a:t>Comparability</a:t>
            </a:r>
          </a:p>
          <a:p>
            <a:pPr marL="784225" lvl="2" indent="-45085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dirty="0">
                <a:latin typeface="Calibri" charset="0"/>
              </a:rPr>
              <a:t>Demonstrate Control &amp; Consistency</a:t>
            </a:r>
          </a:p>
          <a:p>
            <a:pPr marL="784225" lvl="2" indent="-450850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dirty="0">
                <a:latin typeface="Calibri" charset="0"/>
              </a:rPr>
              <a:t>Support Process &amp; Facility Changes</a:t>
            </a:r>
          </a:p>
        </p:txBody>
      </p:sp>
      <p:sp>
        <p:nvSpPr>
          <p:cNvPr id="25604" name="TextBox 3"/>
          <p:cNvSpPr txBox="1">
            <a:spLocks noChangeArrowheads="1"/>
          </p:cNvSpPr>
          <p:nvPr/>
        </p:nvSpPr>
        <p:spPr bwMode="auto">
          <a:xfrm>
            <a:off x="269875" y="8991600"/>
            <a:ext cx="2889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381" tIns="45151" rIns="90381" bIns="451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25146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9718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34290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8862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/>
            <a:r>
              <a:rPr lang="en-US" altLang="en-US" sz="1600" b="1" dirty="0">
                <a:latin typeface="Calibri" charset="0"/>
              </a:rPr>
              <a:t>2</a:t>
            </a:r>
          </a:p>
        </p:txBody>
      </p:sp>
      <p:sp>
        <p:nvSpPr>
          <p:cNvPr id="5" name="Rectangle 4"/>
          <p:cNvSpPr txBox="1">
            <a:spLocks/>
          </p:cNvSpPr>
          <p:nvPr/>
        </p:nvSpPr>
        <p:spPr bwMode="auto">
          <a:xfrm>
            <a:off x="3338513" y="8855075"/>
            <a:ext cx="6324600" cy="588963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4684" tIns="71372" rIns="124684" bIns="71372" anchor="ctr"/>
          <a:lstStyle>
            <a:lvl1pPr marL="334963" indent="-334963" eaLnBrk="0">
              <a:defRPr sz="3600">
                <a:solidFill>
                  <a:srgbClr val="000000"/>
                </a:solidFill>
                <a:latin typeface="Helvetica Light" pitchFamily="-84" charset="0"/>
                <a:ea typeface="MS PGothic" pitchFamily="34" charset="-128"/>
                <a:sym typeface="Helvetica Light" pitchFamily="-84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pitchFamily="-84" charset="0"/>
                <a:ea typeface="MS PGothic" pitchFamily="34" charset="-128"/>
                <a:sym typeface="Helvetica Light" pitchFamily="-84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pitchFamily="-84" charset="0"/>
                <a:ea typeface="MS PGothic" pitchFamily="34" charset="-128"/>
                <a:sym typeface="Helvetica Light" pitchFamily="-84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pitchFamily="-84" charset="0"/>
                <a:ea typeface="MS PGothic" pitchFamily="34" charset="-128"/>
                <a:sym typeface="Helvetica Light" pitchFamily="-84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pitchFamily="-84" charset="0"/>
                <a:ea typeface="MS PGothic" pitchFamily="34" charset="-128"/>
                <a:sym typeface="Helvetica Light" pitchFamily="-84" charset="0"/>
              </a:defRPr>
            </a:lvl5pPr>
            <a:lvl6pPr marL="2514600" indent="-228600" algn="ctr" defTabSz="5730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pitchFamily="-84" charset="0"/>
                <a:ea typeface="MS PGothic" pitchFamily="34" charset="-128"/>
                <a:sym typeface="Helvetica Light" pitchFamily="-84" charset="0"/>
              </a:defRPr>
            </a:lvl6pPr>
            <a:lvl7pPr marL="2971800" indent="-228600" algn="ctr" defTabSz="5730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pitchFamily="-84" charset="0"/>
                <a:ea typeface="MS PGothic" pitchFamily="34" charset="-128"/>
                <a:sym typeface="Helvetica Light" pitchFamily="-84" charset="0"/>
              </a:defRPr>
            </a:lvl7pPr>
            <a:lvl8pPr marL="3429000" indent="-228600" algn="ctr" defTabSz="5730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pitchFamily="-84" charset="0"/>
                <a:ea typeface="MS PGothic" pitchFamily="34" charset="-128"/>
                <a:sym typeface="Helvetica Light" pitchFamily="-84" charset="0"/>
              </a:defRPr>
            </a:lvl8pPr>
            <a:lvl9pPr marL="3886200" indent="-228600" algn="ctr" defTabSz="573088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pitchFamily="-84" charset="0"/>
                <a:ea typeface="MS PGothic" pitchFamily="34" charset="-128"/>
                <a:sym typeface="Helvetica Light" pitchFamily="-84" charset="0"/>
              </a:defRPr>
            </a:lvl9pPr>
          </a:lstStyle>
          <a:p>
            <a:pPr defTabSz="573088"/>
            <a:r>
              <a:rPr lang="en-US" altLang="en-US" sz="2000" b="1" dirty="0" smtClean="0">
                <a:solidFill>
                  <a:srgbClr val="C00000"/>
                </a:solidFill>
                <a:latin typeface="Calibri" pitchFamily="34" charset="0"/>
                <a:sym typeface="Helvetica" pitchFamily="-84" charset="0"/>
              </a:rPr>
              <a:t>Lecture contains only information in the public domain.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184575" y="250950"/>
            <a:ext cx="12611582" cy="9155436"/>
            <a:chOff x="184575" y="250950"/>
            <a:chExt cx="12611582" cy="915543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575" y="250950"/>
              <a:ext cx="12611582" cy="9155436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1340935" y="457012"/>
              <a:ext cx="10298862" cy="646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alibri" charset="0"/>
                  <a:ea typeface="Calibri" charset="0"/>
                  <a:cs typeface="Calibri" charset="0"/>
                </a:rPr>
                <a:t>Example VLP Production Process (GARDASIL®; HPV)</a:t>
              </a:r>
              <a:endParaRPr lang="en-US" b="1" dirty="0">
                <a:latin typeface="Calibri" charset="0"/>
                <a:ea typeface="Calibri" charset="0"/>
                <a:cs typeface="Calibri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40" y="94883"/>
            <a:ext cx="11928887" cy="95638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93" y="73549"/>
            <a:ext cx="12520150" cy="96065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56" y="149742"/>
            <a:ext cx="11764308" cy="94541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23" y="222888"/>
            <a:ext cx="11806977" cy="93078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32" y="210697"/>
            <a:ext cx="12453099" cy="93322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7" y="216792"/>
            <a:ext cx="12471386" cy="93200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4" y="138187"/>
            <a:ext cx="12062988" cy="938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8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128090"/>
            <a:ext cx="12008128" cy="95455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 bwMode="auto">
          <a:xfrm>
            <a:off x="1017588" y="542925"/>
            <a:ext cx="10971212" cy="981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b="1" dirty="0">
                <a:solidFill>
                  <a:schemeClr val="tx1"/>
                </a:solidFill>
                <a:latin typeface="Calibri" charset="0"/>
                <a:ea typeface="MS PGothic" charset="-128"/>
              </a:rPr>
              <a:t>Analytical Comparability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 bwMode="auto">
          <a:xfrm>
            <a:off x="1017588" y="1870075"/>
            <a:ext cx="10971212" cy="6740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401638" indent="-401638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  <a:ea typeface="MS PGothic" charset="-128"/>
              </a:rPr>
              <a:t>Used for ‘specified’ or ‘</a:t>
            </a:r>
            <a:r>
              <a:rPr lang="en-US" altLang="en-US" sz="3600" b="1" dirty="0" smtClean="0">
                <a:latin typeface="Calibri" charset="0"/>
                <a:ea typeface="MS PGothic" charset="-128"/>
              </a:rPr>
              <a:t>well-characterized</a:t>
            </a:r>
            <a:r>
              <a:rPr lang="en-US" altLang="en-US" sz="3600" b="1" dirty="0">
                <a:latin typeface="Calibri" charset="0"/>
                <a:ea typeface="MS PGothic" charset="-128"/>
              </a:rPr>
              <a:t>’ biologic products such as mAbs.</a:t>
            </a:r>
          </a:p>
          <a:p>
            <a:pPr marL="401638" indent="-401638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  <a:ea typeface="MS PGothic" charset="-128"/>
              </a:rPr>
              <a:t>Facilitate approval of process changes without a clinical trial.</a:t>
            </a:r>
          </a:p>
          <a:p>
            <a:pPr marL="401638" indent="-401638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  <a:ea typeface="MS PGothic" charset="-128"/>
              </a:rPr>
              <a:t>Prospective protocol for documenting process changes.</a:t>
            </a:r>
            <a:endParaRPr lang="en-US" altLang="ja-JP" sz="3600" b="1" dirty="0">
              <a:latin typeface="Calibri" charset="0"/>
              <a:ea typeface="MS PGothic" charset="-128"/>
            </a:endParaRPr>
          </a:p>
          <a:p>
            <a:pPr marL="401638" lvl="1" indent="-401638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charset="0"/>
              <a:buChar char="•"/>
            </a:pPr>
            <a:r>
              <a:rPr lang="en-US" altLang="en-US" sz="3600" b="1" dirty="0">
                <a:latin typeface="Calibri" charset="0"/>
              </a:rPr>
              <a:t>Can’t always state if a change matters.</a:t>
            </a:r>
          </a:p>
          <a:p>
            <a:pPr marL="401638" lvl="1" indent="-401638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charset="0"/>
              <a:buChar char="•"/>
            </a:pPr>
            <a:r>
              <a:rPr lang="en-US" altLang="en-US" sz="3600" b="1" dirty="0">
                <a:latin typeface="Calibri" charset="0"/>
              </a:rPr>
              <a:t>Focused testing rather than ‘testing to infinity’.</a:t>
            </a:r>
          </a:p>
          <a:p>
            <a:pPr marL="401638" lvl="1" indent="-401638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charset="0"/>
              <a:buChar char="•"/>
            </a:pPr>
            <a:r>
              <a:rPr lang="en-US" altLang="ja-JP" sz="3600" b="1" dirty="0">
                <a:latin typeface="Calibri" charset="0"/>
              </a:rPr>
              <a:t>Testing strategy validated with known samples with known difference in performance.</a:t>
            </a: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3705225" y="9144000"/>
            <a:ext cx="5638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897" tIns="44351" rIns="88897" bIns="443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defTabSz="566283"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16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Sitrin, Vaccine Technology III (June 8, 2010).</a:t>
            </a:r>
          </a:p>
        </p:txBody>
      </p:sp>
      <p:sp>
        <p:nvSpPr>
          <p:cNvPr id="40965" name="TextBox 4"/>
          <p:cNvSpPr txBox="1">
            <a:spLocks noChangeArrowheads="1"/>
          </p:cNvSpPr>
          <p:nvPr/>
        </p:nvSpPr>
        <p:spPr bwMode="auto">
          <a:xfrm>
            <a:off x="266275" y="8991600"/>
            <a:ext cx="390918" cy="33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381" tIns="45151" rIns="90381" bIns="451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25146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9718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34290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8862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/>
            <a:r>
              <a:rPr lang="en-US" altLang="en-US" sz="1600" b="1" dirty="0" smtClean="0">
                <a:latin typeface="Calibri" charset="0"/>
              </a:rPr>
              <a:t>18</a:t>
            </a:r>
            <a:endParaRPr lang="en-US" altLang="en-US" sz="1600" b="1" dirty="0">
              <a:latin typeface="Calibri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 bwMode="auto">
          <a:xfrm>
            <a:off x="1017588" y="542925"/>
            <a:ext cx="10971212" cy="981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b="1" dirty="0">
                <a:solidFill>
                  <a:schemeClr val="tx1"/>
                </a:solidFill>
                <a:latin typeface="Calibri" charset="0"/>
                <a:ea typeface="MS PGothic" charset="-128"/>
              </a:rPr>
              <a:t>Comparability Strategy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 bwMode="auto">
          <a:xfrm>
            <a:off x="1017588" y="1870075"/>
            <a:ext cx="10971212" cy="5902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altLang="en-US" sz="3600" b="1" dirty="0">
                <a:latin typeface="Calibri" charset="0"/>
                <a:ea typeface="MS PGothic" charset="-128"/>
              </a:rPr>
              <a:t>Ideal case – have two samples:</a:t>
            </a: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Differ in characterization data</a:t>
            </a:r>
            <a:endParaRPr lang="en-US" altLang="ja-JP" sz="3600" b="1" dirty="0">
              <a:latin typeface="Calibri" charset="0"/>
            </a:endParaRP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Differ in process source</a:t>
            </a: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Differ in ‘potency’ e.g. mouse</a:t>
            </a:r>
            <a:endParaRPr lang="en-US" altLang="ja-JP" sz="3600" b="1" dirty="0">
              <a:latin typeface="Calibri" charset="0"/>
            </a:endParaRP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ja-JP" sz="3600" b="1" dirty="0">
                <a:latin typeface="Calibri" charset="0"/>
              </a:rPr>
              <a:t>Differ in clinical performance (!!!)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altLang="en-US" sz="3600" b="1" dirty="0">
                <a:latin typeface="Calibri" charset="0"/>
                <a:ea typeface="MS PGothic" charset="-128"/>
              </a:rPr>
              <a:t>Will validate that assays are sensitive to significant process changes.</a:t>
            </a: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3705225" y="9144000"/>
            <a:ext cx="5638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897" tIns="44351" rIns="88897" bIns="443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defTabSz="566283"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16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Sitrin, Vaccine Technology III (June 8, 2010).</a:t>
            </a:r>
          </a:p>
        </p:txBody>
      </p:sp>
      <p:sp>
        <p:nvSpPr>
          <p:cNvPr id="41989" name="TextBox 4"/>
          <p:cNvSpPr txBox="1">
            <a:spLocks noChangeArrowheads="1"/>
          </p:cNvSpPr>
          <p:nvPr/>
        </p:nvSpPr>
        <p:spPr bwMode="auto">
          <a:xfrm>
            <a:off x="264884" y="8991600"/>
            <a:ext cx="390918" cy="33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381" tIns="45151" rIns="90381" bIns="451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25146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9718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34290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8862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/>
            <a:r>
              <a:rPr lang="en-US" altLang="en-US" sz="1600" b="1" dirty="0" smtClean="0">
                <a:latin typeface="Calibri" charset="0"/>
              </a:rPr>
              <a:t>19</a:t>
            </a:r>
            <a:endParaRPr lang="en-US" altLang="en-US" sz="1600" b="1" dirty="0">
              <a:latin typeface="Calibri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 bwMode="auto">
          <a:xfrm>
            <a:off x="1005998" y="461963"/>
            <a:ext cx="10971213" cy="981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b="1" dirty="0">
                <a:solidFill>
                  <a:schemeClr val="tx1"/>
                </a:solidFill>
                <a:latin typeface="Calibri" charset="0"/>
                <a:ea typeface="MS PGothic" charset="-128"/>
              </a:rPr>
              <a:t>Limits</a:t>
            </a:r>
          </a:p>
        </p:txBody>
      </p:sp>
      <p:sp>
        <p:nvSpPr>
          <p:cNvPr id="50179" name="Content Placeholder 2"/>
          <p:cNvSpPr>
            <a:spLocks noGrp="1"/>
          </p:cNvSpPr>
          <p:nvPr>
            <p:ph idx="1"/>
          </p:nvPr>
        </p:nvSpPr>
        <p:spPr bwMode="auto">
          <a:xfrm>
            <a:off x="1005998" y="1633538"/>
            <a:ext cx="10971213" cy="6740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altLang="en-US" sz="3600" b="1" dirty="0">
                <a:latin typeface="Calibri" charset="0"/>
                <a:ea typeface="MS PGothic" charset="-128"/>
              </a:rPr>
              <a:t>Limits prospectively established to define potential deviations from comparability (provides rigor &amp; credibility).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altLang="en-US" sz="3600" b="1" dirty="0">
                <a:latin typeface="Calibri" charset="0"/>
                <a:ea typeface="MS PGothic" charset="-128"/>
              </a:rPr>
              <a:t>Two types of limits:</a:t>
            </a: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Acceptance Limits – excursion generally means failure to demonstrate comparability.</a:t>
            </a:r>
            <a:endParaRPr lang="en-US" altLang="ja-JP" sz="3600" b="1" dirty="0">
              <a:latin typeface="Calibri" charset="0"/>
            </a:endParaRP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Alert Limits – excursion results in investigation, but not deemed a failure </a:t>
            </a:r>
            <a:r>
              <a:rPr lang="en-US" altLang="en-US" sz="3600" b="1" i="1" dirty="0">
                <a:latin typeface="Calibri" charset="0"/>
              </a:rPr>
              <a:t>a priori</a:t>
            </a:r>
            <a:r>
              <a:rPr lang="en-US" altLang="en-US" sz="3600" b="1" dirty="0">
                <a:latin typeface="Calibri" charset="0"/>
              </a:rPr>
              <a:t>.</a:t>
            </a: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Limits MUST be sufficiently rigorous, but not so tight as to cause ‘nuisance alarms’.</a:t>
            </a: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3705225" y="9144000"/>
            <a:ext cx="5638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897" tIns="44351" rIns="88897" bIns="443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defTabSz="566283"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16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Sitrin, Vaccine Technology III (June 8, 2010).</a:t>
            </a:r>
          </a:p>
        </p:txBody>
      </p:sp>
      <p:sp>
        <p:nvSpPr>
          <p:cNvPr id="50181" name="TextBox 4"/>
          <p:cNvSpPr txBox="1">
            <a:spLocks noChangeArrowheads="1"/>
          </p:cNvSpPr>
          <p:nvPr/>
        </p:nvSpPr>
        <p:spPr bwMode="auto">
          <a:xfrm>
            <a:off x="264884" y="8991600"/>
            <a:ext cx="390918" cy="33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381" tIns="45151" rIns="90381" bIns="451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25146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9718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34290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8862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/>
            <a:r>
              <a:rPr lang="en-US" altLang="en-US" sz="1600" b="1" dirty="0" smtClean="0">
                <a:latin typeface="Calibri" charset="0"/>
              </a:rPr>
              <a:t>28</a:t>
            </a:r>
            <a:endParaRPr lang="en-US" altLang="en-US" sz="1600" b="1" dirty="0">
              <a:latin typeface="Calibri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 bwMode="auto">
          <a:xfrm>
            <a:off x="1017015" y="461963"/>
            <a:ext cx="10971213" cy="981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b="1" dirty="0">
                <a:solidFill>
                  <a:schemeClr val="tx1"/>
                </a:solidFill>
                <a:latin typeface="Calibri" charset="0"/>
                <a:ea typeface="MS PGothic" charset="-128"/>
              </a:rPr>
              <a:t>Limits – Product Characterization</a:t>
            </a:r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 bwMode="auto">
          <a:xfrm>
            <a:off x="1017015" y="1633538"/>
            <a:ext cx="10971213" cy="6740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altLang="en-US" sz="3600" b="1" dirty="0">
                <a:latin typeface="Calibri" charset="0"/>
                <a:ea typeface="MS PGothic" charset="-128"/>
              </a:rPr>
              <a:t>Acceptance &amp; Alert Limits</a:t>
            </a: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Release tests</a:t>
            </a: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Process Validation CQAs (esp. impurities)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altLang="en-US" sz="3600" b="1" dirty="0">
                <a:latin typeface="Calibri" charset="0"/>
                <a:ea typeface="MS PGothic" charset="-128"/>
              </a:rPr>
              <a:t>Alert Limits only</a:t>
            </a: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Characterization Tests</a:t>
            </a:r>
          </a:p>
          <a:p>
            <a:pPr marL="0" lvl="1" indent="0">
              <a:spcBef>
                <a:spcPts val="1200"/>
              </a:spcBef>
              <a:spcAft>
                <a:spcPts val="1200"/>
              </a:spcAft>
            </a:pPr>
            <a:r>
              <a:rPr lang="en-US" altLang="en-US" sz="3600" b="1" dirty="0">
                <a:latin typeface="Calibri" charset="0"/>
              </a:rPr>
              <a:t>Qualitative Comparisons</a:t>
            </a: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Some Characterization tests</a:t>
            </a:r>
          </a:p>
          <a:p>
            <a:pPr marL="784225" lvl="2" indent="-450850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600" b="1" dirty="0">
                <a:latin typeface="Calibri" charset="0"/>
              </a:rPr>
              <a:t>Esp. profiles for intermediate product stability, CD &amp; FTIR</a:t>
            </a: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3705225" y="9144000"/>
            <a:ext cx="5638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897" tIns="44351" rIns="88897" bIns="443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defTabSz="566283"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16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Sitrin, Vaccine Technology III (June 8, 2010).</a:t>
            </a:r>
          </a:p>
        </p:txBody>
      </p:sp>
      <p:sp>
        <p:nvSpPr>
          <p:cNvPr id="51205" name="TextBox 4"/>
          <p:cNvSpPr txBox="1">
            <a:spLocks noChangeArrowheads="1"/>
          </p:cNvSpPr>
          <p:nvPr/>
        </p:nvSpPr>
        <p:spPr bwMode="auto">
          <a:xfrm>
            <a:off x="264884" y="8991600"/>
            <a:ext cx="390918" cy="33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381" tIns="45151" rIns="90381" bIns="451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25146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9718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34290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8862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/>
            <a:r>
              <a:rPr lang="en-US" altLang="en-US" sz="1600" b="1" dirty="0" smtClean="0">
                <a:latin typeface="Calibri" charset="0"/>
              </a:rPr>
              <a:t>29</a:t>
            </a:r>
            <a:endParaRPr lang="en-US" altLang="en-US" sz="1600" b="1" dirty="0">
              <a:latin typeface="Calibri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88" y="235079"/>
            <a:ext cx="12209280" cy="92834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 bwMode="auto">
          <a:xfrm>
            <a:off x="1017588" y="542925"/>
            <a:ext cx="10971212" cy="981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b="1" dirty="0">
                <a:solidFill>
                  <a:schemeClr val="tx1"/>
                </a:solidFill>
                <a:latin typeface="Calibri" charset="0"/>
                <a:ea typeface="MS PGothic" charset="-128"/>
              </a:rPr>
              <a:t>Summary</a:t>
            </a:r>
          </a:p>
        </p:txBody>
      </p:sp>
      <p:sp>
        <p:nvSpPr>
          <p:cNvPr id="54275" name="Content Placeholder 2"/>
          <p:cNvSpPr>
            <a:spLocks noGrp="1"/>
          </p:cNvSpPr>
          <p:nvPr>
            <p:ph idx="1"/>
          </p:nvPr>
        </p:nvSpPr>
        <p:spPr bwMode="auto">
          <a:xfrm>
            <a:off x="1017588" y="1565275"/>
            <a:ext cx="10971212" cy="6740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563563" indent="-563563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dirty="0">
                <a:latin typeface="Calibri" charset="0"/>
                <a:ea typeface="MS PGothic" charset="-128"/>
              </a:rPr>
              <a:t>Disassembly &amp; reassembly of VLPs produces more virion-like mAb reactivity</a:t>
            </a:r>
          </a:p>
          <a:p>
            <a:pPr marL="563563" indent="-563563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dirty="0">
                <a:latin typeface="Calibri" charset="0"/>
                <a:ea typeface="MS PGothic" charset="-128"/>
              </a:rPr>
              <a:t>Structural &amp; functional methods for analysis of recombinant VLP-based vaccines are beneficial during development &amp; post-licensure.</a:t>
            </a:r>
          </a:p>
          <a:p>
            <a:pPr marL="563563" indent="-563563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i="1" dirty="0">
                <a:latin typeface="Calibri" charset="0"/>
                <a:ea typeface="MS PGothic" charset="-128"/>
              </a:rPr>
              <a:t>In vitro </a:t>
            </a:r>
            <a:r>
              <a:rPr lang="en-US" altLang="en-US" sz="3100" b="1" dirty="0">
                <a:latin typeface="Calibri" charset="0"/>
                <a:ea typeface="MS PGothic" charset="-128"/>
              </a:rPr>
              <a:t>antigenicity, in an epitope-specific manner, is the best surrogate marker for </a:t>
            </a:r>
            <a:r>
              <a:rPr lang="en-US" altLang="en-US" sz="3100" b="1" i="1" dirty="0">
                <a:latin typeface="Calibri" charset="0"/>
                <a:ea typeface="MS PGothic" charset="-128"/>
              </a:rPr>
              <a:t>in vivo </a:t>
            </a:r>
            <a:r>
              <a:rPr lang="en-US" altLang="en-US" sz="3100" b="1" dirty="0">
                <a:latin typeface="Calibri" charset="0"/>
                <a:ea typeface="MS PGothic" charset="-128"/>
              </a:rPr>
              <a:t>immunogenicity or vaccine efficacy.</a:t>
            </a:r>
          </a:p>
          <a:p>
            <a:pPr marL="563563" indent="-563563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dirty="0">
                <a:latin typeface="Calibri" charset="0"/>
                <a:ea typeface="MS PGothic" charset="-128"/>
              </a:rPr>
              <a:t>Analytical data can confirm comparability of product</a:t>
            </a:r>
          </a:p>
          <a:p>
            <a:pPr marL="563563" indent="-563563">
              <a:spcBef>
                <a:spcPts val="1200"/>
              </a:spcBef>
              <a:spcAft>
                <a:spcPts val="1200"/>
              </a:spcAft>
              <a:buFontTx/>
              <a:buChar char="•"/>
            </a:pPr>
            <a:r>
              <a:rPr lang="en-US" altLang="en-US" sz="3100" b="1" dirty="0">
                <a:latin typeface="Calibri" charset="0"/>
                <a:ea typeface="MS PGothic" charset="-128"/>
              </a:rPr>
              <a:t>A comprehensive analytical characterization package is critical for managing process (or facility) changes in the development cycle for a vaccine.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81250" y="9061450"/>
            <a:ext cx="8229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897" tIns="44351" rIns="88897" bIns="443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7626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defTabSz="566283"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16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Sitrin, Vaccine Technology III (June 8, 2010) &amp; Mulder </a:t>
            </a:r>
            <a:r>
              <a:rPr lang="en-US" sz="1600" b="1" i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et al. </a:t>
            </a:r>
            <a:r>
              <a:rPr lang="en-US" sz="16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(2012) </a:t>
            </a:r>
            <a:r>
              <a:rPr lang="en-US" sz="1600" b="1" i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PLoS ONE </a:t>
            </a:r>
            <a:r>
              <a:rPr lang="en-US" sz="16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7 (4), e332325.</a:t>
            </a:r>
          </a:p>
        </p:txBody>
      </p:sp>
      <p:sp>
        <p:nvSpPr>
          <p:cNvPr id="54277" name="TextBox 5"/>
          <p:cNvSpPr txBox="1">
            <a:spLocks noChangeArrowheads="1"/>
          </p:cNvSpPr>
          <p:nvPr/>
        </p:nvSpPr>
        <p:spPr bwMode="auto">
          <a:xfrm>
            <a:off x="264884" y="8991600"/>
            <a:ext cx="390918" cy="33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381" tIns="45151" rIns="90381" bIns="45151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5pPr>
            <a:lvl6pPr marL="25146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6pPr>
            <a:lvl7pPr marL="29718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7pPr>
            <a:lvl8pPr marL="34290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8pPr>
            <a:lvl9pPr marL="3886200" indent="-228600" algn="ctr" defTabSz="5651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charset="-128"/>
                <a:sym typeface="Helvetica Light" charset="0"/>
              </a:defRPr>
            </a:lvl9pPr>
          </a:lstStyle>
          <a:p>
            <a:pPr eaLnBrk="1"/>
            <a:r>
              <a:rPr lang="en-US" altLang="en-US" sz="1600" b="1" dirty="0" smtClean="0">
                <a:latin typeface="Calibri" charset="0"/>
              </a:rPr>
              <a:t>32</a:t>
            </a:r>
            <a:endParaRPr lang="en-US" altLang="en-US" sz="1600" b="1" dirty="0">
              <a:latin typeface="Calibri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404" y="8922207"/>
            <a:ext cx="8477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/>
        </p:nvSpPr>
        <p:spPr bwMode="auto">
          <a:xfrm>
            <a:off x="1010677" y="536640"/>
            <a:ext cx="10971212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8897" tIns="44351" rIns="88897" bIns="44351" numCol="1" anchor="t" anchorCtr="0" compatLnSpc="1">
            <a:prstTxWarp prst="textNoShape">
              <a:avLst/>
            </a:prstTxWarp>
          </a:bodyPr>
          <a:lstStyle>
            <a:lvl1pPr algn="ctr" defTabSz="565150" rtl="0" eaLnBrk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rgbClr val="000000"/>
                </a:solidFill>
                <a:latin typeface="+mj-lt"/>
                <a:ea typeface="MS PGothic" pitchFamily="34" charset="-128"/>
                <a:cs typeface="+mj-cs"/>
                <a:sym typeface="Helvetica Light" charset="0"/>
              </a:defRPr>
            </a:lvl1pPr>
            <a:lvl2pPr algn="ctr" defTabSz="565150" rtl="0" eaLnBrk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rgbClr val="000000"/>
                </a:solidFill>
                <a:latin typeface="Helvetica Light" charset="0"/>
                <a:ea typeface="MS PGothic" pitchFamily="34" charset="-128"/>
                <a:cs typeface="Helvetica Light" charset="0"/>
                <a:sym typeface="Helvetica Light" charset="0"/>
              </a:defRPr>
            </a:lvl2pPr>
            <a:lvl3pPr algn="ctr" defTabSz="565150" rtl="0" eaLnBrk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rgbClr val="000000"/>
                </a:solidFill>
                <a:latin typeface="Helvetica Light" charset="0"/>
                <a:ea typeface="MS PGothic" pitchFamily="34" charset="-128"/>
                <a:cs typeface="Helvetica Light" charset="0"/>
                <a:sym typeface="Helvetica Light" charset="0"/>
              </a:defRPr>
            </a:lvl3pPr>
            <a:lvl4pPr algn="ctr" defTabSz="565150" rtl="0" eaLnBrk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rgbClr val="000000"/>
                </a:solidFill>
                <a:latin typeface="Helvetica Light" charset="0"/>
                <a:ea typeface="MS PGothic" pitchFamily="34" charset="-128"/>
                <a:cs typeface="Helvetica Light" charset="0"/>
                <a:sym typeface="Helvetica Light" charset="0"/>
              </a:defRPr>
            </a:lvl4pPr>
            <a:lvl5pPr algn="ctr" defTabSz="565150" rtl="0" eaLnBrk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rgbClr val="000000"/>
                </a:solidFill>
                <a:latin typeface="Helvetica Light" charset="0"/>
                <a:ea typeface="MS PGothic" pitchFamily="34" charset="-128"/>
                <a:cs typeface="Helvetica Light" charset="0"/>
                <a:sym typeface="Helvetica Light" charset="0"/>
              </a:defRPr>
            </a:lvl5pPr>
            <a:lvl6pPr marL="444378" algn="ctr" defTabSz="567708" rtl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888731" algn="ctr" defTabSz="567708" rtl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1333135" algn="ctr" defTabSz="567708" rtl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1777554" algn="ctr" defTabSz="567708" rtl="0" fontAlgn="base" hangingPunct="0">
              <a:spcBef>
                <a:spcPct val="0"/>
              </a:spcBef>
              <a:spcAft>
                <a:spcPct val="0"/>
              </a:spcAft>
              <a:defRPr sz="8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r>
              <a:rPr lang="en-US" altLang="en-US" sz="4400" b="1" dirty="0" smtClean="0">
                <a:solidFill>
                  <a:schemeClr val="tx1"/>
                </a:solidFill>
                <a:latin typeface="Calibri" charset="0"/>
                <a:ea typeface="MS PGothic" charset="-128"/>
              </a:rPr>
              <a:t>Thank you for your attention.  Questions?</a:t>
            </a:r>
            <a:endParaRPr lang="en-US" altLang="en-US" sz="4400" b="1" dirty="0">
              <a:solidFill>
                <a:schemeClr val="tx1"/>
              </a:solidFill>
              <a:latin typeface="Calibri" charset="0"/>
              <a:ea typeface="MS PGothic" charset="-12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33161" y="1913454"/>
            <a:ext cx="12526245" cy="7732569"/>
            <a:chOff x="233161" y="1913454"/>
            <a:chExt cx="12526245" cy="7732569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390"/>
            <a:stretch/>
          </p:blipFill>
          <p:spPr>
            <a:xfrm>
              <a:off x="233161" y="8064347"/>
              <a:ext cx="12526245" cy="1581676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95" t="1748" r="8723" b="18043"/>
            <a:stretch/>
          </p:blipFill>
          <p:spPr>
            <a:xfrm>
              <a:off x="2387176" y="1913454"/>
              <a:ext cx="8218214" cy="5829245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412922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95CC4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tx1"/>
              </a:solidFill>
              <a:prstDash val="solid"/>
              <a:miter lim="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 Light" charset="0"/>
            <a:ea typeface="Helvetica Light" charset="0"/>
            <a:cs typeface="Helvetica Light" charset="0"/>
            <a:sym typeface="Helvetica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95CC4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tx1"/>
              </a:solidFill>
              <a:prstDash val="solid"/>
              <a:miter lim="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 Light" charset="0"/>
            <a:ea typeface="Helvetica Light" charset="0"/>
            <a:cs typeface="Helvetica Light" charset="0"/>
            <a:sym typeface="Helvetica Light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2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3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4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5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6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7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8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9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0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1_US_Proposal">
  <a:themeElements>
    <a:clrScheme name="PRTM">
      <a:dk1>
        <a:srgbClr val="333333"/>
      </a:dk1>
      <a:lt1>
        <a:srgbClr val="FFFFFF"/>
      </a:lt1>
      <a:dk2>
        <a:srgbClr val="5B7893"/>
      </a:dk2>
      <a:lt2>
        <a:srgbClr val="CCCCCC"/>
      </a:lt2>
      <a:accent1>
        <a:srgbClr val="ADBBC9"/>
      </a:accent1>
      <a:accent2>
        <a:srgbClr val="A7B05B"/>
      </a:accent2>
      <a:accent3>
        <a:srgbClr val="CC6600"/>
      </a:accent3>
      <a:accent4>
        <a:srgbClr val="F1D100"/>
      </a:accent4>
      <a:accent5>
        <a:srgbClr val="CC3300"/>
      </a:accent5>
      <a:accent6>
        <a:srgbClr val="BFBBB0"/>
      </a:accent6>
      <a:hlink>
        <a:srgbClr val="CC3300"/>
      </a:hlink>
      <a:folHlink>
        <a:srgbClr val="F1D1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B7893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AR_Proposal 1">
        <a:dk1>
          <a:srgbClr val="333333"/>
        </a:dk1>
        <a:lt1>
          <a:srgbClr val="FFFFFF"/>
        </a:lt1>
        <a:dk2>
          <a:srgbClr val="5B7893"/>
        </a:dk2>
        <a:lt2>
          <a:srgbClr val="CCCCCC"/>
        </a:lt2>
        <a:accent1>
          <a:srgbClr val="ADBBC9"/>
        </a:accent1>
        <a:accent2>
          <a:srgbClr val="CC6600"/>
        </a:accent2>
        <a:accent3>
          <a:srgbClr val="FFFFFF"/>
        </a:accent3>
        <a:accent4>
          <a:srgbClr val="2A2A2A"/>
        </a:accent4>
        <a:accent5>
          <a:srgbClr val="D3DAE1"/>
        </a:accent5>
        <a:accent6>
          <a:srgbClr val="B95C00"/>
        </a:accent6>
        <a:hlink>
          <a:srgbClr val="CC3300"/>
        </a:hlink>
        <a:folHlink>
          <a:srgbClr val="F1D1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MedImmune Master Template 4x3 (2)">
  <a:themeElements>
    <a:clrScheme name="Custom 102">
      <a:dk1>
        <a:srgbClr val="000000"/>
      </a:dk1>
      <a:lt1>
        <a:srgbClr val="FFFFFF"/>
      </a:lt1>
      <a:dk2>
        <a:srgbClr val="003865"/>
      </a:dk2>
      <a:lt2>
        <a:srgbClr val="F0AB00"/>
      </a:lt2>
      <a:accent1>
        <a:srgbClr val="003865"/>
      </a:accent1>
      <a:accent2>
        <a:srgbClr val="830051"/>
      </a:accent2>
      <a:accent3>
        <a:srgbClr val="68D2DF"/>
      </a:accent3>
      <a:accent4>
        <a:srgbClr val="D0006F"/>
      </a:accent4>
      <a:accent5>
        <a:srgbClr val="C4D600"/>
      </a:accent5>
      <a:accent6>
        <a:srgbClr val="3F4444"/>
      </a:accent6>
      <a:hlink>
        <a:srgbClr val="003865"/>
      </a:hlink>
      <a:folHlink>
        <a:srgbClr val="9DA7AC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5.xml><?xml version="1.0" encoding="utf-8"?>
<a:theme xmlns:a="http://schemas.openxmlformats.org/drawingml/2006/main" name="MedImmune Master Templates">
  <a:themeElements>
    <a:clrScheme name="Custom 108">
      <a:dk1>
        <a:srgbClr val="000000"/>
      </a:dk1>
      <a:lt1>
        <a:srgbClr val="FFFFFF"/>
      </a:lt1>
      <a:dk2>
        <a:srgbClr val="003865"/>
      </a:dk2>
      <a:lt2>
        <a:srgbClr val="F0AB00"/>
      </a:lt2>
      <a:accent1>
        <a:srgbClr val="003865"/>
      </a:accent1>
      <a:accent2>
        <a:srgbClr val="830051"/>
      </a:accent2>
      <a:accent3>
        <a:srgbClr val="68D2DF"/>
      </a:accent3>
      <a:accent4>
        <a:srgbClr val="D0006F"/>
      </a:accent4>
      <a:accent5>
        <a:srgbClr val="C4D600"/>
      </a:accent5>
      <a:accent6>
        <a:srgbClr val="3F4444"/>
      </a:accent6>
      <a:hlink>
        <a:srgbClr val="003865"/>
      </a:hlink>
      <a:folHlink>
        <a:srgbClr val="9DA7AC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4239</TotalTime>
  <Words>472</Words>
  <Application>Microsoft Office PowerPoint</Application>
  <PresentationFormat>Custom</PresentationFormat>
  <Paragraphs>65</Paragraphs>
  <Slides>18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25</vt:i4>
      </vt:variant>
      <vt:variant>
        <vt:lpstr>Slide Titles</vt:lpstr>
      </vt:variant>
      <vt:variant>
        <vt:i4>18</vt:i4>
      </vt:variant>
    </vt:vector>
  </HeadingPairs>
  <TitlesOfParts>
    <vt:vector size="43" baseType="lpstr">
      <vt:lpstr>Office Theme</vt:lpstr>
      <vt:lpstr>US_Proposal</vt:lpstr>
      <vt:lpstr>1_US_Proposal</vt:lpstr>
      <vt:lpstr>2_US_Proposal</vt:lpstr>
      <vt:lpstr>3_US_Proposal</vt:lpstr>
      <vt:lpstr>4_US_Proposal</vt:lpstr>
      <vt:lpstr>5_US_Proposal</vt:lpstr>
      <vt:lpstr>6_US_Proposal</vt:lpstr>
      <vt:lpstr>7_US_Proposal</vt:lpstr>
      <vt:lpstr>8_US_Proposal</vt:lpstr>
      <vt:lpstr>9_US_Proposal</vt:lpstr>
      <vt:lpstr>10_US_Proposal</vt:lpstr>
      <vt:lpstr>11_US_Proposal</vt:lpstr>
      <vt:lpstr>12_US_Proposal</vt:lpstr>
      <vt:lpstr>13_US_Proposal</vt:lpstr>
      <vt:lpstr>14_US_Proposal</vt:lpstr>
      <vt:lpstr>15_US_Proposal</vt:lpstr>
      <vt:lpstr>16_US_Proposal</vt:lpstr>
      <vt:lpstr>17_US_Proposal</vt:lpstr>
      <vt:lpstr>18_US_Proposal</vt:lpstr>
      <vt:lpstr>19_US_Proposal</vt:lpstr>
      <vt:lpstr>20_US_Proposal</vt:lpstr>
      <vt:lpstr>21_US_Proposal</vt:lpstr>
      <vt:lpstr>MedImmune Master Template 4x3 (2)</vt:lpstr>
      <vt:lpstr>MedImmune Master Templates</vt:lpstr>
      <vt:lpstr>Review of Virus-Like Particle Production, Characterization &amp; Comparability for Contemporary Vaccines</vt:lpstr>
      <vt:lpstr>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Analytical Comparability</vt:lpstr>
      <vt:lpstr>Comparability Strategy</vt:lpstr>
      <vt:lpstr>Limits</vt:lpstr>
      <vt:lpstr>Limits – Product Characterization</vt:lpstr>
      <vt:lpstr>PowerPoint Presentation</vt:lpstr>
      <vt:lpstr>Summary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Lessons from Development &amp; Launch of a Subunit Vaccine   Virus-Like Particle Manufacturing, Characterization &amp; Comparability    Michael W. Washabaugh, Ph.D.  Senior Director Research &amp; Development MedImmune</dc:title>
  <dc:creator>Washabaugh, Michael</dc:creator>
  <cp:lastModifiedBy>omics</cp:lastModifiedBy>
  <cp:revision>398</cp:revision>
  <cp:lastPrinted>2015-12-04T17:54:18Z</cp:lastPrinted>
  <dcterms:modified xsi:type="dcterms:W3CDTF">2015-12-07T13:19:02Z</dcterms:modified>
</cp:coreProperties>
</file>