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72" r:id="rId2"/>
    <p:sldId id="374" r:id="rId3"/>
    <p:sldId id="378" r:id="rId4"/>
    <p:sldId id="381" r:id="rId5"/>
    <p:sldId id="406" r:id="rId6"/>
    <p:sldId id="400" r:id="rId7"/>
    <p:sldId id="402" r:id="rId8"/>
    <p:sldId id="383" r:id="rId9"/>
    <p:sldId id="380" r:id="rId10"/>
    <p:sldId id="386" r:id="rId11"/>
    <p:sldId id="401" r:id="rId12"/>
    <p:sldId id="390" r:id="rId13"/>
    <p:sldId id="391" r:id="rId14"/>
    <p:sldId id="393" r:id="rId15"/>
    <p:sldId id="394" r:id="rId16"/>
    <p:sldId id="392" r:id="rId17"/>
    <p:sldId id="403" r:id="rId18"/>
    <p:sldId id="389" r:id="rId19"/>
    <p:sldId id="399" r:id="rId20"/>
    <p:sldId id="387" r:id="rId21"/>
  </p:sldIdLst>
  <p:sldSz cx="9144000" cy="6858000" type="screen4x3"/>
  <p:notesSz cx="7315200" cy="9601200"/>
  <p:embeddedFontLst>
    <p:embeddedFont>
      <p:font typeface="Gill Sans MT" pitchFamily="34" charset="0"/>
      <p:regular r:id="rId24"/>
      <p:bold r:id="rId25"/>
      <p:italic r:id="rId26"/>
      <p:boldItalic r:id="rId27"/>
    </p:embeddedFont>
    <p:embeddedFont>
      <p:font typeface="Calibri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D4F53"/>
    <a:srgbClr val="BD4F19"/>
    <a:srgbClr val="A6BCC6"/>
    <a:srgbClr val="BAC7C3"/>
    <a:srgbClr val="984807"/>
    <a:srgbClr val="D1752B"/>
    <a:srgbClr val="F27D00"/>
    <a:srgbClr val="D7833D"/>
    <a:srgbClr val="924C04"/>
    <a:srgbClr val="EBB7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59" autoAdjust="0"/>
    <p:restoredTop sz="94624" autoAdjust="0"/>
  </p:normalViewPr>
  <p:slideViewPr>
    <p:cSldViewPr snapToGrid="0">
      <p:cViewPr>
        <p:scale>
          <a:sx n="92" d="100"/>
          <a:sy n="92" d="100"/>
        </p:scale>
        <p:origin x="-58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30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1458" y="-78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1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1F2803-7E57-470E-9F9E-168FD2AEFC1B}" type="doc">
      <dgm:prSet loTypeId="urn:microsoft.com/office/officeart/2005/8/layout/cycle6" loCatId="cycle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A31F918A-127D-486A-A551-83677F9F61DB}">
      <dgm:prSet phldrT="[Text]"/>
      <dgm:spPr/>
      <dgm:t>
        <a:bodyPr/>
        <a:lstStyle/>
        <a:p>
          <a:r>
            <a:rPr lang="en-US" b="1" cap="all" spc="0" smtClean="0">
              <a:ln w="9000" cmpd="sng"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rPr>
            <a:t>E6</a:t>
          </a:r>
          <a:endParaRPr lang="en-US" b="1" cap="all" spc="0" dirty="0">
            <a:ln w="9000" cmpd="sng">
              <a:prstDash val="solid"/>
            </a:ln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E9100425-53E0-48EC-8041-2DFE576591F6}" type="parTrans" cxnId="{17B9C4A2-5B45-4A0C-B6BF-353CA939999A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1"/>
            </a:soli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094AEFA0-A3C9-429B-8DA9-1AE1A2EDA153}" type="sibTrans" cxnId="{17B9C4A2-5B45-4A0C-B6BF-353CA939999A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1"/>
            </a:soli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3B30C9B2-BEFF-47D6-B76D-8EAAC82AD7BE}">
      <dgm:prSet phldrT="[Text]"/>
      <dgm:spPr/>
      <dgm:t>
        <a:bodyPr/>
        <a:lstStyle/>
        <a:p>
          <a:r>
            <a:rPr lang="en-US" b="1" cap="all" spc="0" smtClean="0">
              <a:ln w="9000" cmpd="sng"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rPr>
            <a:t>E7</a:t>
          </a:r>
          <a:endParaRPr lang="en-US" b="1" cap="all" spc="0" dirty="0">
            <a:ln w="9000" cmpd="sng">
              <a:prstDash val="solid"/>
            </a:ln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DE13A10-0AD2-46ED-91CC-115A039553C6}" type="parTrans" cxnId="{76608719-4B9F-42EA-8B3B-D1DACE398173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1"/>
            </a:soli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E3FD74CB-72BE-410A-96F7-150A588E5642}" type="sibTrans" cxnId="{76608719-4B9F-42EA-8B3B-D1DACE398173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1"/>
            </a:soli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AFF60BB4-4206-4326-A472-4A1ADE0D0787}">
      <dgm:prSet phldrT="[Text]"/>
      <dgm:spPr/>
      <dgm:t>
        <a:bodyPr/>
        <a:lstStyle/>
        <a:p>
          <a:r>
            <a:rPr lang="en-US" b="1" cap="all" spc="0" dirty="0" smtClean="0">
              <a:ln w="9000" cmpd="sng"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rPr>
            <a:t>URR</a:t>
          </a:r>
          <a:endParaRPr lang="en-US" b="1" cap="all" spc="0" dirty="0">
            <a:ln w="9000" cmpd="sng">
              <a:prstDash val="solid"/>
            </a:ln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E9CE5FE2-9254-4570-A6F5-0501F5AFE1B8}" type="parTrans" cxnId="{179D023D-66E1-447C-8513-B07A1E71C426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1"/>
            </a:soli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F0F9D8B-7C1F-4687-837F-0CE47701FADB}" type="sibTrans" cxnId="{179D023D-66E1-447C-8513-B07A1E71C426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1"/>
            </a:soli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B8984392-B89F-46B4-935D-E3354678A550}">
      <dgm:prSet phldrT="[Text]"/>
      <dgm:spPr/>
      <dgm:t>
        <a:bodyPr/>
        <a:lstStyle/>
        <a:p>
          <a:r>
            <a:rPr lang="en-US" b="1" cap="all" spc="0" smtClean="0">
              <a:ln w="9000" cmpd="sng"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rPr>
            <a:t>E1</a:t>
          </a:r>
          <a:endParaRPr lang="en-US" b="1" cap="all" spc="0" dirty="0">
            <a:ln w="9000" cmpd="sng">
              <a:prstDash val="solid"/>
            </a:ln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F60E7123-C64E-4F5F-9BC6-41E3ECE7C823}" type="parTrans" cxnId="{C45A2EA0-F743-44B0-B006-A536A468F7C1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1"/>
            </a:soli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A8413CDC-2511-42D2-95EC-0077D9A1DB6E}" type="sibTrans" cxnId="{C45A2EA0-F743-44B0-B006-A536A468F7C1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1"/>
            </a:soli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B9775D87-8A54-4DD7-BF53-945552D8D48F}">
      <dgm:prSet phldrT="[Text]"/>
      <dgm:spPr/>
      <dgm:t>
        <a:bodyPr/>
        <a:lstStyle/>
        <a:p>
          <a:r>
            <a:rPr lang="en-US" b="1" cap="all" spc="0" smtClean="0">
              <a:ln w="9000" cmpd="sng"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rPr>
            <a:t>E2</a:t>
          </a:r>
          <a:endParaRPr lang="en-US" b="1" cap="all" spc="0" dirty="0">
            <a:ln w="9000" cmpd="sng">
              <a:prstDash val="solid"/>
            </a:ln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3630FCE-5126-48E4-B87C-4731910A4F28}" type="parTrans" cxnId="{75B4ED8C-461E-4D3D-BC5D-B3AC3D4424BB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1"/>
            </a:soli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A6F68E72-C6B9-47EC-AAE9-FFA42B2A8276}" type="sibTrans" cxnId="{75B4ED8C-461E-4D3D-BC5D-B3AC3D4424BB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1"/>
            </a:soli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2E9577A9-8E3F-445E-806D-D1FE72E0BFC1}">
      <dgm:prSet phldrT="[Text]"/>
      <dgm:spPr/>
      <dgm:t>
        <a:bodyPr/>
        <a:lstStyle/>
        <a:p>
          <a:r>
            <a:rPr lang="en-US" b="1" cap="all" spc="0" smtClean="0">
              <a:ln w="9000" cmpd="sng"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rPr>
            <a:t>E4</a:t>
          </a:r>
          <a:endParaRPr lang="en-US" b="1" cap="all" spc="0" dirty="0">
            <a:ln w="9000" cmpd="sng">
              <a:prstDash val="solid"/>
            </a:ln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40F1A946-BE10-4AC7-B3DD-0BF0F7DF39AF}" type="parTrans" cxnId="{3FDDBB49-9033-4C97-936F-EE61B8F29059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1"/>
            </a:soli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0A561E8-51AE-43D3-9D6F-321947E3E3E0}" type="sibTrans" cxnId="{3FDDBB49-9033-4C97-936F-EE61B8F29059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1"/>
            </a:soli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DF87A06C-05D1-401A-814A-2D3FB5567E95}">
      <dgm:prSet phldrT="[Text]"/>
      <dgm:spPr/>
      <dgm:t>
        <a:bodyPr/>
        <a:lstStyle/>
        <a:p>
          <a:r>
            <a:rPr lang="en-US" b="1" cap="all" spc="0" smtClean="0">
              <a:ln w="9000" cmpd="sng"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rPr>
            <a:t>E5</a:t>
          </a:r>
          <a:endParaRPr lang="en-US" b="1" cap="all" spc="0" dirty="0">
            <a:ln w="9000" cmpd="sng">
              <a:prstDash val="solid"/>
            </a:ln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E57EDB34-FF6E-42DB-BCF9-AA2BE7D63A1B}" type="parTrans" cxnId="{7B7640BB-2773-419D-9FEF-7611988B4D6A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1"/>
            </a:soli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C897DDB-C8A6-4AFC-A4FB-49103B8FAF6A}" type="sibTrans" cxnId="{7B7640BB-2773-419D-9FEF-7611988B4D6A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1"/>
            </a:soli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07553AF8-FD07-42F7-A8F4-9EF5A06B63C0}">
      <dgm:prSet phldrT="[Text]"/>
      <dgm:spPr/>
      <dgm:t>
        <a:bodyPr/>
        <a:lstStyle/>
        <a:p>
          <a:r>
            <a:rPr lang="en-US" b="1" cap="all" spc="0" smtClean="0">
              <a:ln w="9000" cmpd="sng"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rPr>
            <a:t>L2</a:t>
          </a:r>
          <a:endParaRPr lang="en-US" b="1" cap="all" spc="0" dirty="0">
            <a:ln w="9000" cmpd="sng">
              <a:prstDash val="solid"/>
            </a:ln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45769B60-FE46-4FF0-BAAE-D6DD79E8180F}" type="parTrans" cxnId="{FE84E1DA-DA8A-4D37-B149-65DE56CBFDCB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1"/>
            </a:soli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6E034D55-6593-4BEE-9D51-55C08C88F7D2}" type="sibTrans" cxnId="{FE84E1DA-DA8A-4D37-B149-65DE56CBFDCB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1"/>
            </a:soli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ED53DA5E-DC6A-433B-B9DE-9D7009995C77}">
      <dgm:prSet phldrT="[Text]"/>
      <dgm:spPr/>
      <dgm:t>
        <a:bodyPr/>
        <a:lstStyle/>
        <a:p>
          <a:r>
            <a:rPr lang="en-US" b="1" cap="all" spc="0" smtClean="0">
              <a:ln w="9000" cmpd="sng"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rPr>
            <a:t>L1</a:t>
          </a:r>
          <a:endParaRPr lang="en-US" b="1" cap="all" spc="0" dirty="0">
            <a:ln w="9000" cmpd="sng">
              <a:prstDash val="solid"/>
            </a:ln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0B577F35-F89F-48DF-8A37-9D24C900A349}" type="parTrans" cxnId="{F7197D16-B010-4BD1-BAEC-E2CC15E84384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1"/>
            </a:soli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F6934223-1B5C-4432-9923-EF61568893B3}" type="sibTrans" cxnId="{F7197D16-B010-4BD1-BAEC-E2CC15E84384}">
      <dgm:prSet/>
      <dgm:spPr/>
      <dgm:t>
        <a:bodyPr/>
        <a:lstStyle/>
        <a:p>
          <a:endParaRPr lang="en-US" b="1" cap="all" spc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solidFill>
              <a:schemeClr val="tx1"/>
            </a:soli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42BF2EDA-8D63-4112-AFF0-B28EC5633C50}" type="pres">
      <dgm:prSet presAssocID="{061F2803-7E57-470E-9F9E-168FD2AEFC1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08E05EA-3A24-4C55-B6E1-55A9F663A09E}" type="pres">
      <dgm:prSet presAssocID="{A31F918A-127D-486A-A551-83677F9F61DB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1563FB-8B3B-4491-AC79-7B3CA30CC805}" type="pres">
      <dgm:prSet presAssocID="{A31F918A-127D-486A-A551-83677F9F61DB}" presName="spNode" presStyleCnt="0"/>
      <dgm:spPr/>
      <dgm:t>
        <a:bodyPr/>
        <a:lstStyle/>
        <a:p>
          <a:endParaRPr lang="en-US"/>
        </a:p>
      </dgm:t>
    </dgm:pt>
    <dgm:pt modelId="{2681D1CB-85B4-488A-83C3-1DE9735CFA53}" type="pres">
      <dgm:prSet presAssocID="{094AEFA0-A3C9-429B-8DA9-1AE1A2EDA153}" presName="sibTrans" presStyleLbl="sibTrans1D1" presStyleIdx="0" presStyleCnt="9"/>
      <dgm:spPr/>
      <dgm:t>
        <a:bodyPr/>
        <a:lstStyle/>
        <a:p>
          <a:endParaRPr lang="en-US"/>
        </a:p>
      </dgm:t>
    </dgm:pt>
    <dgm:pt modelId="{1BE9F23B-40CB-4221-B48A-9907BEF039FF}" type="pres">
      <dgm:prSet presAssocID="{3B30C9B2-BEFF-47D6-B76D-8EAAC82AD7BE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18C267-C0BE-4659-A712-9AE215F9BD25}" type="pres">
      <dgm:prSet presAssocID="{3B30C9B2-BEFF-47D6-B76D-8EAAC82AD7BE}" presName="spNode" presStyleCnt="0"/>
      <dgm:spPr/>
      <dgm:t>
        <a:bodyPr/>
        <a:lstStyle/>
        <a:p>
          <a:endParaRPr lang="en-US"/>
        </a:p>
      </dgm:t>
    </dgm:pt>
    <dgm:pt modelId="{2926673B-DA7A-4D33-A976-6FB672EA65AC}" type="pres">
      <dgm:prSet presAssocID="{E3FD74CB-72BE-410A-96F7-150A588E5642}" presName="sibTrans" presStyleLbl="sibTrans1D1" presStyleIdx="1" presStyleCnt="9"/>
      <dgm:spPr/>
      <dgm:t>
        <a:bodyPr/>
        <a:lstStyle/>
        <a:p>
          <a:endParaRPr lang="en-US"/>
        </a:p>
      </dgm:t>
    </dgm:pt>
    <dgm:pt modelId="{5D42F996-6064-46A7-B6C4-BD1A686D9158}" type="pres">
      <dgm:prSet presAssocID="{B8984392-B89F-46B4-935D-E3354678A550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1CF9AB-FCC9-40E3-A25B-CBD1C5AD269A}" type="pres">
      <dgm:prSet presAssocID="{B8984392-B89F-46B4-935D-E3354678A550}" presName="spNode" presStyleCnt="0"/>
      <dgm:spPr/>
      <dgm:t>
        <a:bodyPr/>
        <a:lstStyle/>
        <a:p>
          <a:endParaRPr lang="en-US"/>
        </a:p>
      </dgm:t>
    </dgm:pt>
    <dgm:pt modelId="{457A8216-9AA8-4BB9-BE82-F7A88E8828C8}" type="pres">
      <dgm:prSet presAssocID="{A8413CDC-2511-42D2-95EC-0077D9A1DB6E}" presName="sibTrans" presStyleLbl="sibTrans1D1" presStyleIdx="2" presStyleCnt="9"/>
      <dgm:spPr/>
      <dgm:t>
        <a:bodyPr/>
        <a:lstStyle/>
        <a:p>
          <a:endParaRPr lang="en-US"/>
        </a:p>
      </dgm:t>
    </dgm:pt>
    <dgm:pt modelId="{4954D34C-6F0B-4A8E-BC9B-0CB039964503}" type="pres">
      <dgm:prSet presAssocID="{B9775D87-8A54-4DD7-BF53-945552D8D48F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D9D1FE-61DA-4916-8476-2C1948B1BC32}" type="pres">
      <dgm:prSet presAssocID="{B9775D87-8A54-4DD7-BF53-945552D8D48F}" presName="spNode" presStyleCnt="0"/>
      <dgm:spPr/>
      <dgm:t>
        <a:bodyPr/>
        <a:lstStyle/>
        <a:p>
          <a:endParaRPr lang="en-US"/>
        </a:p>
      </dgm:t>
    </dgm:pt>
    <dgm:pt modelId="{475940C5-4EA2-46F4-9520-FF8B52351CA2}" type="pres">
      <dgm:prSet presAssocID="{A6F68E72-C6B9-47EC-AAE9-FFA42B2A8276}" presName="sibTrans" presStyleLbl="sibTrans1D1" presStyleIdx="3" presStyleCnt="9"/>
      <dgm:spPr/>
      <dgm:t>
        <a:bodyPr/>
        <a:lstStyle/>
        <a:p>
          <a:endParaRPr lang="en-US"/>
        </a:p>
      </dgm:t>
    </dgm:pt>
    <dgm:pt modelId="{82AD3D4B-D7FD-4CA1-AE46-B7BDE81C7074}" type="pres">
      <dgm:prSet presAssocID="{2E9577A9-8E3F-445E-806D-D1FE72E0BFC1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3854DF-294C-4460-9ADC-7F6601E93F1C}" type="pres">
      <dgm:prSet presAssocID="{2E9577A9-8E3F-445E-806D-D1FE72E0BFC1}" presName="spNode" presStyleCnt="0"/>
      <dgm:spPr/>
      <dgm:t>
        <a:bodyPr/>
        <a:lstStyle/>
        <a:p>
          <a:endParaRPr lang="en-US"/>
        </a:p>
      </dgm:t>
    </dgm:pt>
    <dgm:pt modelId="{93748430-50F3-450D-A147-CDF7E0431512}" type="pres">
      <dgm:prSet presAssocID="{10A561E8-51AE-43D3-9D6F-321947E3E3E0}" presName="sibTrans" presStyleLbl="sibTrans1D1" presStyleIdx="4" presStyleCnt="9"/>
      <dgm:spPr/>
      <dgm:t>
        <a:bodyPr/>
        <a:lstStyle/>
        <a:p>
          <a:endParaRPr lang="en-US"/>
        </a:p>
      </dgm:t>
    </dgm:pt>
    <dgm:pt modelId="{15AA1830-1CAD-46BA-9A48-AA9229BE9018}" type="pres">
      <dgm:prSet presAssocID="{DF87A06C-05D1-401A-814A-2D3FB5567E95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68B98D-5310-46EE-8164-7E5BE12A5A0F}" type="pres">
      <dgm:prSet presAssocID="{DF87A06C-05D1-401A-814A-2D3FB5567E95}" presName="spNode" presStyleCnt="0"/>
      <dgm:spPr/>
      <dgm:t>
        <a:bodyPr/>
        <a:lstStyle/>
        <a:p>
          <a:endParaRPr lang="en-US"/>
        </a:p>
      </dgm:t>
    </dgm:pt>
    <dgm:pt modelId="{0BF4FDBD-0DA8-4146-8061-D0405277144E}" type="pres">
      <dgm:prSet presAssocID="{1C897DDB-C8A6-4AFC-A4FB-49103B8FAF6A}" presName="sibTrans" presStyleLbl="sibTrans1D1" presStyleIdx="5" presStyleCnt="9"/>
      <dgm:spPr/>
      <dgm:t>
        <a:bodyPr/>
        <a:lstStyle/>
        <a:p>
          <a:endParaRPr lang="en-US"/>
        </a:p>
      </dgm:t>
    </dgm:pt>
    <dgm:pt modelId="{4D1F2DA4-56E3-4542-B9D3-508D6290F63C}" type="pres">
      <dgm:prSet presAssocID="{07553AF8-FD07-42F7-A8F4-9EF5A06B63C0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83E70F-FA8C-417D-8B2D-8C49CFA3DEAB}" type="pres">
      <dgm:prSet presAssocID="{07553AF8-FD07-42F7-A8F4-9EF5A06B63C0}" presName="spNode" presStyleCnt="0"/>
      <dgm:spPr/>
      <dgm:t>
        <a:bodyPr/>
        <a:lstStyle/>
        <a:p>
          <a:endParaRPr lang="en-US"/>
        </a:p>
      </dgm:t>
    </dgm:pt>
    <dgm:pt modelId="{AFC13A53-E591-4987-8A89-FEA0D384B453}" type="pres">
      <dgm:prSet presAssocID="{6E034D55-6593-4BEE-9D51-55C08C88F7D2}" presName="sibTrans" presStyleLbl="sibTrans1D1" presStyleIdx="6" presStyleCnt="9"/>
      <dgm:spPr/>
      <dgm:t>
        <a:bodyPr/>
        <a:lstStyle/>
        <a:p>
          <a:endParaRPr lang="en-US"/>
        </a:p>
      </dgm:t>
    </dgm:pt>
    <dgm:pt modelId="{ECFADD43-E04F-4133-80E7-618DCDD8C8C7}" type="pres">
      <dgm:prSet presAssocID="{ED53DA5E-DC6A-433B-B9DE-9D7009995C77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439B69-4647-49D0-B023-463BB1CEC8AD}" type="pres">
      <dgm:prSet presAssocID="{ED53DA5E-DC6A-433B-B9DE-9D7009995C77}" presName="spNode" presStyleCnt="0"/>
      <dgm:spPr/>
      <dgm:t>
        <a:bodyPr/>
        <a:lstStyle/>
        <a:p>
          <a:endParaRPr lang="en-US"/>
        </a:p>
      </dgm:t>
    </dgm:pt>
    <dgm:pt modelId="{0752D7B3-93B8-4CB5-A7EF-4960638A15BD}" type="pres">
      <dgm:prSet presAssocID="{F6934223-1B5C-4432-9923-EF61568893B3}" presName="sibTrans" presStyleLbl="sibTrans1D1" presStyleIdx="7" presStyleCnt="9"/>
      <dgm:spPr/>
      <dgm:t>
        <a:bodyPr/>
        <a:lstStyle/>
        <a:p>
          <a:endParaRPr lang="en-US"/>
        </a:p>
      </dgm:t>
    </dgm:pt>
    <dgm:pt modelId="{168FCDF5-27B1-45C4-8E5E-817A6509D87B}" type="pres">
      <dgm:prSet presAssocID="{AFF60BB4-4206-4326-A472-4A1ADE0D0787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D1FED0-C5F4-4A43-8977-8FA63CE53946}" type="pres">
      <dgm:prSet presAssocID="{AFF60BB4-4206-4326-A472-4A1ADE0D0787}" presName="spNode" presStyleCnt="0"/>
      <dgm:spPr/>
      <dgm:t>
        <a:bodyPr/>
        <a:lstStyle/>
        <a:p>
          <a:endParaRPr lang="en-US"/>
        </a:p>
      </dgm:t>
    </dgm:pt>
    <dgm:pt modelId="{4D33ECC9-573A-4B54-B16F-ADB273EACD69}" type="pres">
      <dgm:prSet presAssocID="{1F0F9D8B-7C1F-4687-837F-0CE47701FADB}" presName="sibTrans" presStyleLbl="sibTrans1D1" presStyleIdx="8" presStyleCnt="9"/>
      <dgm:spPr/>
      <dgm:t>
        <a:bodyPr/>
        <a:lstStyle/>
        <a:p>
          <a:endParaRPr lang="en-US"/>
        </a:p>
      </dgm:t>
    </dgm:pt>
  </dgm:ptLst>
  <dgm:cxnLst>
    <dgm:cxn modelId="{317413F1-CA51-4796-A4A2-F37E58CB6828}" type="presOf" srcId="{A31F918A-127D-486A-A551-83677F9F61DB}" destId="{008E05EA-3A24-4C55-B6E1-55A9F663A09E}" srcOrd="0" destOrd="0" presId="urn:microsoft.com/office/officeart/2005/8/layout/cycle6"/>
    <dgm:cxn modelId="{76608719-4B9F-42EA-8B3B-D1DACE398173}" srcId="{061F2803-7E57-470E-9F9E-168FD2AEFC1B}" destId="{3B30C9B2-BEFF-47D6-B76D-8EAAC82AD7BE}" srcOrd="1" destOrd="0" parTransId="{1DE13A10-0AD2-46ED-91CC-115A039553C6}" sibTransId="{E3FD74CB-72BE-410A-96F7-150A588E5642}"/>
    <dgm:cxn modelId="{AE1CE902-4EE8-47D5-BF4A-54B75D759CA3}" type="presOf" srcId="{B8984392-B89F-46B4-935D-E3354678A550}" destId="{5D42F996-6064-46A7-B6C4-BD1A686D9158}" srcOrd="0" destOrd="0" presId="urn:microsoft.com/office/officeart/2005/8/layout/cycle6"/>
    <dgm:cxn modelId="{17B9C4A2-5B45-4A0C-B6BF-353CA939999A}" srcId="{061F2803-7E57-470E-9F9E-168FD2AEFC1B}" destId="{A31F918A-127D-486A-A551-83677F9F61DB}" srcOrd="0" destOrd="0" parTransId="{E9100425-53E0-48EC-8041-2DFE576591F6}" sibTransId="{094AEFA0-A3C9-429B-8DA9-1AE1A2EDA153}"/>
    <dgm:cxn modelId="{652353DD-A67B-4243-9E00-651020B449CF}" type="presOf" srcId="{AFF60BB4-4206-4326-A472-4A1ADE0D0787}" destId="{168FCDF5-27B1-45C4-8E5E-817A6509D87B}" srcOrd="0" destOrd="0" presId="urn:microsoft.com/office/officeart/2005/8/layout/cycle6"/>
    <dgm:cxn modelId="{6315B7B4-6E51-451A-B127-DD7C98706A50}" type="presOf" srcId="{2E9577A9-8E3F-445E-806D-D1FE72E0BFC1}" destId="{82AD3D4B-D7FD-4CA1-AE46-B7BDE81C7074}" srcOrd="0" destOrd="0" presId="urn:microsoft.com/office/officeart/2005/8/layout/cycle6"/>
    <dgm:cxn modelId="{7CF6F61C-73E2-42AC-9CB7-DE9251BF428B}" type="presOf" srcId="{07553AF8-FD07-42F7-A8F4-9EF5A06B63C0}" destId="{4D1F2DA4-56E3-4542-B9D3-508D6290F63C}" srcOrd="0" destOrd="0" presId="urn:microsoft.com/office/officeart/2005/8/layout/cycle6"/>
    <dgm:cxn modelId="{89AA1076-2DE0-4205-A7EC-E6F67E45556A}" type="presOf" srcId="{6E034D55-6593-4BEE-9D51-55C08C88F7D2}" destId="{AFC13A53-E591-4987-8A89-FEA0D384B453}" srcOrd="0" destOrd="0" presId="urn:microsoft.com/office/officeart/2005/8/layout/cycle6"/>
    <dgm:cxn modelId="{ACA54632-BC41-44E3-A82A-5E892EBAD411}" type="presOf" srcId="{B9775D87-8A54-4DD7-BF53-945552D8D48F}" destId="{4954D34C-6F0B-4A8E-BC9B-0CB039964503}" srcOrd="0" destOrd="0" presId="urn:microsoft.com/office/officeart/2005/8/layout/cycle6"/>
    <dgm:cxn modelId="{3FDDBB49-9033-4C97-936F-EE61B8F29059}" srcId="{061F2803-7E57-470E-9F9E-168FD2AEFC1B}" destId="{2E9577A9-8E3F-445E-806D-D1FE72E0BFC1}" srcOrd="4" destOrd="0" parTransId="{40F1A946-BE10-4AC7-B3DD-0BF0F7DF39AF}" sibTransId="{10A561E8-51AE-43D3-9D6F-321947E3E3E0}"/>
    <dgm:cxn modelId="{F05EBE10-BB53-4B41-ABFE-4D5AB94469C3}" type="presOf" srcId="{DF87A06C-05D1-401A-814A-2D3FB5567E95}" destId="{15AA1830-1CAD-46BA-9A48-AA9229BE9018}" srcOrd="0" destOrd="0" presId="urn:microsoft.com/office/officeart/2005/8/layout/cycle6"/>
    <dgm:cxn modelId="{56D83152-30E3-4336-AC25-6A998F797A7F}" type="presOf" srcId="{094AEFA0-A3C9-429B-8DA9-1AE1A2EDA153}" destId="{2681D1CB-85B4-488A-83C3-1DE9735CFA53}" srcOrd="0" destOrd="0" presId="urn:microsoft.com/office/officeart/2005/8/layout/cycle6"/>
    <dgm:cxn modelId="{A771F121-FE4F-4D2F-BF38-96A2EBC9471D}" type="presOf" srcId="{10A561E8-51AE-43D3-9D6F-321947E3E3E0}" destId="{93748430-50F3-450D-A147-CDF7E0431512}" srcOrd="0" destOrd="0" presId="urn:microsoft.com/office/officeart/2005/8/layout/cycle6"/>
    <dgm:cxn modelId="{75B4ED8C-461E-4D3D-BC5D-B3AC3D4424BB}" srcId="{061F2803-7E57-470E-9F9E-168FD2AEFC1B}" destId="{B9775D87-8A54-4DD7-BF53-945552D8D48F}" srcOrd="3" destOrd="0" parTransId="{13630FCE-5126-48E4-B87C-4731910A4F28}" sibTransId="{A6F68E72-C6B9-47EC-AAE9-FFA42B2A8276}"/>
    <dgm:cxn modelId="{516C9F15-FE22-442B-AB9D-FBEA3B6A6E57}" type="presOf" srcId="{A6F68E72-C6B9-47EC-AAE9-FFA42B2A8276}" destId="{475940C5-4EA2-46F4-9520-FF8B52351CA2}" srcOrd="0" destOrd="0" presId="urn:microsoft.com/office/officeart/2005/8/layout/cycle6"/>
    <dgm:cxn modelId="{0B83198C-B46B-4FCB-9FCF-9EC4758523EB}" type="presOf" srcId="{3B30C9B2-BEFF-47D6-B76D-8EAAC82AD7BE}" destId="{1BE9F23B-40CB-4221-B48A-9907BEF039FF}" srcOrd="0" destOrd="0" presId="urn:microsoft.com/office/officeart/2005/8/layout/cycle6"/>
    <dgm:cxn modelId="{FE84E1DA-DA8A-4D37-B149-65DE56CBFDCB}" srcId="{061F2803-7E57-470E-9F9E-168FD2AEFC1B}" destId="{07553AF8-FD07-42F7-A8F4-9EF5A06B63C0}" srcOrd="6" destOrd="0" parTransId="{45769B60-FE46-4FF0-BAAE-D6DD79E8180F}" sibTransId="{6E034D55-6593-4BEE-9D51-55C08C88F7D2}"/>
    <dgm:cxn modelId="{6C73ED59-FBAF-409D-B9BD-EC626A9F4A4F}" type="presOf" srcId="{061F2803-7E57-470E-9F9E-168FD2AEFC1B}" destId="{42BF2EDA-8D63-4112-AFF0-B28EC5633C50}" srcOrd="0" destOrd="0" presId="urn:microsoft.com/office/officeart/2005/8/layout/cycle6"/>
    <dgm:cxn modelId="{82269FE9-B537-4E09-9347-61E18742D929}" type="presOf" srcId="{A8413CDC-2511-42D2-95EC-0077D9A1DB6E}" destId="{457A8216-9AA8-4BB9-BE82-F7A88E8828C8}" srcOrd="0" destOrd="0" presId="urn:microsoft.com/office/officeart/2005/8/layout/cycle6"/>
    <dgm:cxn modelId="{3858FDF3-CBFB-43E1-8464-6670112BF739}" type="presOf" srcId="{F6934223-1B5C-4432-9923-EF61568893B3}" destId="{0752D7B3-93B8-4CB5-A7EF-4960638A15BD}" srcOrd="0" destOrd="0" presId="urn:microsoft.com/office/officeart/2005/8/layout/cycle6"/>
    <dgm:cxn modelId="{C45A2EA0-F743-44B0-B006-A536A468F7C1}" srcId="{061F2803-7E57-470E-9F9E-168FD2AEFC1B}" destId="{B8984392-B89F-46B4-935D-E3354678A550}" srcOrd="2" destOrd="0" parTransId="{F60E7123-C64E-4F5F-9BC6-41E3ECE7C823}" sibTransId="{A8413CDC-2511-42D2-95EC-0077D9A1DB6E}"/>
    <dgm:cxn modelId="{F7197D16-B010-4BD1-BAEC-E2CC15E84384}" srcId="{061F2803-7E57-470E-9F9E-168FD2AEFC1B}" destId="{ED53DA5E-DC6A-433B-B9DE-9D7009995C77}" srcOrd="7" destOrd="0" parTransId="{0B577F35-F89F-48DF-8A37-9D24C900A349}" sibTransId="{F6934223-1B5C-4432-9923-EF61568893B3}"/>
    <dgm:cxn modelId="{179D023D-66E1-447C-8513-B07A1E71C426}" srcId="{061F2803-7E57-470E-9F9E-168FD2AEFC1B}" destId="{AFF60BB4-4206-4326-A472-4A1ADE0D0787}" srcOrd="8" destOrd="0" parTransId="{E9CE5FE2-9254-4570-A6F5-0501F5AFE1B8}" sibTransId="{1F0F9D8B-7C1F-4687-837F-0CE47701FADB}"/>
    <dgm:cxn modelId="{83B20FBE-F6E4-4618-8755-A308AD84B6B2}" type="presOf" srcId="{E3FD74CB-72BE-410A-96F7-150A588E5642}" destId="{2926673B-DA7A-4D33-A976-6FB672EA65AC}" srcOrd="0" destOrd="0" presId="urn:microsoft.com/office/officeart/2005/8/layout/cycle6"/>
    <dgm:cxn modelId="{7B7640BB-2773-419D-9FEF-7611988B4D6A}" srcId="{061F2803-7E57-470E-9F9E-168FD2AEFC1B}" destId="{DF87A06C-05D1-401A-814A-2D3FB5567E95}" srcOrd="5" destOrd="0" parTransId="{E57EDB34-FF6E-42DB-BCF9-AA2BE7D63A1B}" sibTransId="{1C897DDB-C8A6-4AFC-A4FB-49103B8FAF6A}"/>
    <dgm:cxn modelId="{5A678753-1807-44D9-A2B8-5C91B072BD2A}" type="presOf" srcId="{1C897DDB-C8A6-4AFC-A4FB-49103B8FAF6A}" destId="{0BF4FDBD-0DA8-4146-8061-D0405277144E}" srcOrd="0" destOrd="0" presId="urn:microsoft.com/office/officeart/2005/8/layout/cycle6"/>
    <dgm:cxn modelId="{B9EC1664-3662-4070-9D5A-88E4CCB2359D}" type="presOf" srcId="{ED53DA5E-DC6A-433B-B9DE-9D7009995C77}" destId="{ECFADD43-E04F-4133-80E7-618DCDD8C8C7}" srcOrd="0" destOrd="0" presId="urn:microsoft.com/office/officeart/2005/8/layout/cycle6"/>
    <dgm:cxn modelId="{8DF86478-22B5-420D-9729-BA5F605874A6}" type="presOf" srcId="{1F0F9D8B-7C1F-4687-837F-0CE47701FADB}" destId="{4D33ECC9-573A-4B54-B16F-ADB273EACD69}" srcOrd="0" destOrd="0" presId="urn:microsoft.com/office/officeart/2005/8/layout/cycle6"/>
    <dgm:cxn modelId="{B1EBE042-B22B-4D7C-B20A-5D686B1C1FBF}" type="presParOf" srcId="{42BF2EDA-8D63-4112-AFF0-B28EC5633C50}" destId="{008E05EA-3A24-4C55-B6E1-55A9F663A09E}" srcOrd="0" destOrd="0" presId="urn:microsoft.com/office/officeart/2005/8/layout/cycle6"/>
    <dgm:cxn modelId="{010BCA81-7856-4BB3-94D3-0AB46FB21624}" type="presParOf" srcId="{42BF2EDA-8D63-4112-AFF0-B28EC5633C50}" destId="{D61563FB-8B3B-4491-AC79-7B3CA30CC805}" srcOrd="1" destOrd="0" presId="urn:microsoft.com/office/officeart/2005/8/layout/cycle6"/>
    <dgm:cxn modelId="{EEA3EC3D-3B18-44C0-8359-CD19EEA467F6}" type="presParOf" srcId="{42BF2EDA-8D63-4112-AFF0-B28EC5633C50}" destId="{2681D1CB-85B4-488A-83C3-1DE9735CFA53}" srcOrd="2" destOrd="0" presId="urn:microsoft.com/office/officeart/2005/8/layout/cycle6"/>
    <dgm:cxn modelId="{6EF780DA-DEF3-4FD7-BB13-03DD20546297}" type="presParOf" srcId="{42BF2EDA-8D63-4112-AFF0-B28EC5633C50}" destId="{1BE9F23B-40CB-4221-B48A-9907BEF039FF}" srcOrd="3" destOrd="0" presId="urn:microsoft.com/office/officeart/2005/8/layout/cycle6"/>
    <dgm:cxn modelId="{1D0DFD69-1714-4942-BC31-0C9A1362354A}" type="presParOf" srcId="{42BF2EDA-8D63-4112-AFF0-B28EC5633C50}" destId="{7618C267-C0BE-4659-A712-9AE215F9BD25}" srcOrd="4" destOrd="0" presId="urn:microsoft.com/office/officeart/2005/8/layout/cycle6"/>
    <dgm:cxn modelId="{3AE7F072-BE63-4477-B730-756197806F33}" type="presParOf" srcId="{42BF2EDA-8D63-4112-AFF0-B28EC5633C50}" destId="{2926673B-DA7A-4D33-A976-6FB672EA65AC}" srcOrd="5" destOrd="0" presId="urn:microsoft.com/office/officeart/2005/8/layout/cycle6"/>
    <dgm:cxn modelId="{D2B7F497-ED83-4A0D-927E-E6C9C6E277F9}" type="presParOf" srcId="{42BF2EDA-8D63-4112-AFF0-B28EC5633C50}" destId="{5D42F996-6064-46A7-B6C4-BD1A686D9158}" srcOrd="6" destOrd="0" presId="urn:microsoft.com/office/officeart/2005/8/layout/cycle6"/>
    <dgm:cxn modelId="{233A989A-075D-4848-A16B-316B140F27F6}" type="presParOf" srcId="{42BF2EDA-8D63-4112-AFF0-B28EC5633C50}" destId="{631CF9AB-FCC9-40E3-A25B-CBD1C5AD269A}" srcOrd="7" destOrd="0" presId="urn:microsoft.com/office/officeart/2005/8/layout/cycle6"/>
    <dgm:cxn modelId="{B8F067CD-2DA6-418B-8DC1-7F2809DC8D2A}" type="presParOf" srcId="{42BF2EDA-8D63-4112-AFF0-B28EC5633C50}" destId="{457A8216-9AA8-4BB9-BE82-F7A88E8828C8}" srcOrd="8" destOrd="0" presId="urn:microsoft.com/office/officeart/2005/8/layout/cycle6"/>
    <dgm:cxn modelId="{9F395242-6C7B-4038-8E56-5BC5A9D83949}" type="presParOf" srcId="{42BF2EDA-8D63-4112-AFF0-B28EC5633C50}" destId="{4954D34C-6F0B-4A8E-BC9B-0CB039964503}" srcOrd="9" destOrd="0" presId="urn:microsoft.com/office/officeart/2005/8/layout/cycle6"/>
    <dgm:cxn modelId="{EEEB0996-CF71-418C-9313-54ACAD1D9A8E}" type="presParOf" srcId="{42BF2EDA-8D63-4112-AFF0-B28EC5633C50}" destId="{FCD9D1FE-61DA-4916-8476-2C1948B1BC32}" srcOrd="10" destOrd="0" presId="urn:microsoft.com/office/officeart/2005/8/layout/cycle6"/>
    <dgm:cxn modelId="{C5994144-EB3D-4F1A-87E9-46BD570EB64C}" type="presParOf" srcId="{42BF2EDA-8D63-4112-AFF0-B28EC5633C50}" destId="{475940C5-4EA2-46F4-9520-FF8B52351CA2}" srcOrd="11" destOrd="0" presId="urn:microsoft.com/office/officeart/2005/8/layout/cycle6"/>
    <dgm:cxn modelId="{76DF2CB4-199F-4D59-9F53-05E709675951}" type="presParOf" srcId="{42BF2EDA-8D63-4112-AFF0-B28EC5633C50}" destId="{82AD3D4B-D7FD-4CA1-AE46-B7BDE81C7074}" srcOrd="12" destOrd="0" presId="urn:microsoft.com/office/officeart/2005/8/layout/cycle6"/>
    <dgm:cxn modelId="{D317F22E-8BA6-429C-AF4A-5A8B33942525}" type="presParOf" srcId="{42BF2EDA-8D63-4112-AFF0-B28EC5633C50}" destId="{B23854DF-294C-4460-9ADC-7F6601E93F1C}" srcOrd="13" destOrd="0" presId="urn:microsoft.com/office/officeart/2005/8/layout/cycle6"/>
    <dgm:cxn modelId="{6EADE33C-60DF-4D8A-868F-E52E6259A021}" type="presParOf" srcId="{42BF2EDA-8D63-4112-AFF0-B28EC5633C50}" destId="{93748430-50F3-450D-A147-CDF7E0431512}" srcOrd="14" destOrd="0" presId="urn:microsoft.com/office/officeart/2005/8/layout/cycle6"/>
    <dgm:cxn modelId="{1BBD447B-88CE-4B49-B7EC-6AD2F34D3587}" type="presParOf" srcId="{42BF2EDA-8D63-4112-AFF0-B28EC5633C50}" destId="{15AA1830-1CAD-46BA-9A48-AA9229BE9018}" srcOrd="15" destOrd="0" presId="urn:microsoft.com/office/officeart/2005/8/layout/cycle6"/>
    <dgm:cxn modelId="{DC71EA7D-AB20-4914-A674-9028D806EC6B}" type="presParOf" srcId="{42BF2EDA-8D63-4112-AFF0-B28EC5633C50}" destId="{DC68B98D-5310-46EE-8164-7E5BE12A5A0F}" srcOrd="16" destOrd="0" presId="urn:microsoft.com/office/officeart/2005/8/layout/cycle6"/>
    <dgm:cxn modelId="{A700125F-9642-43B2-BC7C-480E3F8BE909}" type="presParOf" srcId="{42BF2EDA-8D63-4112-AFF0-B28EC5633C50}" destId="{0BF4FDBD-0DA8-4146-8061-D0405277144E}" srcOrd="17" destOrd="0" presId="urn:microsoft.com/office/officeart/2005/8/layout/cycle6"/>
    <dgm:cxn modelId="{5E6CAF7F-037A-4E3D-9530-48AAD175FDCA}" type="presParOf" srcId="{42BF2EDA-8D63-4112-AFF0-B28EC5633C50}" destId="{4D1F2DA4-56E3-4542-B9D3-508D6290F63C}" srcOrd="18" destOrd="0" presId="urn:microsoft.com/office/officeart/2005/8/layout/cycle6"/>
    <dgm:cxn modelId="{FCD0351F-6477-4E7D-A772-513AB08A87BF}" type="presParOf" srcId="{42BF2EDA-8D63-4112-AFF0-B28EC5633C50}" destId="{7783E70F-FA8C-417D-8B2D-8C49CFA3DEAB}" srcOrd="19" destOrd="0" presId="urn:microsoft.com/office/officeart/2005/8/layout/cycle6"/>
    <dgm:cxn modelId="{4F9A1EB9-B94A-4CE2-A1FD-49C9B329853E}" type="presParOf" srcId="{42BF2EDA-8D63-4112-AFF0-B28EC5633C50}" destId="{AFC13A53-E591-4987-8A89-FEA0D384B453}" srcOrd="20" destOrd="0" presId="urn:microsoft.com/office/officeart/2005/8/layout/cycle6"/>
    <dgm:cxn modelId="{E2186A5B-4C90-453E-89F5-74C7C11912D4}" type="presParOf" srcId="{42BF2EDA-8D63-4112-AFF0-B28EC5633C50}" destId="{ECFADD43-E04F-4133-80E7-618DCDD8C8C7}" srcOrd="21" destOrd="0" presId="urn:microsoft.com/office/officeart/2005/8/layout/cycle6"/>
    <dgm:cxn modelId="{0187F212-B7C4-4CDD-8EE9-210D1B451615}" type="presParOf" srcId="{42BF2EDA-8D63-4112-AFF0-B28EC5633C50}" destId="{43439B69-4647-49D0-B023-463BB1CEC8AD}" srcOrd="22" destOrd="0" presId="urn:microsoft.com/office/officeart/2005/8/layout/cycle6"/>
    <dgm:cxn modelId="{43893265-B897-47D5-9418-EA0210BBC4DF}" type="presParOf" srcId="{42BF2EDA-8D63-4112-AFF0-B28EC5633C50}" destId="{0752D7B3-93B8-4CB5-A7EF-4960638A15BD}" srcOrd="23" destOrd="0" presId="urn:microsoft.com/office/officeart/2005/8/layout/cycle6"/>
    <dgm:cxn modelId="{9F6065C0-3B74-4B52-A008-0D6F8028C76D}" type="presParOf" srcId="{42BF2EDA-8D63-4112-AFF0-B28EC5633C50}" destId="{168FCDF5-27B1-45C4-8E5E-817A6509D87B}" srcOrd="24" destOrd="0" presId="urn:microsoft.com/office/officeart/2005/8/layout/cycle6"/>
    <dgm:cxn modelId="{967366E8-CCE8-460D-A08D-4B9BE54CE4B8}" type="presParOf" srcId="{42BF2EDA-8D63-4112-AFF0-B28EC5633C50}" destId="{44D1FED0-C5F4-4A43-8977-8FA63CE53946}" srcOrd="25" destOrd="0" presId="urn:microsoft.com/office/officeart/2005/8/layout/cycle6"/>
    <dgm:cxn modelId="{B97A4548-60EC-4BA9-A139-795B8C39B75D}" type="presParOf" srcId="{42BF2EDA-8D63-4112-AFF0-B28EC5633C50}" destId="{4D33ECC9-573A-4B54-B16F-ADB273EACD69}" srcOrd="26" destOrd="0" presId="urn:microsoft.com/office/officeart/2005/8/layout/cycle6"/>
  </dgm:cxnLst>
  <dgm:bg>
    <a:effectLst>
      <a:outerShdw blurRad="50800" dist="38100" algn="l" rotWithShape="0">
        <a:prstClr val="black">
          <a:alpha val="40000"/>
        </a:prstClr>
      </a:outerShdw>
    </a:effectLst>
  </dgm:bg>
  <dgm:whole>
    <a:ln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7B65BD-CA11-477E-9C24-396494382E66}" type="doc">
      <dgm:prSet loTypeId="urn:microsoft.com/office/officeart/2005/8/layout/radial2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87058A3-2D7C-4085-A9C8-EEE83D64577C}">
      <dgm:prSet phldrT="[Text]" custT="1"/>
      <dgm:spPr/>
      <dgm:t>
        <a:bodyPr/>
        <a:lstStyle/>
        <a:p>
          <a:r>
            <a:rPr lang="en-US" sz="1600" dirty="0" smtClean="0"/>
            <a:t>Cell</a:t>
          </a:r>
          <a:r>
            <a:rPr lang="en-US" sz="1200" dirty="0" smtClean="0"/>
            <a:t> </a:t>
          </a:r>
          <a:r>
            <a:rPr lang="en-US" sz="1600" dirty="0" smtClean="0"/>
            <a:t>Cycle</a:t>
          </a:r>
          <a:endParaRPr lang="en-US" sz="1600" dirty="0"/>
        </a:p>
      </dgm:t>
    </dgm:pt>
    <dgm:pt modelId="{047D31DD-C7EE-4176-933B-5767B0027A5D}" type="parTrans" cxnId="{6F9FDD66-A40F-4EAF-84BD-E3FD579858E1}">
      <dgm:prSet/>
      <dgm:spPr/>
      <dgm:t>
        <a:bodyPr/>
        <a:lstStyle/>
        <a:p>
          <a:endParaRPr lang="en-US"/>
        </a:p>
      </dgm:t>
    </dgm:pt>
    <dgm:pt modelId="{C8F9B767-A0D3-4860-8CDF-7A8AD7623868}" type="sibTrans" cxnId="{6F9FDD66-A40F-4EAF-84BD-E3FD579858E1}">
      <dgm:prSet/>
      <dgm:spPr/>
      <dgm:t>
        <a:bodyPr/>
        <a:lstStyle/>
        <a:p>
          <a:endParaRPr lang="en-US"/>
        </a:p>
      </dgm:t>
    </dgm:pt>
    <dgm:pt modelId="{93E9CC2B-1C20-408C-981F-035AE10EE626}">
      <dgm:prSet phldrT="[Text]"/>
      <dgm:spPr/>
      <dgm:t>
        <a:bodyPr/>
        <a:lstStyle/>
        <a:p>
          <a:r>
            <a:rPr lang="en-US" dirty="0" smtClean="0"/>
            <a:t>ATM</a:t>
          </a:r>
          <a:endParaRPr lang="en-US" dirty="0"/>
        </a:p>
      </dgm:t>
    </dgm:pt>
    <dgm:pt modelId="{EAF5EBF1-2BD5-47C3-8324-71A3DBA1A2F1}" type="parTrans" cxnId="{AAB4F45B-5CEE-4FC1-87D5-856A322305D1}">
      <dgm:prSet/>
      <dgm:spPr/>
      <dgm:t>
        <a:bodyPr/>
        <a:lstStyle/>
        <a:p>
          <a:endParaRPr lang="en-US"/>
        </a:p>
      </dgm:t>
    </dgm:pt>
    <dgm:pt modelId="{53BB1BCE-FF5B-45A2-BD18-A7E0499C5481}" type="sibTrans" cxnId="{AAB4F45B-5CEE-4FC1-87D5-856A322305D1}">
      <dgm:prSet/>
      <dgm:spPr/>
      <dgm:t>
        <a:bodyPr/>
        <a:lstStyle/>
        <a:p>
          <a:endParaRPr lang="en-US"/>
        </a:p>
      </dgm:t>
    </dgm:pt>
    <dgm:pt modelId="{7FC978F8-872D-4CE3-A2A3-E17A15520AAF}">
      <dgm:prSet phldrT="[Text]"/>
      <dgm:spPr/>
      <dgm:t>
        <a:bodyPr/>
        <a:lstStyle/>
        <a:p>
          <a:r>
            <a:rPr lang="en-US" dirty="0" smtClean="0"/>
            <a:t>TP53</a:t>
          </a:r>
          <a:endParaRPr lang="en-US" dirty="0"/>
        </a:p>
      </dgm:t>
    </dgm:pt>
    <dgm:pt modelId="{65D9CEB4-4D83-4798-88B6-5D1927BA872B}" type="parTrans" cxnId="{ED48C588-87D7-478C-A8B8-B71C3F2211A2}">
      <dgm:prSet/>
      <dgm:spPr/>
      <dgm:t>
        <a:bodyPr/>
        <a:lstStyle/>
        <a:p>
          <a:endParaRPr lang="en-US"/>
        </a:p>
      </dgm:t>
    </dgm:pt>
    <dgm:pt modelId="{1B9F5B04-A0AA-401D-9E39-6127B454BD11}" type="sibTrans" cxnId="{ED48C588-87D7-478C-A8B8-B71C3F2211A2}">
      <dgm:prSet/>
      <dgm:spPr/>
      <dgm:t>
        <a:bodyPr/>
        <a:lstStyle/>
        <a:p>
          <a:endParaRPr lang="en-US"/>
        </a:p>
      </dgm:t>
    </dgm:pt>
    <dgm:pt modelId="{B3E820E3-0592-4F99-9998-CCE68389A1B4}">
      <dgm:prSet phldrT="[Text]" custT="1"/>
      <dgm:spPr/>
      <dgm:t>
        <a:bodyPr/>
        <a:lstStyle/>
        <a:p>
          <a:r>
            <a:rPr lang="en-US" sz="1600" dirty="0" smtClean="0"/>
            <a:t>Apoptosis</a:t>
          </a:r>
          <a:endParaRPr lang="en-US" sz="1600" dirty="0"/>
        </a:p>
      </dgm:t>
    </dgm:pt>
    <dgm:pt modelId="{F74F1A63-A7B3-47C6-BA63-BDEAFC56D8C3}" type="parTrans" cxnId="{873A5A87-EBB6-4D4D-8ECE-167A3947AE7C}">
      <dgm:prSet/>
      <dgm:spPr/>
      <dgm:t>
        <a:bodyPr/>
        <a:lstStyle/>
        <a:p>
          <a:endParaRPr lang="en-US"/>
        </a:p>
      </dgm:t>
    </dgm:pt>
    <dgm:pt modelId="{2ACEBE01-F6CD-4D10-8D76-F4397FF2C60F}" type="sibTrans" cxnId="{873A5A87-EBB6-4D4D-8ECE-167A3947AE7C}">
      <dgm:prSet/>
      <dgm:spPr/>
      <dgm:t>
        <a:bodyPr/>
        <a:lstStyle/>
        <a:p>
          <a:endParaRPr lang="en-US"/>
        </a:p>
      </dgm:t>
    </dgm:pt>
    <dgm:pt modelId="{1D9ADA1D-5B43-4BE7-875F-D7B9CB15C3C6}">
      <dgm:prSet phldrT="[Text]"/>
      <dgm:spPr/>
      <dgm:t>
        <a:bodyPr/>
        <a:lstStyle/>
        <a:p>
          <a:r>
            <a:rPr lang="en-US" dirty="0" smtClean="0"/>
            <a:t>RB1</a:t>
          </a:r>
          <a:endParaRPr lang="en-US" dirty="0"/>
        </a:p>
      </dgm:t>
    </dgm:pt>
    <dgm:pt modelId="{E56CA3FB-32A0-4279-8D4F-28494B822218}" type="parTrans" cxnId="{CD56F621-227A-4344-8BB9-ACDB7AA63395}">
      <dgm:prSet/>
      <dgm:spPr/>
      <dgm:t>
        <a:bodyPr/>
        <a:lstStyle/>
        <a:p>
          <a:endParaRPr lang="en-US"/>
        </a:p>
      </dgm:t>
    </dgm:pt>
    <dgm:pt modelId="{C64AF3ED-6AC5-4140-9C2D-17094612E125}" type="sibTrans" cxnId="{CD56F621-227A-4344-8BB9-ACDB7AA63395}">
      <dgm:prSet/>
      <dgm:spPr/>
      <dgm:t>
        <a:bodyPr/>
        <a:lstStyle/>
        <a:p>
          <a:endParaRPr lang="en-US"/>
        </a:p>
      </dgm:t>
    </dgm:pt>
    <dgm:pt modelId="{804BAC4B-7377-4D19-ADA8-ABD2FAC826C6}">
      <dgm:prSet phldrT="[Text]" custT="1"/>
      <dgm:spPr/>
      <dgm:t>
        <a:bodyPr/>
        <a:lstStyle/>
        <a:p>
          <a:r>
            <a:rPr lang="en-US" sz="1400" dirty="0" smtClean="0"/>
            <a:t>Inflammatory</a:t>
          </a:r>
          <a:r>
            <a:rPr lang="en-US" sz="1200" dirty="0" smtClean="0"/>
            <a:t> </a:t>
          </a:r>
          <a:r>
            <a:rPr lang="en-US" sz="1400" dirty="0" smtClean="0"/>
            <a:t>Cytokines</a:t>
          </a:r>
          <a:endParaRPr lang="en-US" sz="1400" dirty="0"/>
        </a:p>
      </dgm:t>
    </dgm:pt>
    <dgm:pt modelId="{7671CF4A-F948-4D5D-AD89-41B2E4E61520}" type="parTrans" cxnId="{D865B224-8E38-4637-8398-B5D66BFBB251}">
      <dgm:prSet/>
      <dgm:spPr/>
      <dgm:t>
        <a:bodyPr/>
        <a:lstStyle/>
        <a:p>
          <a:endParaRPr lang="en-US"/>
        </a:p>
      </dgm:t>
    </dgm:pt>
    <dgm:pt modelId="{3A23D346-0629-4986-8F9D-EA2FBAC973C3}" type="sibTrans" cxnId="{D865B224-8E38-4637-8398-B5D66BFBB251}">
      <dgm:prSet/>
      <dgm:spPr/>
      <dgm:t>
        <a:bodyPr/>
        <a:lstStyle/>
        <a:p>
          <a:endParaRPr lang="en-US"/>
        </a:p>
      </dgm:t>
    </dgm:pt>
    <dgm:pt modelId="{27908BED-05BF-46C7-ADB1-E7345D9F71C7}">
      <dgm:prSet phldrT="[Text]"/>
      <dgm:spPr/>
      <dgm:t>
        <a:bodyPr/>
        <a:lstStyle/>
        <a:p>
          <a:r>
            <a:rPr lang="en-US" dirty="0" smtClean="0"/>
            <a:t>CD40</a:t>
          </a:r>
          <a:endParaRPr lang="en-US" dirty="0"/>
        </a:p>
      </dgm:t>
    </dgm:pt>
    <dgm:pt modelId="{E57423C2-D320-4326-A500-C184940DE7A1}" type="parTrans" cxnId="{E4578818-FF19-4C16-BDE5-9FB0EE29E56A}">
      <dgm:prSet/>
      <dgm:spPr/>
      <dgm:t>
        <a:bodyPr/>
        <a:lstStyle/>
        <a:p>
          <a:endParaRPr lang="en-US"/>
        </a:p>
      </dgm:t>
    </dgm:pt>
    <dgm:pt modelId="{31E214AF-7126-46B2-9850-118F4950D133}" type="sibTrans" cxnId="{E4578818-FF19-4C16-BDE5-9FB0EE29E56A}">
      <dgm:prSet/>
      <dgm:spPr/>
      <dgm:t>
        <a:bodyPr/>
        <a:lstStyle/>
        <a:p>
          <a:endParaRPr lang="en-US"/>
        </a:p>
      </dgm:t>
    </dgm:pt>
    <dgm:pt modelId="{0BFBDDC6-259D-4313-B1DE-1844244302EF}">
      <dgm:prSet phldrT="[Text]"/>
      <dgm:spPr/>
      <dgm:t>
        <a:bodyPr/>
        <a:lstStyle/>
        <a:p>
          <a:r>
            <a:rPr lang="en-US" dirty="0" smtClean="0"/>
            <a:t>ATR</a:t>
          </a:r>
          <a:endParaRPr lang="en-US" dirty="0"/>
        </a:p>
      </dgm:t>
    </dgm:pt>
    <dgm:pt modelId="{46B012C6-7419-4B8B-B693-8337768EB43E}" type="parTrans" cxnId="{084831C8-4ABB-4A4C-81A6-8068FDBF6CA3}">
      <dgm:prSet/>
      <dgm:spPr/>
      <dgm:t>
        <a:bodyPr/>
        <a:lstStyle/>
        <a:p>
          <a:endParaRPr lang="en-US"/>
        </a:p>
      </dgm:t>
    </dgm:pt>
    <dgm:pt modelId="{DB3EC841-7CD3-47B8-A757-2BD0A3C3311C}" type="sibTrans" cxnId="{084831C8-4ABB-4A4C-81A6-8068FDBF6CA3}">
      <dgm:prSet/>
      <dgm:spPr/>
      <dgm:t>
        <a:bodyPr/>
        <a:lstStyle/>
        <a:p>
          <a:endParaRPr lang="en-US"/>
        </a:p>
      </dgm:t>
    </dgm:pt>
    <dgm:pt modelId="{D0B7BBD0-F639-4416-B61B-2BA68B92D33C}">
      <dgm:prSet phldrT="[Text]"/>
      <dgm:spPr/>
      <dgm:t>
        <a:bodyPr/>
        <a:lstStyle/>
        <a:p>
          <a:r>
            <a:rPr lang="en-US" dirty="0" smtClean="0"/>
            <a:t>BRCA1</a:t>
          </a:r>
          <a:endParaRPr lang="en-US" dirty="0"/>
        </a:p>
      </dgm:t>
    </dgm:pt>
    <dgm:pt modelId="{B10BA98A-36C4-426D-AD9D-4A4E8B1B2D3A}" type="parTrans" cxnId="{29C33378-B669-4E1C-B4F9-042481F3BE58}">
      <dgm:prSet/>
      <dgm:spPr/>
      <dgm:t>
        <a:bodyPr/>
        <a:lstStyle/>
        <a:p>
          <a:endParaRPr lang="en-US"/>
        </a:p>
      </dgm:t>
    </dgm:pt>
    <dgm:pt modelId="{8EEF57CC-D894-4290-A862-1002CB4FBF14}" type="sibTrans" cxnId="{29C33378-B669-4E1C-B4F9-042481F3BE58}">
      <dgm:prSet/>
      <dgm:spPr/>
      <dgm:t>
        <a:bodyPr/>
        <a:lstStyle/>
        <a:p>
          <a:endParaRPr lang="en-US"/>
        </a:p>
      </dgm:t>
    </dgm:pt>
    <dgm:pt modelId="{B2025A40-5584-41EF-BF3C-4474B286850C}">
      <dgm:prSet phldrT="[Text]"/>
      <dgm:spPr/>
      <dgm:t>
        <a:bodyPr/>
        <a:lstStyle/>
        <a:p>
          <a:r>
            <a:rPr lang="en-US" dirty="0" smtClean="0"/>
            <a:t>BRCA2</a:t>
          </a:r>
          <a:endParaRPr lang="en-US" dirty="0"/>
        </a:p>
      </dgm:t>
    </dgm:pt>
    <dgm:pt modelId="{5D7FEB92-6A00-43F7-9911-64C67C429C62}" type="parTrans" cxnId="{CD22C23C-23A0-46FB-922F-027BD0762C5C}">
      <dgm:prSet/>
      <dgm:spPr/>
      <dgm:t>
        <a:bodyPr/>
        <a:lstStyle/>
        <a:p>
          <a:endParaRPr lang="en-US"/>
        </a:p>
      </dgm:t>
    </dgm:pt>
    <dgm:pt modelId="{417FD1D2-8DB1-4047-B51E-D287E13EBA46}" type="sibTrans" cxnId="{CD22C23C-23A0-46FB-922F-027BD0762C5C}">
      <dgm:prSet/>
      <dgm:spPr/>
      <dgm:t>
        <a:bodyPr/>
        <a:lstStyle/>
        <a:p>
          <a:endParaRPr lang="en-US"/>
        </a:p>
      </dgm:t>
    </dgm:pt>
    <dgm:pt modelId="{4C38A59B-791D-4FA3-8F1D-274A45CE6222}">
      <dgm:prSet phldrT="[Text]"/>
      <dgm:spPr/>
      <dgm:t>
        <a:bodyPr/>
        <a:lstStyle/>
        <a:p>
          <a:r>
            <a:rPr lang="en-US" dirty="0" smtClean="0"/>
            <a:t>GADD45A</a:t>
          </a:r>
          <a:endParaRPr lang="en-US" dirty="0"/>
        </a:p>
      </dgm:t>
    </dgm:pt>
    <dgm:pt modelId="{7CA1F419-5FBC-4302-B7B4-1C0C864B92B1}" type="parTrans" cxnId="{104F8649-E553-45DB-8414-8B6BC3AF93EA}">
      <dgm:prSet/>
      <dgm:spPr/>
      <dgm:t>
        <a:bodyPr/>
        <a:lstStyle/>
        <a:p>
          <a:endParaRPr lang="en-US"/>
        </a:p>
      </dgm:t>
    </dgm:pt>
    <dgm:pt modelId="{779A7123-3735-4534-A57D-07000FA35329}" type="sibTrans" cxnId="{104F8649-E553-45DB-8414-8B6BC3AF93EA}">
      <dgm:prSet/>
      <dgm:spPr/>
      <dgm:t>
        <a:bodyPr/>
        <a:lstStyle/>
        <a:p>
          <a:endParaRPr lang="en-US"/>
        </a:p>
      </dgm:t>
    </dgm:pt>
    <dgm:pt modelId="{BD5D1DDC-3C14-4B8D-93CB-968BEAD09EC1}">
      <dgm:prSet phldrT="[Text]"/>
      <dgm:spPr/>
      <dgm:t>
        <a:bodyPr/>
        <a:lstStyle/>
        <a:p>
          <a:r>
            <a:rPr lang="en-US" dirty="0" smtClean="0"/>
            <a:t>ABL1</a:t>
          </a:r>
          <a:endParaRPr lang="en-US" dirty="0"/>
        </a:p>
      </dgm:t>
    </dgm:pt>
    <dgm:pt modelId="{E273E5E4-D3E8-4746-A4C8-98E0339300EE}" type="parTrans" cxnId="{B891FFD9-66B2-44AA-AD0B-BC4019C7BE86}">
      <dgm:prSet/>
      <dgm:spPr/>
      <dgm:t>
        <a:bodyPr/>
        <a:lstStyle/>
        <a:p>
          <a:endParaRPr lang="en-US"/>
        </a:p>
      </dgm:t>
    </dgm:pt>
    <dgm:pt modelId="{F33DC88E-BDDF-4BED-B4B2-BBE442936769}" type="sibTrans" cxnId="{B891FFD9-66B2-44AA-AD0B-BC4019C7BE86}">
      <dgm:prSet/>
      <dgm:spPr/>
      <dgm:t>
        <a:bodyPr/>
        <a:lstStyle/>
        <a:p>
          <a:endParaRPr lang="en-US"/>
        </a:p>
      </dgm:t>
    </dgm:pt>
    <dgm:pt modelId="{02A5DB8B-01FD-4781-8FE2-5ABCD2964B81}">
      <dgm:prSet phldrT="[Text]"/>
      <dgm:spPr/>
      <dgm:t>
        <a:bodyPr/>
        <a:lstStyle/>
        <a:p>
          <a:r>
            <a:rPr lang="en-US" dirty="0" smtClean="0"/>
            <a:t>CDKN1B</a:t>
          </a:r>
          <a:endParaRPr lang="en-US" dirty="0"/>
        </a:p>
      </dgm:t>
    </dgm:pt>
    <dgm:pt modelId="{6C9FDCDC-063D-497E-97AA-3DEB8F0959A7}" type="parTrans" cxnId="{697B15C2-E08C-4D20-AFA5-339DD43135BD}">
      <dgm:prSet/>
      <dgm:spPr/>
      <dgm:t>
        <a:bodyPr/>
        <a:lstStyle/>
        <a:p>
          <a:endParaRPr lang="en-US"/>
        </a:p>
      </dgm:t>
    </dgm:pt>
    <dgm:pt modelId="{08226CD5-9865-4A8B-88D5-8D9BAB03038C}" type="sibTrans" cxnId="{697B15C2-E08C-4D20-AFA5-339DD43135BD}">
      <dgm:prSet/>
      <dgm:spPr/>
      <dgm:t>
        <a:bodyPr/>
        <a:lstStyle/>
        <a:p>
          <a:endParaRPr lang="en-US"/>
        </a:p>
      </dgm:t>
    </dgm:pt>
    <dgm:pt modelId="{F3752B6D-A83B-4C98-967F-98213CB2EE41}">
      <dgm:prSet phldrT="[Text]"/>
      <dgm:spPr/>
      <dgm:t>
        <a:bodyPr/>
        <a:lstStyle/>
        <a:p>
          <a:r>
            <a:rPr lang="en-US" dirty="0" smtClean="0"/>
            <a:t>BID</a:t>
          </a:r>
          <a:endParaRPr lang="en-US" dirty="0"/>
        </a:p>
      </dgm:t>
    </dgm:pt>
    <dgm:pt modelId="{0980836A-E702-4659-BE95-6753599EA7F8}" type="parTrans" cxnId="{A051F955-5B10-4568-9EFD-1C57005F547D}">
      <dgm:prSet/>
      <dgm:spPr/>
      <dgm:t>
        <a:bodyPr/>
        <a:lstStyle/>
        <a:p>
          <a:endParaRPr lang="en-US"/>
        </a:p>
      </dgm:t>
    </dgm:pt>
    <dgm:pt modelId="{70957658-DFE1-4794-81C6-585158614CB7}" type="sibTrans" cxnId="{A051F955-5B10-4568-9EFD-1C57005F547D}">
      <dgm:prSet/>
      <dgm:spPr/>
      <dgm:t>
        <a:bodyPr/>
        <a:lstStyle/>
        <a:p>
          <a:endParaRPr lang="en-US"/>
        </a:p>
      </dgm:t>
    </dgm:pt>
    <dgm:pt modelId="{362E3D0D-CBC7-4A5C-A9CD-4ED9C63302C0}">
      <dgm:prSet phldrT="[Text]"/>
      <dgm:spPr/>
      <dgm:t>
        <a:bodyPr/>
        <a:lstStyle/>
        <a:p>
          <a:r>
            <a:rPr lang="en-US" dirty="0" smtClean="0"/>
            <a:t>BAD</a:t>
          </a:r>
          <a:endParaRPr lang="en-US" dirty="0"/>
        </a:p>
      </dgm:t>
    </dgm:pt>
    <dgm:pt modelId="{D64D091F-5852-4076-97E4-8A2270B9A68E}" type="parTrans" cxnId="{2193BF07-1BAE-444A-B1E6-7B07667B09FA}">
      <dgm:prSet/>
      <dgm:spPr/>
      <dgm:t>
        <a:bodyPr/>
        <a:lstStyle/>
        <a:p>
          <a:endParaRPr lang="en-US"/>
        </a:p>
      </dgm:t>
    </dgm:pt>
    <dgm:pt modelId="{436FA518-C003-4EAF-9EF2-A7A46A7A34F6}" type="sibTrans" cxnId="{2193BF07-1BAE-444A-B1E6-7B07667B09FA}">
      <dgm:prSet/>
      <dgm:spPr/>
      <dgm:t>
        <a:bodyPr/>
        <a:lstStyle/>
        <a:p>
          <a:endParaRPr lang="en-US"/>
        </a:p>
      </dgm:t>
    </dgm:pt>
    <dgm:pt modelId="{04D25743-22E5-417B-9145-96A0E7AEC653}">
      <dgm:prSet phldrT="[Text]"/>
      <dgm:spPr/>
      <dgm:t>
        <a:bodyPr/>
        <a:lstStyle/>
        <a:p>
          <a:r>
            <a:rPr lang="en-US" dirty="0" smtClean="0"/>
            <a:t>BIK</a:t>
          </a:r>
          <a:endParaRPr lang="en-US" dirty="0"/>
        </a:p>
      </dgm:t>
    </dgm:pt>
    <dgm:pt modelId="{03CC0B10-FC81-40DD-952D-5E35179D8150}" type="parTrans" cxnId="{E1E1B863-661E-46B5-846C-87B94D7E1C25}">
      <dgm:prSet/>
      <dgm:spPr/>
      <dgm:t>
        <a:bodyPr/>
        <a:lstStyle/>
        <a:p>
          <a:endParaRPr lang="en-US"/>
        </a:p>
      </dgm:t>
    </dgm:pt>
    <dgm:pt modelId="{2116F686-318F-492F-BA17-6F4FBA70BC83}" type="sibTrans" cxnId="{E1E1B863-661E-46B5-846C-87B94D7E1C25}">
      <dgm:prSet/>
      <dgm:spPr/>
      <dgm:t>
        <a:bodyPr/>
        <a:lstStyle/>
        <a:p>
          <a:endParaRPr lang="en-US"/>
        </a:p>
      </dgm:t>
    </dgm:pt>
    <dgm:pt modelId="{64B73283-D59E-46D1-8A37-75D3A83772E6}">
      <dgm:prSet phldrT="[Text]"/>
      <dgm:spPr/>
      <dgm:t>
        <a:bodyPr/>
        <a:lstStyle/>
        <a:p>
          <a:r>
            <a:rPr lang="en-US" dirty="0" smtClean="0"/>
            <a:t>BBC3</a:t>
          </a:r>
          <a:endParaRPr lang="en-US" dirty="0"/>
        </a:p>
      </dgm:t>
    </dgm:pt>
    <dgm:pt modelId="{BC9B356F-A51C-4E8F-844E-2271E1E8E03D}" type="parTrans" cxnId="{9878127E-C814-403F-B948-6B369097101A}">
      <dgm:prSet/>
      <dgm:spPr/>
      <dgm:t>
        <a:bodyPr/>
        <a:lstStyle/>
        <a:p>
          <a:endParaRPr lang="en-US"/>
        </a:p>
      </dgm:t>
    </dgm:pt>
    <dgm:pt modelId="{E6C493C6-959E-4C22-B031-5B5144BA1ED5}" type="sibTrans" cxnId="{9878127E-C814-403F-B948-6B369097101A}">
      <dgm:prSet/>
      <dgm:spPr/>
      <dgm:t>
        <a:bodyPr/>
        <a:lstStyle/>
        <a:p>
          <a:endParaRPr lang="en-US"/>
        </a:p>
      </dgm:t>
    </dgm:pt>
    <dgm:pt modelId="{39C00F53-6835-4E07-ABF1-0B0861B501B7}">
      <dgm:prSet phldrT="[Text]"/>
      <dgm:spPr/>
      <dgm:t>
        <a:bodyPr/>
        <a:lstStyle/>
        <a:p>
          <a:r>
            <a:rPr lang="en-US" dirty="0" smtClean="0"/>
            <a:t>BAK1</a:t>
          </a:r>
          <a:endParaRPr lang="en-US" dirty="0"/>
        </a:p>
      </dgm:t>
    </dgm:pt>
    <dgm:pt modelId="{B06F1A3A-B4B3-408C-9C2B-D8CC1751C2E4}" type="parTrans" cxnId="{DDF36EBC-F696-4449-B07E-E77730EF5D86}">
      <dgm:prSet/>
      <dgm:spPr/>
      <dgm:t>
        <a:bodyPr/>
        <a:lstStyle/>
        <a:p>
          <a:endParaRPr lang="en-US"/>
        </a:p>
      </dgm:t>
    </dgm:pt>
    <dgm:pt modelId="{B7C66B3C-4C9C-489D-8226-BC4AA712F3DA}" type="sibTrans" cxnId="{DDF36EBC-F696-4449-B07E-E77730EF5D86}">
      <dgm:prSet/>
      <dgm:spPr/>
      <dgm:t>
        <a:bodyPr/>
        <a:lstStyle/>
        <a:p>
          <a:endParaRPr lang="en-US"/>
        </a:p>
      </dgm:t>
    </dgm:pt>
    <dgm:pt modelId="{32106375-DB75-4B3B-8A49-684A9AA54B18}">
      <dgm:prSet phldrT="[Text]"/>
      <dgm:spPr/>
      <dgm:t>
        <a:bodyPr/>
        <a:lstStyle/>
        <a:p>
          <a:r>
            <a:rPr lang="en-US" dirty="0" smtClean="0"/>
            <a:t>BAX</a:t>
          </a:r>
          <a:endParaRPr lang="en-US" dirty="0"/>
        </a:p>
      </dgm:t>
    </dgm:pt>
    <dgm:pt modelId="{3FEA2557-40D6-4330-B104-5289D4D529ED}" type="parTrans" cxnId="{1D7E404C-2A72-4D9F-8053-9CFE1DF20BD4}">
      <dgm:prSet/>
      <dgm:spPr/>
      <dgm:t>
        <a:bodyPr/>
        <a:lstStyle/>
        <a:p>
          <a:endParaRPr lang="en-US"/>
        </a:p>
      </dgm:t>
    </dgm:pt>
    <dgm:pt modelId="{674C550A-D64C-48AA-B032-20C39FF881DE}" type="sibTrans" cxnId="{1D7E404C-2A72-4D9F-8053-9CFE1DF20BD4}">
      <dgm:prSet/>
      <dgm:spPr/>
      <dgm:t>
        <a:bodyPr/>
        <a:lstStyle/>
        <a:p>
          <a:endParaRPr lang="en-US"/>
        </a:p>
      </dgm:t>
    </dgm:pt>
    <dgm:pt modelId="{B629D1E1-88A4-49A6-89C2-4E67AC1D66B2}">
      <dgm:prSet phldrT="[Text]"/>
      <dgm:spPr/>
      <dgm:t>
        <a:bodyPr/>
        <a:lstStyle/>
        <a:p>
          <a:r>
            <a:rPr lang="en-US" dirty="0" smtClean="0"/>
            <a:t>BCL2</a:t>
          </a:r>
          <a:endParaRPr lang="en-US" dirty="0"/>
        </a:p>
      </dgm:t>
    </dgm:pt>
    <dgm:pt modelId="{B5BAB01B-5186-40C4-83E3-FD62A433049A}" type="parTrans" cxnId="{27D13A13-4B8F-48FA-B185-47BF7643460E}">
      <dgm:prSet/>
      <dgm:spPr/>
      <dgm:t>
        <a:bodyPr/>
        <a:lstStyle/>
        <a:p>
          <a:endParaRPr lang="en-US"/>
        </a:p>
      </dgm:t>
    </dgm:pt>
    <dgm:pt modelId="{EB48254E-49FA-4CA0-8828-66D59F47D6BA}" type="sibTrans" cxnId="{27D13A13-4B8F-48FA-B185-47BF7643460E}">
      <dgm:prSet/>
      <dgm:spPr/>
      <dgm:t>
        <a:bodyPr/>
        <a:lstStyle/>
        <a:p>
          <a:endParaRPr lang="en-US"/>
        </a:p>
      </dgm:t>
    </dgm:pt>
    <dgm:pt modelId="{F5E38B59-1B17-4079-A7E0-403C34847D56}">
      <dgm:prSet phldrT="[Text]"/>
      <dgm:spPr/>
      <dgm:t>
        <a:bodyPr/>
        <a:lstStyle/>
        <a:p>
          <a:r>
            <a:rPr lang="en-US" dirty="0" smtClean="0"/>
            <a:t>MCL1</a:t>
          </a:r>
          <a:endParaRPr lang="en-US" dirty="0"/>
        </a:p>
      </dgm:t>
    </dgm:pt>
    <dgm:pt modelId="{3748B2E5-C8E0-4368-B12D-8428BCCE3CEB}" type="parTrans" cxnId="{40F7D470-EEDA-4872-93DC-9E5ABF291867}">
      <dgm:prSet/>
      <dgm:spPr/>
      <dgm:t>
        <a:bodyPr/>
        <a:lstStyle/>
        <a:p>
          <a:endParaRPr lang="en-US"/>
        </a:p>
      </dgm:t>
    </dgm:pt>
    <dgm:pt modelId="{CAE86D7C-EE7B-4D08-9BFC-2916ACCCC87A}" type="sibTrans" cxnId="{40F7D470-EEDA-4872-93DC-9E5ABF291867}">
      <dgm:prSet/>
      <dgm:spPr/>
      <dgm:t>
        <a:bodyPr/>
        <a:lstStyle/>
        <a:p>
          <a:endParaRPr lang="en-US"/>
        </a:p>
      </dgm:t>
    </dgm:pt>
    <dgm:pt modelId="{281EE8A0-99BD-4187-8C89-5CD147057A26}">
      <dgm:prSet phldrT="[Text]"/>
      <dgm:spPr/>
      <dgm:t>
        <a:bodyPr/>
        <a:lstStyle/>
        <a:p>
          <a:r>
            <a:rPr lang="en-US" dirty="0" smtClean="0"/>
            <a:t>CD27</a:t>
          </a:r>
          <a:endParaRPr lang="en-US" dirty="0"/>
        </a:p>
      </dgm:t>
    </dgm:pt>
    <dgm:pt modelId="{226FF8F6-13E3-428D-9140-5CD46F48DA32}" type="parTrans" cxnId="{135B7AFB-B92E-4EDA-B4F9-DAF08184036C}">
      <dgm:prSet/>
      <dgm:spPr/>
      <dgm:t>
        <a:bodyPr/>
        <a:lstStyle/>
        <a:p>
          <a:endParaRPr lang="en-US"/>
        </a:p>
      </dgm:t>
    </dgm:pt>
    <dgm:pt modelId="{7A346BBF-588C-42A6-8B48-9278D8BCE3C8}" type="sibTrans" cxnId="{135B7AFB-B92E-4EDA-B4F9-DAF08184036C}">
      <dgm:prSet/>
      <dgm:spPr/>
      <dgm:t>
        <a:bodyPr/>
        <a:lstStyle/>
        <a:p>
          <a:endParaRPr lang="en-US"/>
        </a:p>
      </dgm:t>
    </dgm:pt>
    <dgm:pt modelId="{7F1A67BD-5CF4-4C40-A795-9AAAB6E5F9FD}">
      <dgm:prSet phldrT="[Text]"/>
      <dgm:spPr/>
      <dgm:t>
        <a:bodyPr/>
        <a:lstStyle/>
        <a:p>
          <a:r>
            <a:rPr lang="en-US" dirty="0" smtClean="0"/>
            <a:t>IL1A</a:t>
          </a:r>
          <a:endParaRPr lang="en-US" dirty="0"/>
        </a:p>
      </dgm:t>
    </dgm:pt>
    <dgm:pt modelId="{B9074110-94C6-4BB3-A855-B0EACE9A55D3}" type="parTrans" cxnId="{06AA8B7F-8843-40D7-808A-6C4CC4DE03C0}">
      <dgm:prSet/>
      <dgm:spPr/>
      <dgm:t>
        <a:bodyPr/>
        <a:lstStyle/>
        <a:p>
          <a:endParaRPr lang="en-US"/>
        </a:p>
      </dgm:t>
    </dgm:pt>
    <dgm:pt modelId="{BCAF01FA-257F-40DC-AC48-90F969D7BE7D}" type="sibTrans" cxnId="{06AA8B7F-8843-40D7-808A-6C4CC4DE03C0}">
      <dgm:prSet/>
      <dgm:spPr/>
      <dgm:t>
        <a:bodyPr/>
        <a:lstStyle/>
        <a:p>
          <a:endParaRPr lang="en-US"/>
        </a:p>
      </dgm:t>
    </dgm:pt>
    <dgm:pt modelId="{820BF1AF-790E-49AE-B35F-B188E19B5A47}">
      <dgm:prSet phldrT="[Text]"/>
      <dgm:spPr/>
      <dgm:t>
        <a:bodyPr/>
        <a:lstStyle/>
        <a:p>
          <a:r>
            <a:rPr lang="en-US" dirty="0" smtClean="0"/>
            <a:t>IL6</a:t>
          </a:r>
          <a:endParaRPr lang="en-US" dirty="0"/>
        </a:p>
      </dgm:t>
    </dgm:pt>
    <dgm:pt modelId="{4B290767-2A0F-4EBA-9A8E-CBC30C812458}" type="parTrans" cxnId="{F45226BA-E2B1-49D8-A0A6-66EBEE2DD6A4}">
      <dgm:prSet/>
      <dgm:spPr/>
      <dgm:t>
        <a:bodyPr/>
        <a:lstStyle/>
        <a:p>
          <a:endParaRPr lang="en-US"/>
        </a:p>
      </dgm:t>
    </dgm:pt>
    <dgm:pt modelId="{36E9A072-80C2-4487-8B36-7D2BA965D295}" type="sibTrans" cxnId="{F45226BA-E2B1-49D8-A0A6-66EBEE2DD6A4}">
      <dgm:prSet/>
      <dgm:spPr/>
      <dgm:t>
        <a:bodyPr/>
        <a:lstStyle/>
        <a:p>
          <a:endParaRPr lang="en-US"/>
        </a:p>
      </dgm:t>
    </dgm:pt>
    <dgm:pt modelId="{DA9D4E41-E5D0-479D-A7E2-5EAF81C9FBFA}">
      <dgm:prSet phldrT="[Text]"/>
      <dgm:spPr/>
      <dgm:t>
        <a:bodyPr/>
        <a:lstStyle/>
        <a:p>
          <a:r>
            <a:rPr lang="en-US" dirty="0" smtClean="0"/>
            <a:t>IL8</a:t>
          </a:r>
          <a:endParaRPr lang="en-US" dirty="0"/>
        </a:p>
      </dgm:t>
    </dgm:pt>
    <dgm:pt modelId="{33E42370-3E6B-436D-9AE5-EDA7A4FDFD52}" type="parTrans" cxnId="{F0ECE224-2324-43FA-8AC8-D1D51743BFD6}">
      <dgm:prSet/>
      <dgm:spPr/>
      <dgm:t>
        <a:bodyPr/>
        <a:lstStyle/>
        <a:p>
          <a:endParaRPr lang="en-US"/>
        </a:p>
      </dgm:t>
    </dgm:pt>
    <dgm:pt modelId="{38112063-850E-4413-9455-570E90D3D827}" type="sibTrans" cxnId="{F0ECE224-2324-43FA-8AC8-D1D51743BFD6}">
      <dgm:prSet/>
      <dgm:spPr/>
      <dgm:t>
        <a:bodyPr/>
        <a:lstStyle/>
        <a:p>
          <a:endParaRPr lang="en-US"/>
        </a:p>
      </dgm:t>
    </dgm:pt>
    <dgm:pt modelId="{E2799CA9-1BD2-448D-8A8B-2BB3664D6ABE}">
      <dgm:prSet phldrT="[Text]"/>
      <dgm:spPr/>
      <dgm:t>
        <a:bodyPr/>
        <a:lstStyle/>
        <a:p>
          <a:r>
            <a:rPr lang="en-US" dirty="0" smtClean="0"/>
            <a:t>IL18</a:t>
          </a:r>
          <a:endParaRPr lang="en-US" dirty="0"/>
        </a:p>
      </dgm:t>
    </dgm:pt>
    <dgm:pt modelId="{8A87ED63-D77A-433C-BE0A-AC8BEC33867D}" type="parTrans" cxnId="{97247C43-C99E-4D6C-90F0-2D73AEE2BFBB}">
      <dgm:prSet/>
      <dgm:spPr/>
      <dgm:t>
        <a:bodyPr/>
        <a:lstStyle/>
        <a:p>
          <a:endParaRPr lang="en-US"/>
        </a:p>
      </dgm:t>
    </dgm:pt>
    <dgm:pt modelId="{31A085EE-C20B-4C0B-8D39-4C725773C327}" type="sibTrans" cxnId="{97247C43-C99E-4D6C-90F0-2D73AEE2BFBB}">
      <dgm:prSet/>
      <dgm:spPr/>
      <dgm:t>
        <a:bodyPr/>
        <a:lstStyle/>
        <a:p>
          <a:endParaRPr lang="en-US"/>
        </a:p>
      </dgm:t>
    </dgm:pt>
    <dgm:pt modelId="{40104A62-8B5D-4E7E-B452-0FF58B68FFD9}" type="pres">
      <dgm:prSet presAssocID="{547B65BD-CA11-477E-9C24-396494382E66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D3190A-C176-491B-B0EE-082FBD3EEB65}" type="pres">
      <dgm:prSet presAssocID="{547B65BD-CA11-477E-9C24-396494382E66}" presName="cycle" presStyleCnt="0"/>
      <dgm:spPr/>
      <dgm:t>
        <a:bodyPr/>
        <a:lstStyle/>
        <a:p>
          <a:endParaRPr lang="en-US"/>
        </a:p>
      </dgm:t>
    </dgm:pt>
    <dgm:pt modelId="{1D09CD2E-030F-4519-88C6-ADF67D9B2870}" type="pres">
      <dgm:prSet presAssocID="{547B65BD-CA11-477E-9C24-396494382E66}" presName="centerShape" presStyleCnt="0"/>
      <dgm:spPr/>
      <dgm:t>
        <a:bodyPr/>
        <a:lstStyle/>
        <a:p>
          <a:endParaRPr lang="en-US"/>
        </a:p>
      </dgm:t>
    </dgm:pt>
    <dgm:pt modelId="{9DDD80F2-8563-4BE5-AEF1-28140E644CF6}" type="pres">
      <dgm:prSet presAssocID="{547B65BD-CA11-477E-9C24-396494382E66}" presName="connSite" presStyleLbl="node1" presStyleIdx="0" presStyleCnt="4"/>
      <dgm:spPr/>
      <dgm:t>
        <a:bodyPr/>
        <a:lstStyle/>
        <a:p>
          <a:endParaRPr lang="en-US"/>
        </a:p>
      </dgm:t>
    </dgm:pt>
    <dgm:pt modelId="{B640603C-72B3-4FC7-BDBE-E49A09526712}" type="pres">
      <dgm:prSet presAssocID="{547B65BD-CA11-477E-9C24-396494382E66}" presName="visible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2000" r="-22000"/>
          </a:stretch>
        </a:blipFill>
      </dgm:spPr>
      <dgm:t>
        <a:bodyPr/>
        <a:lstStyle/>
        <a:p>
          <a:endParaRPr lang="en-US"/>
        </a:p>
      </dgm:t>
    </dgm:pt>
    <dgm:pt modelId="{74B88AA4-9680-4C23-B846-0E66B487D00F}" type="pres">
      <dgm:prSet presAssocID="{047D31DD-C7EE-4176-933B-5767B0027A5D}" presName="Name25" presStyleLbl="parChTrans1D1" presStyleIdx="0" presStyleCnt="3"/>
      <dgm:spPr/>
      <dgm:t>
        <a:bodyPr/>
        <a:lstStyle/>
        <a:p>
          <a:endParaRPr lang="en-US"/>
        </a:p>
      </dgm:t>
    </dgm:pt>
    <dgm:pt modelId="{99580C59-D73B-461E-A97F-15F37FB89E2C}" type="pres">
      <dgm:prSet presAssocID="{187058A3-2D7C-4085-A9C8-EEE83D64577C}" presName="node" presStyleCnt="0"/>
      <dgm:spPr/>
      <dgm:t>
        <a:bodyPr/>
        <a:lstStyle/>
        <a:p>
          <a:endParaRPr lang="en-US"/>
        </a:p>
      </dgm:t>
    </dgm:pt>
    <dgm:pt modelId="{901FBBF4-265C-40A0-A7C7-9B07F3FC1790}" type="pres">
      <dgm:prSet presAssocID="{187058A3-2D7C-4085-A9C8-EEE83D64577C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AD04E8-F332-4266-A5DE-B27A85C4DF5A}" type="pres">
      <dgm:prSet presAssocID="{187058A3-2D7C-4085-A9C8-EEE83D64577C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3E2074-A872-4AA4-9EC1-E66DFBD722C8}" type="pres">
      <dgm:prSet presAssocID="{F74F1A63-A7B3-47C6-BA63-BDEAFC56D8C3}" presName="Name25" presStyleLbl="parChTrans1D1" presStyleIdx="1" presStyleCnt="3"/>
      <dgm:spPr/>
      <dgm:t>
        <a:bodyPr/>
        <a:lstStyle/>
        <a:p>
          <a:endParaRPr lang="en-US"/>
        </a:p>
      </dgm:t>
    </dgm:pt>
    <dgm:pt modelId="{DD54E0FF-9E10-42EC-BBCC-7C74E8C65EFB}" type="pres">
      <dgm:prSet presAssocID="{B3E820E3-0592-4F99-9998-CCE68389A1B4}" presName="node" presStyleCnt="0"/>
      <dgm:spPr/>
      <dgm:t>
        <a:bodyPr/>
        <a:lstStyle/>
        <a:p>
          <a:endParaRPr lang="en-US"/>
        </a:p>
      </dgm:t>
    </dgm:pt>
    <dgm:pt modelId="{BFA47CED-502A-4C6B-A867-9A3491769C5F}" type="pres">
      <dgm:prSet presAssocID="{B3E820E3-0592-4F99-9998-CCE68389A1B4}" presName="parentNode" presStyleLbl="node1" presStyleIdx="2" presStyleCnt="4" custLinFactNeighborX="231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71ADA0-3A8A-4A1D-8DFD-8D13D7DD9FE0}" type="pres">
      <dgm:prSet presAssocID="{B3E820E3-0592-4F99-9998-CCE68389A1B4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6472E4-12A5-46B1-ACFE-F1E3BA47199F}" type="pres">
      <dgm:prSet presAssocID="{7671CF4A-F948-4D5D-AD89-41B2E4E61520}" presName="Name25" presStyleLbl="parChTrans1D1" presStyleIdx="2" presStyleCnt="3"/>
      <dgm:spPr/>
      <dgm:t>
        <a:bodyPr/>
        <a:lstStyle/>
        <a:p>
          <a:endParaRPr lang="en-US"/>
        </a:p>
      </dgm:t>
    </dgm:pt>
    <dgm:pt modelId="{09E2594D-E4C0-4280-AAEB-66C6E5AA8564}" type="pres">
      <dgm:prSet presAssocID="{804BAC4B-7377-4D19-ADA8-ABD2FAC826C6}" presName="node" presStyleCnt="0"/>
      <dgm:spPr/>
      <dgm:t>
        <a:bodyPr/>
        <a:lstStyle/>
        <a:p>
          <a:endParaRPr lang="en-US"/>
        </a:p>
      </dgm:t>
    </dgm:pt>
    <dgm:pt modelId="{EEA883F0-A104-4C3F-8896-C8700965FA7C}" type="pres">
      <dgm:prSet presAssocID="{804BAC4B-7377-4D19-ADA8-ABD2FAC826C6}" presName="parentNode" presStyleLbl="node1" presStyleIdx="3" presStyleCnt="4" custScaleX="10771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268914-B703-473E-A7FD-394B3170B6FA}" type="pres">
      <dgm:prSet presAssocID="{804BAC4B-7377-4D19-ADA8-ABD2FAC826C6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891FFD9-66B2-44AA-AD0B-BC4019C7BE86}" srcId="{187058A3-2D7C-4085-A9C8-EEE83D64577C}" destId="{BD5D1DDC-3C14-4B8D-93CB-968BEAD09EC1}" srcOrd="6" destOrd="0" parTransId="{E273E5E4-D3E8-4746-A4C8-98E0339300EE}" sibTransId="{F33DC88E-BDDF-4BED-B4B2-BBE442936769}"/>
    <dgm:cxn modelId="{ECBD3663-4433-489F-9A6B-C6EE807EDE60}" type="presOf" srcId="{04D25743-22E5-417B-9145-96A0E7AEC653}" destId="{7371ADA0-3A8A-4A1D-8DFD-8D13D7DD9FE0}" srcOrd="0" destOrd="3" presId="urn:microsoft.com/office/officeart/2005/8/layout/radial2"/>
    <dgm:cxn modelId="{137122E5-0D1E-4063-8C47-4661231825CC}" type="presOf" srcId="{0BFBDDC6-259D-4313-B1DE-1844244302EF}" destId="{92AD04E8-F332-4266-A5DE-B27A85C4DF5A}" srcOrd="0" destOrd="1" presId="urn:microsoft.com/office/officeart/2005/8/layout/radial2"/>
    <dgm:cxn modelId="{DDF36EBC-F696-4449-B07E-E77730EF5D86}" srcId="{B3E820E3-0592-4F99-9998-CCE68389A1B4}" destId="{39C00F53-6835-4E07-ABF1-0B0861B501B7}" srcOrd="5" destOrd="0" parTransId="{B06F1A3A-B4B3-408C-9C2B-D8CC1751C2E4}" sibTransId="{B7C66B3C-4C9C-489D-8226-BC4AA712F3DA}"/>
    <dgm:cxn modelId="{72D0FF26-E959-475D-96A6-7497DD33818B}" type="presOf" srcId="{B3E820E3-0592-4F99-9998-CCE68389A1B4}" destId="{BFA47CED-502A-4C6B-A867-9A3491769C5F}" srcOrd="0" destOrd="0" presId="urn:microsoft.com/office/officeart/2005/8/layout/radial2"/>
    <dgm:cxn modelId="{791CF534-9B3A-40BC-A0E1-9DC98A0CD5D0}" type="presOf" srcId="{281EE8A0-99BD-4187-8C89-5CD147057A26}" destId="{26268914-B703-473E-A7FD-394B3170B6FA}" srcOrd="0" destOrd="1" presId="urn:microsoft.com/office/officeart/2005/8/layout/radial2"/>
    <dgm:cxn modelId="{ED48C588-87D7-478C-A8B8-B71C3F2211A2}" srcId="{187058A3-2D7C-4085-A9C8-EEE83D64577C}" destId="{7FC978F8-872D-4CE3-A2A3-E17A15520AAF}" srcOrd="5" destOrd="0" parTransId="{65D9CEB4-4D83-4798-88B6-5D1927BA872B}" sibTransId="{1B9F5B04-A0AA-401D-9E39-6127B454BD11}"/>
    <dgm:cxn modelId="{F15291B2-D57C-4558-BDE3-3B89589008DD}" type="presOf" srcId="{D0B7BBD0-F639-4416-B61B-2BA68B92D33C}" destId="{92AD04E8-F332-4266-A5DE-B27A85C4DF5A}" srcOrd="0" destOrd="2" presId="urn:microsoft.com/office/officeart/2005/8/layout/radial2"/>
    <dgm:cxn modelId="{8F1A8623-E1AF-4EDF-A2A1-9EF3CB0BB733}" type="presOf" srcId="{F5E38B59-1B17-4079-A7E0-403C34847D56}" destId="{7371ADA0-3A8A-4A1D-8DFD-8D13D7DD9FE0}" srcOrd="0" destOrd="8" presId="urn:microsoft.com/office/officeart/2005/8/layout/radial2"/>
    <dgm:cxn modelId="{991F5F3C-4C6F-415A-AF56-7BCC90A7E99E}" type="presOf" srcId="{27908BED-05BF-46C7-ADB1-E7345D9F71C7}" destId="{26268914-B703-473E-A7FD-394B3170B6FA}" srcOrd="0" destOrd="0" presId="urn:microsoft.com/office/officeart/2005/8/layout/radial2"/>
    <dgm:cxn modelId="{E4578818-FF19-4C16-BDE5-9FB0EE29E56A}" srcId="{804BAC4B-7377-4D19-ADA8-ABD2FAC826C6}" destId="{27908BED-05BF-46C7-ADB1-E7345D9F71C7}" srcOrd="0" destOrd="0" parTransId="{E57423C2-D320-4326-A500-C184940DE7A1}" sibTransId="{31E214AF-7126-46B2-9850-118F4950D133}"/>
    <dgm:cxn modelId="{CF9F4FB9-5D87-4518-958A-3DB45869D7A9}" type="presOf" srcId="{7FC978F8-872D-4CE3-A2A3-E17A15520AAF}" destId="{92AD04E8-F332-4266-A5DE-B27A85C4DF5A}" srcOrd="0" destOrd="5" presId="urn:microsoft.com/office/officeart/2005/8/layout/radial2"/>
    <dgm:cxn modelId="{AAB4F45B-5CEE-4FC1-87D5-856A322305D1}" srcId="{187058A3-2D7C-4085-A9C8-EEE83D64577C}" destId="{93E9CC2B-1C20-408C-981F-035AE10EE626}" srcOrd="0" destOrd="0" parTransId="{EAF5EBF1-2BD5-47C3-8324-71A3DBA1A2F1}" sibTransId="{53BB1BCE-FF5B-45A2-BD18-A7E0499C5481}"/>
    <dgm:cxn modelId="{CD56F621-227A-4344-8BB9-ACDB7AA63395}" srcId="{B3E820E3-0592-4F99-9998-CCE68389A1B4}" destId="{1D9ADA1D-5B43-4BE7-875F-D7B9CB15C3C6}" srcOrd="0" destOrd="0" parTransId="{E56CA3FB-32A0-4279-8D4F-28494B822218}" sibTransId="{C64AF3ED-6AC5-4140-9C2D-17094612E125}"/>
    <dgm:cxn modelId="{74C3D038-82A2-4FE7-93DC-D2765DAC10E3}" type="presOf" srcId="{804BAC4B-7377-4D19-ADA8-ABD2FAC826C6}" destId="{EEA883F0-A104-4C3F-8896-C8700965FA7C}" srcOrd="0" destOrd="0" presId="urn:microsoft.com/office/officeart/2005/8/layout/radial2"/>
    <dgm:cxn modelId="{18D6034A-ED5A-4C36-90B2-05ED6EE40064}" type="presOf" srcId="{39C00F53-6835-4E07-ABF1-0B0861B501B7}" destId="{7371ADA0-3A8A-4A1D-8DFD-8D13D7DD9FE0}" srcOrd="0" destOrd="5" presId="urn:microsoft.com/office/officeart/2005/8/layout/radial2"/>
    <dgm:cxn modelId="{104F8649-E553-45DB-8414-8B6BC3AF93EA}" srcId="{187058A3-2D7C-4085-A9C8-EEE83D64577C}" destId="{4C38A59B-791D-4FA3-8F1D-274A45CE6222}" srcOrd="4" destOrd="0" parTransId="{7CA1F419-5FBC-4302-B7B4-1C0C864B92B1}" sibTransId="{779A7123-3735-4534-A57D-07000FA35329}"/>
    <dgm:cxn modelId="{27D13A13-4B8F-48FA-B185-47BF7643460E}" srcId="{B3E820E3-0592-4F99-9998-CCE68389A1B4}" destId="{B629D1E1-88A4-49A6-89C2-4E67AC1D66B2}" srcOrd="7" destOrd="0" parTransId="{B5BAB01B-5186-40C4-83E3-FD62A433049A}" sibTransId="{EB48254E-49FA-4CA0-8828-66D59F47D6BA}"/>
    <dgm:cxn modelId="{6F9FDD66-A40F-4EAF-84BD-E3FD579858E1}" srcId="{547B65BD-CA11-477E-9C24-396494382E66}" destId="{187058A3-2D7C-4085-A9C8-EEE83D64577C}" srcOrd="0" destOrd="0" parTransId="{047D31DD-C7EE-4176-933B-5767B0027A5D}" sibTransId="{C8F9B767-A0D3-4860-8CDF-7A8AD7623868}"/>
    <dgm:cxn modelId="{9878127E-C814-403F-B948-6B369097101A}" srcId="{B3E820E3-0592-4F99-9998-CCE68389A1B4}" destId="{64B73283-D59E-46D1-8A37-75D3A83772E6}" srcOrd="4" destOrd="0" parTransId="{BC9B356F-A51C-4E8F-844E-2271E1E8E03D}" sibTransId="{E6C493C6-959E-4C22-B031-5B5144BA1ED5}"/>
    <dgm:cxn modelId="{2969EECB-63FE-4BC9-8084-38C150CF9CDB}" type="presOf" srcId="{547B65BD-CA11-477E-9C24-396494382E66}" destId="{40104A62-8B5D-4E7E-B452-0FF58B68FFD9}" srcOrd="0" destOrd="0" presId="urn:microsoft.com/office/officeart/2005/8/layout/radial2"/>
    <dgm:cxn modelId="{721F8232-95B3-4F37-B97B-81215FFAC57E}" type="presOf" srcId="{B2025A40-5584-41EF-BF3C-4474B286850C}" destId="{92AD04E8-F332-4266-A5DE-B27A85C4DF5A}" srcOrd="0" destOrd="3" presId="urn:microsoft.com/office/officeart/2005/8/layout/radial2"/>
    <dgm:cxn modelId="{71D1A8E9-B90B-4389-9F50-C85DD0D331A2}" type="presOf" srcId="{7671CF4A-F948-4D5D-AD89-41B2E4E61520}" destId="{646472E4-12A5-46B1-ACFE-F1E3BA47199F}" srcOrd="0" destOrd="0" presId="urn:microsoft.com/office/officeart/2005/8/layout/radial2"/>
    <dgm:cxn modelId="{97247C43-C99E-4D6C-90F0-2D73AEE2BFBB}" srcId="{804BAC4B-7377-4D19-ADA8-ABD2FAC826C6}" destId="{E2799CA9-1BD2-448D-8A8B-2BB3664D6ABE}" srcOrd="5" destOrd="0" parTransId="{8A87ED63-D77A-433C-BE0A-AC8BEC33867D}" sibTransId="{31A085EE-C20B-4C0B-8D39-4C725773C327}"/>
    <dgm:cxn modelId="{323BC164-A53E-42A2-B478-56C468DC42E6}" type="presOf" srcId="{F74F1A63-A7B3-47C6-BA63-BDEAFC56D8C3}" destId="{093E2074-A872-4AA4-9EC1-E66DFBD722C8}" srcOrd="0" destOrd="0" presId="urn:microsoft.com/office/officeart/2005/8/layout/radial2"/>
    <dgm:cxn modelId="{CD22C23C-23A0-46FB-922F-027BD0762C5C}" srcId="{187058A3-2D7C-4085-A9C8-EEE83D64577C}" destId="{B2025A40-5584-41EF-BF3C-4474B286850C}" srcOrd="3" destOrd="0" parTransId="{5D7FEB92-6A00-43F7-9911-64C67C429C62}" sibTransId="{417FD1D2-8DB1-4047-B51E-D287E13EBA46}"/>
    <dgm:cxn modelId="{873A5A87-EBB6-4D4D-8ECE-167A3947AE7C}" srcId="{547B65BD-CA11-477E-9C24-396494382E66}" destId="{B3E820E3-0592-4F99-9998-CCE68389A1B4}" srcOrd="1" destOrd="0" parTransId="{F74F1A63-A7B3-47C6-BA63-BDEAFC56D8C3}" sibTransId="{2ACEBE01-F6CD-4D10-8D76-F4397FF2C60F}"/>
    <dgm:cxn modelId="{D865B224-8E38-4637-8398-B5D66BFBB251}" srcId="{547B65BD-CA11-477E-9C24-396494382E66}" destId="{804BAC4B-7377-4D19-ADA8-ABD2FAC826C6}" srcOrd="2" destOrd="0" parTransId="{7671CF4A-F948-4D5D-AD89-41B2E4E61520}" sibTransId="{3A23D346-0629-4986-8F9D-EA2FBAC973C3}"/>
    <dgm:cxn modelId="{42ED87DB-36A1-4B6C-8F11-8781B85E147C}" type="presOf" srcId="{F3752B6D-A83B-4C98-967F-98213CB2EE41}" destId="{7371ADA0-3A8A-4A1D-8DFD-8D13D7DD9FE0}" srcOrd="0" destOrd="1" presId="urn:microsoft.com/office/officeart/2005/8/layout/radial2"/>
    <dgm:cxn modelId="{EE109ACE-AA8D-43D3-A9BA-6339420246B0}" type="presOf" srcId="{1D9ADA1D-5B43-4BE7-875F-D7B9CB15C3C6}" destId="{7371ADA0-3A8A-4A1D-8DFD-8D13D7DD9FE0}" srcOrd="0" destOrd="0" presId="urn:microsoft.com/office/officeart/2005/8/layout/radial2"/>
    <dgm:cxn modelId="{29C33378-B669-4E1C-B4F9-042481F3BE58}" srcId="{187058A3-2D7C-4085-A9C8-EEE83D64577C}" destId="{D0B7BBD0-F639-4416-B61B-2BA68B92D33C}" srcOrd="2" destOrd="0" parTransId="{B10BA98A-36C4-426D-AD9D-4A4E8B1B2D3A}" sibTransId="{8EEF57CC-D894-4290-A862-1002CB4FBF14}"/>
    <dgm:cxn modelId="{243550CB-9E03-43A3-9A6A-647DCE031843}" type="presOf" srcId="{362E3D0D-CBC7-4A5C-A9CD-4ED9C63302C0}" destId="{7371ADA0-3A8A-4A1D-8DFD-8D13D7DD9FE0}" srcOrd="0" destOrd="2" presId="urn:microsoft.com/office/officeart/2005/8/layout/radial2"/>
    <dgm:cxn modelId="{C5A91386-8AF5-48E6-9A39-9C5C0FAC594B}" type="presOf" srcId="{4C38A59B-791D-4FA3-8F1D-274A45CE6222}" destId="{92AD04E8-F332-4266-A5DE-B27A85C4DF5A}" srcOrd="0" destOrd="4" presId="urn:microsoft.com/office/officeart/2005/8/layout/radial2"/>
    <dgm:cxn modelId="{32DE201D-315B-4410-962E-52007B21E480}" type="presOf" srcId="{B629D1E1-88A4-49A6-89C2-4E67AC1D66B2}" destId="{7371ADA0-3A8A-4A1D-8DFD-8D13D7DD9FE0}" srcOrd="0" destOrd="7" presId="urn:microsoft.com/office/officeart/2005/8/layout/radial2"/>
    <dgm:cxn modelId="{7003954C-12A0-4407-A880-EF6D81B0227B}" type="presOf" srcId="{93E9CC2B-1C20-408C-981F-035AE10EE626}" destId="{92AD04E8-F332-4266-A5DE-B27A85C4DF5A}" srcOrd="0" destOrd="0" presId="urn:microsoft.com/office/officeart/2005/8/layout/radial2"/>
    <dgm:cxn modelId="{618E7BBD-E86A-4BC6-985D-F46E46DB6B5A}" type="presOf" srcId="{02A5DB8B-01FD-4781-8FE2-5ABCD2964B81}" destId="{92AD04E8-F332-4266-A5DE-B27A85C4DF5A}" srcOrd="0" destOrd="7" presId="urn:microsoft.com/office/officeart/2005/8/layout/radial2"/>
    <dgm:cxn modelId="{F0ECE224-2324-43FA-8AC8-D1D51743BFD6}" srcId="{804BAC4B-7377-4D19-ADA8-ABD2FAC826C6}" destId="{DA9D4E41-E5D0-479D-A7E2-5EAF81C9FBFA}" srcOrd="4" destOrd="0" parTransId="{33E42370-3E6B-436D-9AE5-EDA7A4FDFD52}" sibTransId="{38112063-850E-4413-9455-570E90D3D827}"/>
    <dgm:cxn modelId="{F584F150-8F66-4E82-B4DA-28E79EB9A992}" type="presOf" srcId="{64B73283-D59E-46D1-8A37-75D3A83772E6}" destId="{7371ADA0-3A8A-4A1D-8DFD-8D13D7DD9FE0}" srcOrd="0" destOrd="4" presId="urn:microsoft.com/office/officeart/2005/8/layout/radial2"/>
    <dgm:cxn modelId="{A051F955-5B10-4568-9EFD-1C57005F547D}" srcId="{B3E820E3-0592-4F99-9998-CCE68389A1B4}" destId="{F3752B6D-A83B-4C98-967F-98213CB2EE41}" srcOrd="1" destOrd="0" parTransId="{0980836A-E702-4659-BE95-6753599EA7F8}" sibTransId="{70957658-DFE1-4794-81C6-585158614CB7}"/>
    <dgm:cxn modelId="{14FB357C-998E-444F-8F42-944ADEEC29AB}" type="presOf" srcId="{E2799CA9-1BD2-448D-8A8B-2BB3664D6ABE}" destId="{26268914-B703-473E-A7FD-394B3170B6FA}" srcOrd="0" destOrd="5" presId="urn:microsoft.com/office/officeart/2005/8/layout/radial2"/>
    <dgm:cxn modelId="{40F7D470-EEDA-4872-93DC-9E5ABF291867}" srcId="{B3E820E3-0592-4F99-9998-CCE68389A1B4}" destId="{F5E38B59-1B17-4079-A7E0-403C34847D56}" srcOrd="8" destOrd="0" parTransId="{3748B2E5-C8E0-4368-B12D-8428BCCE3CEB}" sibTransId="{CAE86D7C-EE7B-4D08-9BFC-2916ACCCC87A}"/>
    <dgm:cxn modelId="{F8E8AF27-A458-450F-AFC6-F5D08E3B486A}" type="presOf" srcId="{BD5D1DDC-3C14-4B8D-93CB-968BEAD09EC1}" destId="{92AD04E8-F332-4266-A5DE-B27A85C4DF5A}" srcOrd="0" destOrd="6" presId="urn:microsoft.com/office/officeart/2005/8/layout/radial2"/>
    <dgm:cxn modelId="{2CB0D6E3-EB49-4B1E-8846-F0F55F548629}" type="presOf" srcId="{047D31DD-C7EE-4176-933B-5767B0027A5D}" destId="{74B88AA4-9680-4C23-B846-0E66B487D00F}" srcOrd="0" destOrd="0" presId="urn:microsoft.com/office/officeart/2005/8/layout/radial2"/>
    <dgm:cxn modelId="{E1E1B863-661E-46B5-846C-87B94D7E1C25}" srcId="{B3E820E3-0592-4F99-9998-CCE68389A1B4}" destId="{04D25743-22E5-417B-9145-96A0E7AEC653}" srcOrd="3" destOrd="0" parTransId="{03CC0B10-FC81-40DD-952D-5E35179D8150}" sibTransId="{2116F686-318F-492F-BA17-6F4FBA70BC83}"/>
    <dgm:cxn modelId="{06AA8B7F-8843-40D7-808A-6C4CC4DE03C0}" srcId="{804BAC4B-7377-4D19-ADA8-ABD2FAC826C6}" destId="{7F1A67BD-5CF4-4C40-A795-9AAAB6E5F9FD}" srcOrd="2" destOrd="0" parTransId="{B9074110-94C6-4BB3-A855-B0EACE9A55D3}" sibTransId="{BCAF01FA-257F-40DC-AC48-90F969D7BE7D}"/>
    <dgm:cxn modelId="{EC2921BE-E08A-440E-9DAC-6B5E51E97ADF}" type="presOf" srcId="{DA9D4E41-E5D0-479D-A7E2-5EAF81C9FBFA}" destId="{26268914-B703-473E-A7FD-394B3170B6FA}" srcOrd="0" destOrd="4" presId="urn:microsoft.com/office/officeart/2005/8/layout/radial2"/>
    <dgm:cxn modelId="{035BA999-4153-4871-82B1-F0573666E312}" type="presOf" srcId="{820BF1AF-790E-49AE-B35F-B188E19B5A47}" destId="{26268914-B703-473E-A7FD-394B3170B6FA}" srcOrd="0" destOrd="3" presId="urn:microsoft.com/office/officeart/2005/8/layout/radial2"/>
    <dgm:cxn modelId="{05087F85-0BFF-401A-8C88-81E62E60D38D}" type="presOf" srcId="{7F1A67BD-5CF4-4C40-A795-9AAAB6E5F9FD}" destId="{26268914-B703-473E-A7FD-394B3170B6FA}" srcOrd="0" destOrd="2" presId="urn:microsoft.com/office/officeart/2005/8/layout/radial2"/>
    <dgm:cxn modelId="{2193BF07-1BAE-444A-B1E6-7B07667B09FA}" srcId="{B3E820E3-0592-4F99-9998-CCE68389A1B4}" destId="{362E3D0D-CBC7-4A5C-A9CD-4ED9C63302C0}" srcOrd="2" destOrd="0" parTransId="{D64D091F-5852-4076-97E4-8A2270B9A68E}" sibTransId="{436FA518-C003-4EAF-9EF2-A7A46A7A34F6}"/>
    <dgm:cxn modelId="{084831C8-4ABB-4A4C-81A6-8068FDBF6CA3}" srcId="{187058A3-2D7C-4085-A9C8-EEE83D64577C}" destId="{0BFBDDC6-259D-4313-B1DE-1844244302EF}" srcOrd="1" destOrd="0" parTransId="{46B012C6-7419-4B8B-B693-8337768EB43E}" sibTransId="{DB3EC841-7CD3-47B8-A757-2BD0A3C3311C}"/>
    <dgm:cxn modelId="{4716776B-0CA4-4967-BC1E-20415AC04B23}" type="presOf" srcId="{32106375-DB75-4B3B-8A49-684A9AA54B18}" destId="{7371ADA0-3A8A-4A1D-8DFD-8D13D7DD9FE0}" srcOrd="0" destOrd="6" presId="urn:microsoft.com/office/officeart/2005/8/layout/radial2"/>
    <dgm:cxn modelId="{697B15C2-E08C-4D20-AFA5-339DD43135BD}" srcId="{187058A3-2D7C-4085-A9C8-EEE83D64577C}" destId="{02A5DB8B-01FD-4781-8FE2-5ABCD2964B81}" srcOrd="7" destOrd="0" parTransId="{6C9FDCDC-063D-497E-97AA-3DEB8F0959A7}" sibTransId="{08226CD5-9865-4A8B-88D5-8D9BAB03038C}"/>
    <dgm:cxn modelId="{0F2B351E-2B65-4E11-BE63-61BF34F65C26}" type="presOf" srcId="{187058A3-2D7C-4085-A9C8-EEE83D64577C}" destId="{901FBBF4-265C-40A0-A7C7-9B07F3FC1790}" srcOrd="0" destOrd="0" presId="urn:microsoft.com/office/officeart/2005/8/layout/radial2"/>
    <dgm:cxn modelId="{F45226BA-E2B1-49D8-A0A6-66EBEE2DD6A4}" srcId="{804BAC4B-7377-4D19-ADA8-ABD2FAC826C6}" destId="{820BF1AF-790E-49AE-B35F-B188E19B5A47}" srcOrd="3" destOrd="0" parTransId="{4B290767-2A0F-4EBA-9A8E-CBC30C812458}" sibTransId="{36E9A072-80C2-4487-8B36-7D2BA965D295}"/>
    <dgm:cxn modelId="{1D7E404C-2A72-4D9F-8053-9CFE1DF20BD4}" srcId="{B3E820E3-0592-4F99-9998-CCE68389A1B4}" destId="{32106375-DB75-4B3B-8A49-684A9AA54B18}" srcOrd="6" destOrd="0" parTransId="{3FEA2557-40D6-4330-B104-5289D4D529ED}" sibTransId="{674C550A-D64C-48AA-B032-20C39FF881DE}"/>
    <dgm:cxn modelId="{135B7AFB-B92E-4EDA-B4F9-DAF08184036C}" srcId="{804BAC4B-7377-4D19-ADA8-ABD2FAC826C6}" destId="{281EE8A0-99BD-4187-8C89-5CD147057A26}" srcOrd="1" destOrd="0" parTransId="{226FF8F6-13E3-428D-9140-5CD46F48DA32}" sibTransId="{7A346BBF-588C-42A6-8B48-9278D8BCE3C8}"/>
    <dgm:cxn modelId="{9B149C69-F254-40D7-9A75-AD703936BAC7}" type="presParOf" srcId="{40104A62-8B5D-4E7E-B452-0FF58B68FFD9}" destId="{65D3190A-C176-491B-B0EE-082FBD3EEB65}" srcOrd="0" destOrd="0" presId="urn:microsoft.com/office/officeart/2005/8/layout/radial2"/>
    <dgm:cxn modelId="{E983B15C-ADDD-4E91-9FF0-09577EAE9F27}" type="presParOf" srcId="{65D3190A-C176-491B-B0EE-082FBD3EEB65}" destId="{1D09CD2E-030F-4519-88C6-ADF67D9B2870}" srcOrd="0" destOrd="0" presId="urn:microsoft.com/office/officeart/2005/8/layout/radial2"/>
    <dgm:cxn modelId="{506E0B8D-E1C0-4790-961D-94DB5A79FC3E}" type="presParOf" srcId="{1D09CD2E-030F-4519-88C6-ADF67D9B2870}" destId="{9DDD80F2-8563-4BE5-AEF1-28140E644CF6}" srcOrd="0" destOrd="0" presId="urn:microsoft.com/office/officeart/2005/8/layout/radial2"/>
    <dgm:cxn modelId="{DABFF5CE-0466-41D1-B8ED-CDEB57E7B2EC}" type="presParOf" srcId="{1D09CD2E-030F-4519-88C6-ADF67D9B2870}" destId="{B640603C-72B3-4FC7-BDBE-E49A09526712}" srcOrd="1" destOrd="0" presId="urn:microsoft.com/office/officeart/2005/8/layout/radial2"/>
    <dgm:cxn modelId="{80363E84-71F1-4910-B9F5-F9E8FDF3CE35}" type="presParOf" srcId="{65D3190A-C176-491B-B0EE-082FBD3EEB65}" destId="{74B88AA4-9680-4C23-B846-0E66B487D00F}" srcOrd="1" destOrd="0" presId="urn:microsoft.com/office/officeart/2005/8/layout/radial2"/>
    <dgm:cxn modelId="{A5728ED7-F726-4E00-A589-C7A64BE14215}" type="presParOf" srcId="{65D3190A-C176-491B-B0EE-082FBD3EEB65}" destId="{99580C59-D73B-461E-A97F-15F37FB89E2C}" srcOrd="2" destOrd="0" presId="urn:microsoft.com/office/officeart/2005/8/layout/radial2"/>
    <dgm:cxn modelId="{3E974B8B-B50F-4267-AD3F-A124750D2AEC}" type="presParOf" srcId="{99580C59-D73B-461E-A97F-15F37FB89E2C}" destId="{901FBBF4-265C-40A0-A7C7-9B07F3FC1790}" srcOrd="0" destOrd="0" presId="urn:microsoft.com/office/officeart/2005/8/layout/radial2"/>
    <dgm:cxn modelId="{8AF48F47-4A02-4CBF-BAD9-929BC1DEE7A4}" type="presParOf" srcId="{99580C59-D73B-461E-A97F-15F37FB89E2C}" destId="{92AD04E8-F332-4266-A5DE-B27A85C4DF5A}" srcOrd="1" destOrd="0" presId="urn:microsoft.com/office/officeart/2005/8/layout/radial2"/>
    <dgm:cxn modelId="{F34CF409-D153-45BC-9C46-824A471D13F6}" type="presParOf" srcId="{65D3190A-C176-491B-B0EE-082FBD3EEB65}" destId="{093E2074-A872-4AA4-9EC1-E66DFBD722C8}" srcOrd="3" destOrd="0" presId="urn:microsoft.com/office/officeart/2005/8/layout/radial2"/>
    <dgm:cxn modelId="{9CB717D8-72C2-475A-9F6C-324785CAE6F3}" type="presParOf" srcId="{65D3190A-C176-491B-B0EE-082FBD3EEB65}" destId="{DD54E0FF-9E10-42EC-BBCC-7C74E8C65EFB}" srcOrd="4" destOrd="0" presId="urn:microsoft.com/office/officeart/2005/8/layout/radial2"/>
    <dgm:cxn modelId="{85CB8D5D-E58F-445C-BDAC-CBF8A2974FAC}" type="presParOf" srcId="{DD54E0FF-9E10-42EC-BBCC-7C74E8C65EFB}" destId="{BFA47CED-502A-4C6B-A867-9A3491769C5F}" srcOrd="0" destOrd="0" presId="urn:microsoft.com/office/officeart/2005/8/layout/radial2"/>
    <dgm:cxn modelId="{13D327F6-941C-40D0-A8BD-D580E7BA758D}" type="presParOf" srcId="{DD54E0FF-9E10-42EC-BBCC-7C74E8C65EFB}" destId="{7371ADA0-3A8A-4A1D-8DFD-8D13D7DD9FE0}" srcOrd="1" destOrd="0" presId="urn:microsoft.com/office/officeart/2005/8/layout/radial2"/>
    <dgm:cxn modelId="{2F274C15-D7F6-49A1-9E1A-1C9B3BF77BF2}" type="presParOf" srcId="{65D3190A-C176-491B-B0EE-082FBD3EEB65}" destId="{646472E4-12A5-46B1-ACFE-F1E3BA47199F}" srcOrd="5" destOrd="0" presId="urn:microsoft.com/office/officeart/2005/8/layout/radial2"/>
    <dgm:cxn modelId="{2D9C22C1-957D-4363-9D24-54A775EACA0F}" type="presParOf" srcId="{65D3190A-C176-491B-B0EE-082FBD3EEB65}" destId="{09E2594D-E4C0-4280-AAEB-66C6E5AA8564}" srcOrd="6" destOrd="0" presId="urn:microsoft.com/office/officeart/2005/8/layout/radial2"/>
    <dgm:cxn modelId="{6DF3A9D7-9837-4558-8EFC-5F970402143D}" type="presParOf" srcId="{09E2594D-E4C0-4280-AAEB-66C6E5AA8564}" destId="{EEA883F0-A104-4C3F-8896-C8700965FA7C}" srcOrd="0" destOrd="0" presId="urn:microsoft.com/office/officeart/2005/8/layout/radial2"/>
    <dgm:cxn modelId="{93314767-90A8-4457-95DF-51D4ACA5012D}" type="presParOf" srcId="{09E2594D-E4C0-4280-AAEB-66C6E5AA8564}" destId="{26268914-B703-473E-A7FD-394B3170B6F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7B65BD-CA11-477E-9C24-396494382E66}" type="doc">
      <dgm:prSet loTypeId="urn:microsoft.com/office/officeart/2005/8/layout/radial2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87058A3-2D7C-4085-A9C8-EEE83D64577C}">
      <dgm:prSet phldrT="[Text]" custT="1"/>
      <dgm:spPr/>
      <dgm:t>
        <a:bodyPr/>
        <a:lstStyle/>
        <a:p>
          <a:r>
            <a:rPr lang="en-US" sz="1600" dirty="0" smtClean="0"/>
            <a:t>Cell</a:t>
          </a:r>
          <a:r>
            <a:rPr lang="en-US" sz="1200" dirty="0" smtClean="0"/>
            <a:t> </a:t>
          </a:r>
          <a:r>
            <a:rPr lang="en-US" sz="1600" dirty="0" smtClean="0"/>
            <a:t>Cycle</a:t>
          </a:r>
          <a:endParaRPr lang="en-US" sz="1600" dirty="0"/>
        </a:p>
      </dgm:t>
    </dgm:pt>
    <dgm:pt modelId="{047D31DD-C7EE-4176-933B-5767B0027A5D}" type="parTrans" cxnId="{6F9FDD66-A40F-4EAF-84BD-E3FD579858E1}">
      <dgm:prSet/>
      <dgm:spPr/>
      <dgm:t>
        <a:bodyPr/>
        <a:lstStyle/>
        <a:p>
          <a:endParaRPr lang="en-US"/>
        </a:p>
      </dgm:t>
    </dgm:pt>
    <dgm:pt modelId="{C8F9B767-A0D3-4860-8CDF-7A8AD7623868}" type="sibTrans" cxnId="{6F9FDD66-A40F-4EAF-84BD-E3FD579858E1}">
      <dgm:prSet/>
      <dgm:spPr/>
      <dgm:t>
        <a:bodyPr/>
        <a:lstStyle/>
        <a:p>
          <a:endParaRPr lang="en-US"/>
        </a:p>
      </dgm:t>
    </dgm:pt>
    <dgm:pt modelId="{93E9CC2B-1C20-408C-981F-035AE10EE626}">
      <dgm:prSet phldrT="[Text]"/>
      <dgm:spPr/>
      <dgm:t>
        <a:bodyPr/>
        <a:lstStyle/>
        <a:p>
          <a:r>
            <a:rPr lang="en-US" dirty="0" smtClean="0"/>
            <a:t>ATM</a:t>
          </a:r>
          <a:endParaRPr lang="en-US" dirty="0"/>
        </a:p>
      </dgm:t>
    </dgm:pt>
    <dgm:pt modelId="{EAF5EBF1-2BD5-47C3-8324-71A3DBA1A2F1}" type="parTrans" cxnId="{AAB4F45B-5CEE-4FC1-87D5-856A322305D1}">
      <dgm:prSet/>
      <dgm:spPr/>
      <dgm:t>
        <a:bodyPr/>
        <a:lstStyle/>
        <a:p>
          <a:endParaRPr lang="en-US"/>
        </a:p>
      </dgm:t>
    </dgm:pt>
    <dgm:pt modelId="{53BB1BCE-FF5B-45A2-BD18-A7E0499C5481}" type="sibTrans" cxnId="{AAB4F45B-5CEE-4FC1-87D5-856A322305D1}">
      <dgm:prSet/>
      <dgm:spPr/>
      <dgm:t>
        <a:bodyPr/>
        <a:lstStyle/>
        <a:p>
          <a:endParaRPr lang="en-US"/>
        </a:p>
      </dgm:t>
    </dgm:pt>
    <dgm:pt modelId="{7FC978F8-872D-4CE3-A2A3-E17A15520AAF}">
      <dgm:prSet phldrT="[Text]"/>
      <dgm:spPr/>
      <dgm:t>
        <a:bodyPr/>
        <a:lstStyle/>
        <a:p>
          <a:r>
            <a:rPr lang="en-US" dirty="0" smtClean="0"/>
            <a:t>TP53</a:t>
          </a:r>
          <a:endParaRPr lang="en-US" dirty="0"/>
        </a:p>
      </dgm:t>
    </dgm:pt>
    <dgm:pt modelId="{65D9CEB4-4D83-4798-88B6-5D1927BA872B}" type="parTrans" cxnId="{ED48C588-87D7-478C-A8B8-B71C3F2211A2}">
      <dgm:prSet/>
      <dgm:spPr/>
      <dgm:t>
        <a:bodyPr/>
        <a:lstStyle/>
        <a:p>
          <a:endParaRPr lang="en-US"/>
        </a:p>
      </dgm:t>
    </dgm:pt>
    <dgm:pt modelId="{1B9F5B04-A0AA-401D-9E39-6127B454BD11}" type="sibTrans" cxnId="{ED48C588-87D7-478C-A8B8-B71C3F2211A2}">
      <dgm:prSet/>
      <dgm:spPr/>
      <dgm:t>
        <a:bodyPr/>
        <a:lstStyle/>
        <a:p>
          <a:endParaRPr lang="en-US"/>
        </a:p>
      </dgm:t>
    </dgm:pt>
    <dgm:pt modelId="{B3E820E3-0592-4F99-9998-CCE68389A1B4}">
      <dgm:prSet phldrT="[Text]" custT="1"/>
      <dgm:spPr/>
      <dgm:t>
        <a:bodyPr/>
        <a:lstStyle/>
        <a:p>
          <a:r>
            <a:rPr lang="en-US" sz="1600" dirty="0" smtClean="0"/>
            <a:t>Apoptosis</a:t>
          </a:r>
          <a:endParaRPr lang="en-US" sz="1600" dirty="0"/>
        </a:p>
      </dgm:t>
    </dgm:pt>
    <dgm:pt modelId="{F74F1A63-A7B3-47C6-BA63-BDEAFC56D8C3}" type="parTrans" cxnId="{873A5A87-EBB6-4D4D-8ECE-167A3947AE7C}">
      <dgm:prSet/>
      <dgm:spPr/>
      <dgm:t>
        <a:bodyPr/>
        <a:lstStyle/>
        <a:p>
          <a:endParaRPr lang="en-US"/>
        </a:p>
      </dgm:t>
    </dgm:pt>
    <dgm:pt modelId="{2ACEBE01-F6CD-4D10-8D76-F4397FF2C60F}" type="sibTrans" cxnId="{873A5A87-EBB6-4D4D-8ECE-167A3947AE7C}">
      <dgm:prSet/>
      <dgm:spPr/>
      <dgm:t>
        <a:bodyPr/>
        <a:lstStyle/>
        <a:p>
          <a:endParaRPr lang="en-US"/>
        </a:p>
      </dgm:t>
    </dgm:pt>
    <dgm:pt modelId="{1D9ADA1D-5B43-4BE7-875F-D7B9CB15C3C6}">
      <dgm:prSet phldrT="[Text]"/>
      <dgm:spPr/>
      <dgm:t>
        <a:bodyPr/>
        <a:lstStyle/>
        <a:p>
          <a:r>
            <a:rPr lang="en-US" sz="1100" dirty="0" smtClean="0"/>
            <a:t>RB1</a:t>
          </a:r>
          <a:endParaRPr lang="en-US" sz="1100" dirty="0"/>
        </a:p>
      </dgm:t>
    </dgm:pt>
    <dgm:pt modelId="{E56CA3FB-32A0-4279-8D4F-28494B822218}" type="parTrans" cxnId="{CD56F621-227A-4344-8BB9-ACDB7AA63395}">
      <dgm:prSet/>
      <dgm:spPr/>
      <dgm:t>
        <a:bodyPr/>
        <a:lstStyle/>
        <a:p>
          <a:endParaRPr lang="en-US"/>
        </a:p>
      </dgm:t>
    </dgm:pt>
    <dgm:pt modelId="{C64AF3ED-6AC5-4140-9C2D-17094612E125}" type="sibTrans" cxnId="{CD56F621-227A-4344-8BB9-ACDB7AA63395}">
      <dgm:prSet/>
      <dgm:spPr/>
      <dgm:t>
        <a:bodyPr/>
        <a:lstStyle/>
        <a:p>
          <a:endParaRPr lang="en-US"/>
        </a:p>
      </dgm:t>
    </dgm:pt>
    <dgm:pt modelId="{804BAC4B-7377-4D19-ADA8-ABD2FAC826C6}">
      <dgm:prSet phldrT="[Text]" custT="1"/>
      <dgm:spPr/>
      <dgm:t>
        <a:bodyPr/>
        <a:lstStyle/>
        <a:p>
          <a:r>
            <a:rPr lang="en-US" sz="1400" dirty="0" smtClean="0"/>
            <a:t>Inflammatory</a:t>
          </a:r>
          <a:r>
            <a:rPr lang="en-US" sz="1200" dirty="0" smtClean="0"/>
            <a:t> </a:t>
          </a:r>
          <a:r>
            <a:rPr lang="en-US" sz="1400" dirty="0" smtClean="0"/>
            <a:t>Cytokines</a:t>
          </a:r>
          <a:endParaRPr lang="en-US" sz="1400" dirty="0"/>
        </a:p>
      </dgm:t>
    </dgm:pt>
    <dgm:pt modelId="{7671CF4A-F948-4D5D-AD89-41B2E4E61520}" type="parTrans" cxnId="{D865B224-8E38-4637-8398-B5D66BFBB251}">
      <dgm:prSet/>
      <dgm:spPr/>
      <dgm:t>
        <a:bodyPr/>
        <a:lstStyle/>
        <a:p>
          <a:endParaRPr lang="en-US"/>
        </a:p>
      </dgm:t>
    </dgm:pt>
    <dgm:pt modelId="{3A23D346-0629-4986-8F9D-EA2FBAC973C3}" type="sibTrans" cxnId="{D865B224-8E38-4637-8398-B5D66BFBB251}">
      <dgm:prSet/>
      <dgm:spPr/>
      <dgm:t>
        <a:bodyPr/>
        <a:lstStyle/>
        <a:p>
          <a:endParaRPr lang="en-US"/>
        </a:p>
      </dgm:t>
    </dgm:pt>
    <dgm:pt modelId="{27908BED-05BF-46C7-ADB1-E7345D9F71C7}">
      <dgm:prSet phldrT="[Text]"/>
      <dgm:spPr/>
      <dgm:t>
        <a:bodyPr/>
        <a:lstStyle/>
        <a:p>
          <a:r>
            <a:rPr lang="en-US" sz="1100" dirty="0" smtClean="0"/>
            <a:t>CD40</a:t>
          </a:r>
          <a:endParaRPr lang="en-US" sz="1100" dirty="0"/>
        </a:p>
      </dgm:t>
    </dgm:pt>
    <dgm:pt modelId="{E57423C2-D320-4326-A500-C184940DE7A1}" type="parTrans" cxnId="{E4578818-FF19-4C16-BDE5-9FB0EE29E56A}">
      <dgm:prSet/>
      <dgm:spPr/>
      <dgm:t>
        <a:bodyPr/>
        <a:lstStyle/>
        <a:p>
          <a:endParaRPr lang="en-US"/>
        </a:p>
      </dgm:t>
    </dgm:pt>
    <dgm:pt modelId="{31E214AF-7126-46B2-9850-118F4950D133}" type="sibTrans" cxnId="{E4578818-FF19-4C16-BDE5-9FB0EE29E56A}">
      <dgm:prSet/>
      <dgm:spPr/>
      <dgm:t>
        <a:bodyPr/>
        <a:lstStyle/>
        <a:p>
          <a:endParaRPr lang="en-US"/>
        </a:p>
      </dgm:t>
    </dgm:pt>
    <dgm:pt modelId="{0BFBDDC6-259D-4313-B1DE-1844244302EF}">
      <dgm:prSet phldrT="[Text]"/>
      <dgm:spPr/>
      <dgm:t>
        <a:bodyPr/>
        <a:lstStyle/>
        <a:p>
          <a:r>
            <a:rPr lang="en-US" dirty="0" smtClean="0"/>
            <a:t>ATR</a:t>
          </a:r>
          <a:endParaRPr lang="en-US" dirty="0"/>
        </a:p>
      </dgm:t>
    </dgm:pt>
    <dgm:pt modelId="{46B012C6-7419-4B8B-B693-8337768EB43E}" type="parTrans" cxnId="{084831C8-4ABB-4A4C-81A6-8068FDBF6CA3}">
      <dgm:prSet/>
      <dgm:spPr/>
      <dgm:t>
        <a:bodyPr/>
        <a:lstStyle/>
        <a:p>
          <a:endParaRPr lang="en-US"/>
        </a:p>
      </dgm:t>
    </dgm:pt>
    <dgm:pt modelId="{DB3EC841-7CD3-47B8-A757-2BD0A3C3311C}" type="sibTrans" cxnId="{084831C8-4ABB-4A4C-81A6-8068FDBF6CA3}">
      <dgm:prSet/>
      <dgm:spPr/>
      <dgm:t>
        <a:bodyPr/>
        <a:lstStyle/>
        <a:p>
          <a:endParaRPr lang="en-US"/>
        </a:p>
      </dgm:t>
    </dgm:pt>
    <dgm:pt modelId="{D0B7BBD0-F639-4416-B61B-2BA68B92D33C}">
      <dgm:prSet phldrT="[Text]"/>
      <dgm:spPr/>
      <dgm:t>
        <a:bodyPr/>
        <a:lstStyle/>
        <a:p>
          <a:r>
            <a:rPr lang="en-US" dirty="0" smtClean="0"/>
            <a:t>BRCA1</a:t>
          </a:r>
          <a:endParaRPr lang="en-US" dirty="0"/>
        </a:p>
      </dgm:t>
    </dgm:pt>
    <dgm:pt modelId="{B10BA98A-36C4-426D-AD9D-4A4E8B1B2D3A}" type="parTrans" cxnId="{29C33378-B669-4E1C-B4F9-042481F3BE58}">
      <dgm:prSet/>
      <dgm:spPr/>
      <dgm:t>
        <a:bodyPr/>
        <a:lstStyle/>
        <a:p>
          <a:endParaRPr lang="en-US"/>
        </a:p>
      </dgm:t>
    </dgm:pt>
    <dgm:pt modelId="{8EEF57CC-D894-4290-A862-1002CB4FBF14}" type="sibTrans" cxnId="{29C33378-B669-4E1C-B4F9-042481F3BE58}">
      <dgm:prSet/>
      <dgm:spPr/>
      <dgm:t>
        <a:bodyPr/>
        <a:lstStyle/>
        <a:p>
          <a:endParaRPr lang="en-US"/>
        </a:p>
      </dgm:t>
    </dgm:pt>
    <dgm:pt modelId="{B2025A40-5584-41EF-BF3C-4474B286850C}">
      <dgm:prSet phldrT="[Text]"/>
      <dgm:spPr/>
      <dgm:t>
        <a:bodyPr/>
        <a:lstStyle/>
        <a:p>
          <a:r>
            <a:rPr lang="en-US" dirty="0" smtClean="0"/>
            <a:t>BRCA2</a:t>
          </a:r>
          <a:endParaRPr lang="en-US" dirty="0"/>
        </a:p>
      </dgm:t>
    </dgm:pt>
    <dgm:pt modelId="{5D7FEB92-6A00-43F7-9911-64C67C429C62}" type="parTrans" cxnId="{CD22C23C-23A0-46FB-922F-027BD0762C5C}">
      <dgm:prSet/>
      <dgm:spPr/>
      <dgm:t>
        <a:bodyPr/>
        <a:lstStyle/>
        <a:p>
          <a:endParaRPr lang="en-US"/>
        </a:p>
      </dgm:t>
    </dgm:pt>
    <dgm:pt modelId="{417FD1D2-8DB1-4047-B51E-D287E13EBA46}" type="sibTrans" cxnId="{CD22C23C-23A0-46FB-922F-027BD0762C5C}">
      <dgm:prSet/>
      <dgm:spPr/>
      <dgm:t>
        <a:bodyPr/>
        <a:lstStyle/>
        <a:p>
          <a:endParaRPr lang="en-US"/>
        </a:p>
      </dgm:t>
    </dgm:pt>
    <dgm:pt modelId="{4C38A59B-791D-4FA3-8F1D-274A45CE6222}">
      <dgm:prSet phldrT="[Text]"/>
      <dgm:spPr/>
      <dgm:t>
        <a:bodyPr/>
        <a:lstStyle/>
        <a:p>
          <a:r>
            <a:rPr lang="en-US" dirty="0" smtClean="0"/>
            <a:t>GADD45A</a:t>
          </a:r>
          <a:endParaRPr lang="en-US" dirty="0"/>
        </a:p>
      </dgm:t>
    </dgm:pt>
    <dgm:pt modelId="{7CA1F419-5FBC-4302-B7B4-1C0C864B92B1}" type="parTrans" cxnId="{104F8649-E553-45DB-8414-8B6BC3AF93EA}">
      <dgm:prSet/>
      <dgm:spPr/>
      <dgm:t>
        <a:bodyPr/>
        <a:lstStyle/>
        <a:p>
          <a:endParaRPr lang="en-US"/>
        </a:p>
      </dgm:t>
    </dgm:pt>
    <dgm:pt modelId="{779A7123-3735-4534-A57D-07000FA35329}" type="sibTrans" cxnId="{104F8649-E553-45DB-8414-8B6BC3AF93EA}">
      <dgm:prSet/>
      <dgm:spPr/>
      <dgm:t>
        <a:bodyPr/>
        <a:lstStyle/>
        <a:p>
          <a:endParaRPr lang="en-US"/>
        </a:p>
      </dgm:t>
    </dgm:pt>
    <dgm:pt modelId="{BD5D1DDC-3C14-4B8D-93CB-968BEAD09EC1}">
      <dgm:prSet phldrT="[Text]"/>
      <dgm:spPr/>
      <dgm:t>
        <a:bodyPr/>
        <a:lstStyle/>
        <a:p>
          <a:r>
            <a:rPr lang="en-US" dirty="0" smtClean="0"/>
            <a:t>ABL1</a:t>
          </a:r>
          <a:endParaRPr lang="en-US" dirty="0"/>
        </a:p>
      </dgm:t>
    </dgm:pt>
    <dgm:pt modelId="{E273E5E4-D3E8-4746-A4C8-98E0339300EE}" type="parTrans" cxnId="{B891FFD9-66B2-44AA-AD0B-BC4019C7BE86}">
      <dgm:prSet/>
      <dgm:spPr/>
      <dgm:t>
        <a:bodyPr/>
        <a:lstStyle/>
        <a:p>
          <a:endParaRPr lang="en-US"/>
        </a:p>
      </dgm:t>
    </dgm:pt>
    <dgm:pt modelId="{F33DC88E-BDDF-4BED-B4B2-BBE442936769}" type="sibTrans" cxnId="{B891FFD9-66B2-44AA-AD0B-BC4019C7BE86}">
      <dgm:prSet/>
      <dgm:spPr/>
      <dgm:t>
        <a:bodyPr/>
        <a:lstStyle/>
        <a:p>
          <a:endParaRPr lang="en-US"/>
        </a:p>
      </dgm:t>
    </dgm:pt>
    <dgm:pt modelId="{02A5DB8B-01FD-4781-8FE2-5ABCD2964B81}">
      <dgm:prSet phldrT="[Text]"/>
      <dgm:spPr/>
      <dgm:t>
        <a:bodyPr/>
        <a:lstStyle/>
        <a:p>
          <a:r>
            <a:rPr lang="en-US" dirty="0" smtClean="0"/>
            <a:t>CDKN1B</a:t>
          </a:r>
          <a:endParaRPr lang="en-US" dirty="0"/>
        </a:p>
      </dgm:t>
    </dgm:pt>
    <dgm:pt modelId="{6C9FDCDC-063D-497E-97AA-3DEB8F0959A7}" type="parTrans" cxnId="{697B15C2-E08C-4D20-AFA5-339DD43135BD}">
      <dgm:prSet/>
      <dgm:spPr/>
      <dgm:t>
        <a:bodyPr/>
        <a:lstStyle/>
        <a:p>
          <a:endParaRPr lang="en-US"/>
        </a:p>
      </dgm:t>
    </dgm:pt>
    <dgm:pt modelId="{08226CD5-9865-4A8B-88D5-8D9BAB03038C}" type="sibTrans" cxnId="{697B15C2-E08C-4D20-AFA5-339DD43135BD}">
      <dgm:prSet/>
      <dgm:spPr/>
      <dgm:t>
        <a:bodyPr/>
        <a:lstStyle/>
        <a:p>
          <a:endParaRPr lang="en-US"/>
        </a:p>
      </dgm:t>
    </dgm:pt>
    <dgm:pt modelId="{F3752B6D-A83B-4C98-967F-98213CB2EE41}">
      <dgm:prSet phldrT="[Text]"/>
      <dgm:spPr/>
      <dgm:t>
        <a:bodyPr/>
        <a:lstStyle/>
        <a:p>
          <a:r>
            <a:rPr lang="en-US" sz="1100" dirty="0" smtClean="0"/>
            <a:t>BID</a:t>
          </a:r>
          <a:endParaRPr lang="en-US" sz="1100" dirty="0"/>
        </a:p>
      </dgm:t>
    </dgm:pt>
    <dgm:pt modelId="{0980836A-E702-4659-BE95-6753599EA7F8}" type="parTrans" cxnId="{A051F955-5B10-4568-9EFD-1C57005F547D}">
      <dgm:prSet/>
      <dgm:spPr/>
      <dgm:t>
        <a:bodyPr/>
        <a:lstStyle/>
        <a:p>
          <a:endParaRPr lang="en-US"/>
        </a:p>
      </dgm:t>
    </dgm:pt>
    <dgm:pt modelId="{70957658-DFE1-4794-81C6-585158614CB7}" type="sibTrans" cxnId="{A051F955-5B10-4568-9EFD-1C57005F547D}">
      <dgm:prSet/>
      <dgm:spPr/>
      <dgm:t>
        <a:bodyPr/>
        <a:lstStyle/>
        <a:p>
          <a:endParaRPr lang="en-US"/>
        </a:p>
      </dgm:t>
    </dgm:pt>
    <dgm:pt modelId="{362E3D0D-CBC7-4A5C-A9CD-4ED9C63302C0}">
      <dgm:prSet phldrT="[Text]"/>
      <dgm:spPr/>
      <dgm:t>
        <a:bodyPr/>
        <a:lstStyle/>
        <a:p>
          <a:r>
            <a:rPr lang="en-US" sz="1100" dirty="0" smtClean="0"/>
            <a:t>BAD</a:t>
          </a:r>
          <a:endParaRPr lang="en-US" sz="1100" dirty="0"/>
        </a:p>
      </dgm:t>
    </dgm:pt>
    <dgm:pt modelId="{D64D091F-5852-4076-97E4-8A2270B9A68E}" type="parTrans" cxnId="{2193BF07-1BAE-444A-B1E6-7B07667B09FA}">
      <dgm:prSet/>
      <dgm:spPr/>
      <dgm:t>
        <a:bodyPr/>
        <a:lstStyle/>
        <a:p>
          <a:endParaRPr lang="en-US"/>
        </a:p>
      </dgm:t>
    </dgm:pt>
    <dgm:pt modelId="{436FA518-C003-4EAF-9EF2-A7A46A7A34F6}" type="sibTrans" cxnId="{2193BF07-1BAE-444A-B1E6-7B07667B09FA}">
      <dgm:prSet/>
      <dgm:spPr/>
      <dgm:t>
        <a:bodyPr/>
        <a:lstStyle/>
        <a:p>
          <a:endParaRPr lang="en-US"/>
        </a:p>
      </dgm:t>
    </dgm:pt>
    <dgm:pt modelId="{04D25743-22E5-417B-9145-96A0E7AEC653}">
      <dgm:prSet phldrT="[Text]"/>
      <dgm:spPr/>
      <dgm:t>
        <a:bodyPr/>
        <a:lstStyle/>
        <a:p>
          <a:r>
            <a:rPr lang="en-US" sz="1100" dirty="0" smtClean="0"/>
            <a:t>BIK</a:t>
          </a:r>
          <a:endParaRPr lang="en-US" sz="1100" dirty="0"/>
        </a:p>
      </dgm:t>
    </dgm:pt>
    <dgm:pt modelId="{03CC0B10-FC81-40DD-952D-5E35179D8150}" type="parTrans" cxnId="{E1E1B863-661E-46B5-846C-87B94D7E1C25}">
      <dgm:prSet/>
      <dgm:spPr/>
      <dgm:t>
        <a:bodyPr/>
        <a:lstStyle/>
        <a:p>
          <a:endParaRPr lang="en-US"/>
        </a:p>
      </dgm:t>
    </dgm:pt>
    <dgm:pt modelId="{2116F686-318F-492F-BA17-6F4FBA70BC83}" type="sibTrans" cxnId="{E1E1B863-661E-46B5-846C-87B94D7E1C25}">
      <dgm:prSet/>
      <dgm:spPr/>
      <dgm:t>
        <a:bodyPr/>
        <a:lstStyle/>
        <a:p>
          <a:endParaRPr lang="en-US"/>
        </a:p>
      </dgm:t>
    </dgm:pt>
    <dgm:pt modelId="{64B73283-D59E-46D1-8A37-75D3A83772E6}">
      <dgm:prSet phldrT="[Text]"/>
      <dgm:spPr/>
      <dgm:t>
        <a:bodyPr/>
        <a:lstStyle/>
        <a:p>
          <a:r>
            <a:rPr lang="en-US" sz="1100" dirty="0" smtClean="0"/>
            <a:t>BBC3</a:t>
          </a:r>
          <a:endParaRPr lang="en-US" sz="1100" dirty="0"/>
        </a:p>
      </dgm:t>
    </dgm:pt>
    <dgm:pt modelId="{BC9B356F-A51C-4E8F-844E-2271E1E8E03D}" type="parTrans" cxnId="{9878127E-C814-403F-B948-6B369097101A}">
      <dgm:prSet/>
      <dgm:spPr/>
      <dgm:t>
        <a:bodyPr/>
        <a:lstStyle/>
        <a:p>
          <a:endParaRPr lang="en-US"/>
        </a:p>
      </dgm:t>
    </dgm:pt>
    <dgm:pt modelId="{E6C493C6-959E-4C22-B031-5B5144BA1ED5}" type="sibTrans" cxnId="{9878127E-C814-403F-B948-6B369097101A}">
      <dgm:prSet/>
      <dgm:spPr/>
      <dgm:t>
        <a:bodyPr/>
        <a:lstStyle/>
        <a:p>
          <a:endParaRPr lang="en-US"/>
        </a:p>
      </dgm:t>
    </dgm:pt>
    <dgm:pt modelId="{39C00F53-6835-4E07-ABF1-0B0861B501B7}">
      <dgm:prSet phldrT="[Text]"/>
      <dgm:spPr/>
      <dgm:t>
        <a:bodyPr/>
        <a:lstStyle/>
        <a:p>
          <a:r>
            <a:rPr lang="en-US" sz="1100" dirty="0" smtClean="0"/>
            <a:t>BAK1</a:t>
          </a:r>
          <a:endParaRPr lang="en-US" sz="1100" dirty="0"/>
        </a:p>
      </dgm:t>
    </dgm:pt>
    <dgm:pt modelId="{B06F1A3A-B4B3-408C-9C2B-D8CC1751C2E4}" type="parTrans" cxnId="{DDF36EBC-F696-4449-B07E-E77730EF5D86}">
      <dgm:prSet/>
      <dgm:spPr/>
      <dgm:t>
        <a:bodyPr/>
        <a:lstStyle/>
        <a:p>
          <a:endParaRPr lang="en-US"/>
        </a:p>
      </dgm:t>
    </dgm:pt>
    <dgm:pt modelId="{B7C66B3C-4C9C-489D-8226-BC4AA712F3DA}" type="sibTrans" cxnId="{DDF36EBC-F696-4449-B07E-E77730EF5D86}">
      <dgm:prSet/>
      <dgm:spPr/>
      <dgm:t>
        <a:bodyPr/>
        <a:lstStyle/>
        <a:p>
          <a:endParaRPr lang="en-US"/>
        </a:p>
      </dgm:t>
    </dgm:pt>
    <dgm:pt modelId="{32106375-DB75-4B3B-8A49-684A9AA54B18}">
      <dgm:prSet phldrT="[Text]"/>
      <dgm:spPr/>
      <dgm:t>
        <a:bodyPr/>
        <a:lstStyle/>
        <a:p>
          <a:r>
            <a:rPr lang="en-US" sz="1100" dirty="0" smtClean="0"/>
            <a:t>BAX</a:t>
          </a:r>
          <a:endParaRPr lang="en-US" sz="1100" dirty="0"/>
        </a:p>
      </dgm:t>
    </dgm:pt>
    <dgm:pt modelId="{3FEA2557-40D6-4330-B104-5289D4D529ED}" type="parTrans" cxnId="{1D7E404C-2A72-4D9F-8053-9CFE1DF20BD4}">
      <dgm:prSet/>
      <dgm:spPr/>
      <dgm:t>
        <a:bodyPr/>
        <a:lstStyle/>
        <a:p>
          <a:endParaRPr lang="en-US"/>
        </a:p>
      </dgm:t>
    </dgm:pt>
    <dgm:pt modelId="{674C550A-D64C-48AA-B032-20C39FF881DE}" type="sibTrans" cxnId="{1D7E404C-2A72-4D9F-8053-9CFE1DF20BD4}">
      <dgm:prSet/>
      <dgm:spPr/>
      <dgm:t>
        <a:bodyPr/>
        <a:lstStyle/>
        <a:p>
          <a:endParaRPr lang="en-US"/>
        </a:p>
      </dgm:t>
    </dgm:pt>
    <dgm:pt modelId="{B629D1E1-88A4-49A6-89C2-4E67AC1D66B2}">
      <dgm:prSet phldrT="[Text]"/>
      <dgm:spPr/>
      <dgm:t>
        <a:bodyPr/>
        <a:lstStyle/>
        <a:p>
          <a:r>
            <a:rPr lang="en-US" sz="1100" dirty="0" smtClean="0"/>
            <a:t>BCL2</a:t>
          </a:r>
          <a:endParaRPr lang="en-US" sz="1100" dirty="0"/>
        </a:p>
      </dgm:t>
    </dgm:pt>
    <dgm:pt modelId="{B5BAB01B-5186-40C4-83E3-FD62A433049A}" type="parTrans" cxnId="{27D13A13-4B8F-48FA-B185-47BF7643460E}">
      <dgm:prSet/>
      <dgm:spPr/>
      <dgm:t>
        <a:bodyPr/>
        <a:lstStyle/>
        <a:p>
          <a:endParaRPr lang="en-US"/>
        </a:p>
      </dgm:t>
    </dgm:pt>
    <dgm:pt modelId="{EB48254E-49FA-4CA0-8828-66D59F47D6BA}" type="sibTrans" cxnId="{27D13A13-4B8F-48FA-B185-47BF7643460E}">
      <dgm:prSet/>
      <dgm:spPr/>
      <dgm:t>
        <a:bodyPr/>
        <a:lstStyle/>
        <a:p>
          <a:endParaRPr lang="en-US"/>
        </a:p>
      </dgm:t>
    </dgm:pt>
    <dgm:pt modelId="{F5E38B59-1B17-4079-A7E0-403C34847D56}">
      <dgm:prSet phldrT="[Text]" custT="1"/>
      <dgm:spPr/>
      <dgm:t>
        <a:bodyPr/>
        <a:lstStyle/>
        <a:p>
          <a:r>
            <a:rPr lang="en-US" sz="1600" dirty="0" smtClean="0">
              <a:solidFill>
                <a:srgbClr val="C00000"/>
              </a:solidFill>
            </a:rPr>
            <a:t>MCL1</a:t>
          </a:r>
          <a:endParaRPr lang="en-US" sz="1600" dirty="0">
            <a:solidFill>
              <a:srgbClr val="C00000"/>
            </a:solidFill>
          </a:endParaRPr>
        </a:p>
      </dgm:t>
    </dgm:pt>
    <dgm:pt modelId="{3748B2E5-C8E0-4368-B12D-8428BCCE3CEB}" type="parTrans" cxnId="{40F7D470-EEDA-4872-93DC-9E5ABF291867}">
      <dgm:prSet/>
      <dgm:spPr/>
      <dgm:t>
        <a:bodyPr/>
        <a:lstStyle/>
        <a:p>
          <a:endParaRPr lang="en-US"/>
        </a:p>
      </dgm:t>
    </dgm:pt>
    <dgm:pt modelId="{CAE86D7C-EE7B-4D08-9BFC-2916ACCCC87A}" type="sibTrans" cxnId="{40F7D470-EEDA-4872-93DC-9E5ABF291867}">
      <dgm:prSet/>
      <dgm:spPr/>
      <dgm:t>
        <a:bodyPr/>
        <a:lstStyle/>
        <a:p>
          <a:endParaRPr lang="en-US"/>
        </a:p>
      </dgm:t>
    </dgm:pt>
    <dgm:pt modelId="{281EE8A0-99BD-4187-8C89-5CD147057A26}">
      <dgm:prSet phldrT="[Text]"/>
      <dgm:spPr/>
      <dgm:t>
        <a:bodyPr/>
        <a:lstStyle/>
        <a:p>
          <a:r>
            <a:rPr lang="en-US" sz="1100" dirty="0" smtClean="0"/>
            <a:t>CD27</a:t>
          </a:r>
          <a:endParaRPr lang="en-US" sz="1100" dirty="0"/>
        </a:p>
      </dgm:t>
    </dgm:pt>
    <dgm:pt modelId="{226FF8F6-13E3-428D-9140-5CD46F48DA32}" type="parTrans" cxnId="{135B7AFB-B92E-4EDA-B4F9-DAF08184036C}">
      <dgm:prSet/>
      <dgm:spPr/>
      <dgm:t>
        <a:bodyPr/>
        <a:lstStyle/>
        <a:p>
          <a:endParaRPr lang="en-US"/>
        </a:p>
      </dgm:t>
    </dgm:pt>
    <dgm:pt modelId="{7A346BBF-588C-42A6-8B48-9278D8BCE3C8}" type="sibTrans" cxnId="{135B7AFB-B92E-4EDA-B4F9-DAF08184036C}">
      <dgm:prSet/>
      <dgm:spPr/>
      <dgm:t>
        <a:bodyPr/>
        <a:lstStyle/>
        <a:p>
          <a:endParaRPr lang="en-US"/>
        </a:p>
      </dgm:t>
    </dgm:pt>
    <dgm:pt modelId="{820BF1AF-790E-49AE-B35F-B188E19B5A47}">
      <dgm:prSet phldrT="[Text]"/>
      <dgm:spPr/>
      <dgm:t>
        <a:bodyPr/>
        <a:lstStyle/>
        <a:p>
          <a:r>
            <a:rPr lang="en-US" sz="1100" dirty="0" smtClean="0"/>
            <a:t>IL6</a:t>
          </a:r>
          <a:endParaRPr lang="en-US" sz="1100" dirty="0"/>
        </a:p>
      </dgm:t>
    </dgm:pt>
    <dgm:pt modelId="{4B290767-2A0F-4EBA-9A8E-CBC30C812458}" type="parTrans" cxnId="{F45226BA-E2B1-49D8-A0A6-66EBEE2DD6A4}">
      <dgm:prSet/>
      <dgm:spPr/>
      <dgm:t>
        <a:bodyPr/>
        <a:lstStyle/>
        <a:p>
          <a:endParaRPr lang="en-US"/>
        </a:p>
      </dgm:t>
    </dgm:pt>
    <dgm:pt modelId="{36E9A072-80C2-4487-8B36-7D2BA965D295}" type="sibTrans" cxnId="{F45226BA-E2B1-49D8-A0A6-66EBEE2DD6A4}">
      <dgm:prSet/>
      <dgm:spPr/>
      <dgm:t>
        <a:bodyPr/>
        <a:lstStyle/>
        <a:p>
          <a:endParaRPr lang="en-US"/>
        </a:p>
      </dgm:t>
    </dgm:pt>
    <dgm:pt modelId="{DA9D4E41-E5D0-479D-A7E2-5EAF81C9FBFA}">
      <dgm:prSet phldrT="[Text]" custT="1"/>
      <dgm:spPr/>
      <dgm:t>
        <a:bodyPr/>
        <a:lstStyle/>
        <a:p>
          <a:r>
            <a:rPr lang="en-US" sz="1600" dirty="0" smtClean="0">
              <a:solidFill>
                <a:srgbClr val="C00000"/>
              </a:solidFill>
            </a:rPr>
            <a:t>IL8</a:t>
          </a:r>
          <a:r>
            <a:rPr lang="en-US" sz="1600" dirty="0" smtClean="0"/>
            <a:t>  </a:t>
          </a:r>
          <a:endParaRPr lang="en-US" sz="1600" dirty="0"/>
        </a:p>
      </dgm:t>
    </dgm:pt>
    <dgm:pt modelId="{33E42370-3E6B-436D-9AE5-EDA7A4FDFD52}" type="parTrans" cxnId="{F0ECE224-2324-43FA-8AC8-D1D51743BFD6}">
      <dgm:prSet/>
      <dgm:spPr/>
      <dgm:t>
        <a:bodyPr/>
        <a:lstStyle/>
        <a:p>
          <a:endParaRPr lang="en-US"/>
        </a:p>
      </dgm:t>
    </dgm:pt>
    <dgm:pt modelId="{38112063-850E-4413-9455-570E90D3D827}" type="sibTrans" cxnId="{F0ECE224-2324-43FA-8AC8-D1D51743BFD6}">
      <dgm:prSet/>
      <dgm:spPr/>
      <dgm:t>
        <a:bodyPr/>
        <a:lstStyle/>
        <a:p>
          <a:endParaRPr lang="en-US"/>
        </a:p>
      </dgm:t>
    </dgm:pt>
    <dgm:pt modelId="{E2799CA9-1BD2-448D-8A8B-2BB3664D6ABE}">
      <dgm:prSet phldrT="[Text]" custT="1"/>
      <dgm:spPr/>
      <dgm:t>
        <a:bodyPr/>
        <a:lstStyle/>
        <a:p>
          <a:r>
            <a:rPr lang="en-US" sz="1600" dirty="0" smtClean="0">
              <a:solidFill>
                <a:srgbClr val="C00000"/>
              </a:solidFill>
            </a:rPr>
            <a:t>IL18</a:t>
          </a:r>
          <a:r>
            <a:rPr lang="en-US" sz="1600" dirty="0" smtClean="0"/>
            <a:t>  </a:t>
          </a:r>
          <a:endParaRPr lang="en-US" sz="1600" dirty="0"/>
        </a:p>
      </dgm:t>
    </dgm:pt>
    <dgm:pt modelId="{8A87ED63-D77A-433C-BE0A-AC8BEC33867D}" type="parTrans" cxnId="{97247C43-C99E-4D6C-90F0-2D73AEE2BFBB}">
      <dgm:prSet/>
      <dgm:spPr/>
      <dgm:t>
        <a:bodyPr/>
        <a:lstStyle/>
        <a:p>
          <a:endParaRPr lang="en-US"/>
        </a:p>
      </dgm:t>
    </dgm:pt>
    <dgm:pt modelId="{31A085EE-C20B-4C0B-8D39-4C725773C327}" type="sibTrans" cxnId="{97247C43-C99E-4D6C-90F0-2D73AEE2BFBB}">
      <dgm:prSet/>
      <dgm:spPr/>
      <dgm:t>
        <a:bodyPr/>
        <a:lstStyle/>
        <a:p>
          <a:endParaRPr lang="en-US"/>
        </a:p>
      </dgm:t>
    </dgm:pt>
    <dgm:pt modelId="{7D4A90FA-4E0A-41DE-AD6A-40079DAEFCA7}">
      <dgm:prSet phldrT="[Text]" custT="1"/>
      <dgm:spPr/>
      <dgm:t>
        <a:bodyPr/>
        <a:lstStyle/>
        <a:p>
          <a:r>
            <a:rPr lang="en-US" sz="1600" dirty="0" smtClean="0">
              <a:solidFill>
                <a:srgbClr val="C00000"/>
              </a:solidFill>
            </a:rPr>
            <a:t>IL1A</a:t>
          </a:r>
          <a:endParaRPr lang="en-US" sz="1600" dirty="0">
            <a:solidFill>
              <a:srgbClr val="C00000"/>
            </a:solidFill>
          </a:endParaRPr>
        </a:p>
      </dgm:t>
    </dgm:pt>
    <dgm:pt modelId="{B1FE8288-326B-45C1-945A-F2B037646F22}" type="parTrans" cxnId="{3987A831-AA5F-4464-8842-636919241668}">
      <dgm:prSet/>
      <dgm:spPr/>
      <dgm:t>
        <a:bodyPr/>
        <a:lstStyle/>
        <a:p>
          <a:endParaRPr lang="en-US"/>
        </a:p>
      </dgm:t>
    </dgm:pt>
    <dgm:pt modelId="{5ECF2243-A6F6-4A87-B9E8-42C51519CC7A}" type="sibTrans" cxnId="{3987A831-AA5F-4464-8842-636919241668}">
      <dgm:prSet/>
      <dgm:spPr/>
      <dgm:t>
        <a:bodyPr/>
        <a:lstStyle/>
        <a:p>
          <a:endParaRPr lang="en-US"/>
        </a:p>
      </dgm:t>
    </dgm:pt>
    <dgm:pt modelId="{40104A62-8B5D-4E7E-B452-0FF58B68FFD9}" type="pres">
      <dgm:prSet presAssocID="{547B65BD-CA11-477E-9C24-396494382E66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D3190A-C176-491B-B0EE-082FBD3EEB65}" type="pres">
      <dgm:prSet presAssocID="{547B65BD-CA11-477E-9C24-396494382E66}" presName="cycle" presStyleCnt="0"/>
      <dgm:spPr/>
      <dgm:t>
        <a:bodyPr/>
        <a:lstStyle/>
        <a:p>
          <a:endParaRPr lang="en-US"/>
        </a:p>
      </dgm:t>
    </dgm:pt>
    <dgm:pt modelId="{1D09CD2E-030F-4519-88C6-ADF67D9B2870}" type="pres">
      <dgm:prSet presAssocID="{547B65BD-CA11-477E-9C24-396494382E66}" presName="centerShape" presStyleCnt="0"/>
      <dgm:spPr/>
      <dgm:t>
        <a:bodyPr/>
        <a:lstStyle/>
        <a:p>
          <a:endParaRPr lang="en-US"/>
        </a:p>
      </dgm:t>
    </dgm:pt>
    <dgm:pt modelId="{9DDD80F2-8563-4BE5-AEF1-28140E644CF6}" type="pres">
      <dgm:prSet presAssocID="{547B65BD-CA11-477E-9C24-396494382E66}" presName="connSite" presStyleLbl="node1" presStyleIdx="0" presStyleCnt="4"/>
      <dgm:spPr/>
      <dgm:t>
        <a:bodyPr/>
        <a:lstStyle/>
        <a:p>
          <a:endParaRPr lang="en-US"/>
        </a:p>
      </dgm:t>
    </dgm:pt>
    <dgm:pt modelId="{B640603C-72B3-4FC7-BDBE-E49A09526712}" type="pres">
      <dgm:prSet presAssocID="{547B65BD-CA11-477E-9C24-396494382E66}" presName="visible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2000" r="-22000"/>
          </a:stretch>
        </a:blipFill>
      </dgm:spPr>
      <dgm:t>
        <a:bodyPr/>
        <a:lstStyle/>
        <a:p>
          <a:endParaRPr lang="en-US"/>
        </a:p>
      </dgm:t>
    </dgm:pt>
    <dgm:pt modelId="{74B88AA4-9680-4C23-B846-0E66B487D00F}" type="pres">
      <dgm:prSet presAssocID="{047D31DD-C7EE-4176-933B-5767B0027A5D}" presName="Name25" presStyleLbl="parChTrans1D1" presStyleIdx="0" presStyleCnt="3"/>
      <dgm:spPr/>
      <dgm:t>
        <a:bodyPr/>
        <a:lstStyle/>
        <a:p>
          <a:endParaRPr lang="en-US"/>
        </a:p>
      </dgm:t>
    </dgm:pt>
    <dgm:pt modelId="{99580C59-D73B-461E-A97F-15F37FB89E2C}" type="pres">
      <dgm:prSet presAssocID="{187058A3-2D7C-4085-A9C8-EEE83D64577C}" presName="node" presStyleCnt="0"/>
      <dgm:spPr/>
      <dgm:t>
        <a:bodyPr/>
        <a:lstStyle/>
        <a:p>
          <a:endParaRPr lang="en-US"/>
        </a:p>
      </dgm:t>
    </dgm:pt>
    <dgm:pt modelId="{901FBBF4-265C-40A0-A7C7-9B07F3FC1790}" type="pres">
      <dgm:prSet presAssocID="{187058A3-2D7C-4085-A9C8-EEE83D64577C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AD04E8-F332-4266-A5DE-B27A85C4DF5A}" type="pres">
      <dgm:prSet presAssocID="{187058A3-2D7C-4085-A9C8-EEE83D64577C}" presName="child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3E2074-A872-4AA4-9EC1-E66DFBD722C8}" type="pres">
      <dgm:prSet presAssocID="{F74F1A63-A7B3-47C6-BA63-BDEAFC56D8C3}" presName="Name25" presStyleLbl="parChTrans1D1" presStyleIdx="1" presStyleCnt="3"/>
      <dgm:spPr/>
      <dgm:t>
        <a:bodyPr/>
        <a:lstStyle/>
        <a:p>
          <a:endParaRPr lang="en-US"/>
        </a:p>
      </dgm:t>
    </dgm:pt>
    <dgm:pt modelId="{DD54E0FF-9E10-42EC-BBCC-7C74E8C65EFB}" type="pres">
      <dgm:prSet presAssocID="{B3E820E3-0592-4F99-9998-CCE68389A1B4}" presName="node" presStyleCnt="0"/>
      <dgm:spPr/>
      <dgm:t>
        <a:bodyPr/>
        <a:lstStyle/>
        <a:p>
          <a:endParaRPr lang="en-US"/>
        </a:p>
      </dgm:t>
    </dgm:pt>
    <dgm:pt modelId="{BFA47CED-502A-4C6B-A867-9A3491769C5F}" type="pres">
      <dgm:prSet presAssocID="{B3E820E3-0592-4F99-9998-CCE68389A1B4}" presName="parentNode" presStyleLbl="node1" presStyleIdx="2" presStyleCnt="4" custLinFactNeighborX="231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71ADA0-3A8A-4A1D-8DFD-8D13D7DD9FE0}" type="pres">
      <dgm:prSet presAssocID="{B3E820E3-0592-4F99-9998-CCE68389A1B4}" presName="child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6472E4-12A5-46B1-ACFE-F1E3BA47199F}" type="pres">
      <dgm:prSet presAssocID="{7671CF4A-F948-4D5D-AD89-41B2E4E61520}" presName="Name25" presStyleLbl="parChTrans1D1" presStyleIdx="2" presStyleCnt="3"/>
      <dgm:spPr/>
      <dgm:t>
        <a:bodyPr/>
        <a:lstStyle/>
        <a:p>
          <a:endParaRPr lang="en-US"/>
        </a:p>
      </dgm:t>
    </dgm:pt>
    <dgm:pt modelId="{09E2594D-E4C0-4280-AAEB-66C6E5AA8564}" type="pres">
      <dgm:prSet presAssocID="{804BAC4B-7377-4D19-ADA8-ABD2FAC826C6}" presName="node" presStyleCnt="0"/>
      <dgm:spPr/>
      <dgm:t>
        <a:bodyPr/>
        <a:lstStyle/>
        <a:p>
          <a:endParaRPr lang="en-US"/>
        </a:p>
      </dgm:t>
    </dgm:pt>
    <dgm:pt modelId="{EEA883F0-A104-4C3F-8896-C8700965FA7C}" type="pres">
      <dgm:prSet presAssocID="{804BAC4B-7377-4D19-ADA8-ABD2FAC826C6}" presName="parentNode" presStyleLbl="node1" presStyleIdx="3" presStyleCnt="4" custScaleX="107713" custLinFactNeighborX="271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268914-B703-473E-A7FD-394B3170B6FA}" type="pres">
      <dgm:prSet presAssocID="{804BAC4B-7377-4D19-ADA8-ABD2FAC826C6}" presName="child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8F864D0-2C0D-47CB-B257-241D19CE1C37}" type="presOf" srcId="{1D9ADA1D-5B43-4BE7-875F-D7B9CB15C3C6}" destId="{7371ADA0-3A8A-4A1D-8DFD-8D13D7DD9FE0}" srcOrd="0" destOrd="0" presId="urn:microsoft.com/office/officeart/2005/8/layout/radial2"/>
    <dgm:cxn modelId="{81EAD07C-2D44-4197-810F-8F8269B4050C}" type="presOf" srcId="{F3752B6D-A83B-4C98-967F-98213CB2EE41}" destId="{7371ADA0-3A8A-4A1D-8DFD-8D13D7DD9FE0}" srcOrd="0" destOrd="1" presId="urn:microsoft.com/office/officeart/2005/8/layout/radial2"/>
    <dgm:cxn modelId="{B891FFD9-66B2-44AA-AD0B-BC4019C7BE86}" srcId="{187058A3-2D7C-4085-A9C8-EEE83D64577C}" destId="{BD5D1DDC-3C14-4B8D-93CB-968BEAD09EC1}" srcOrd="6" destOrd="0" parTransId="{E273E5E4-D3E8-4746-A4C8-98E0339300EE}" sibTransId="{F33DC88E-BDDF-4BED-B4B2-BBE442936769}"/>
    <dgm:cxn modelId="{DDF36EBC-F696-4449-B07E-E77730EF5D86}" srcId="{B3E820E3-0592-4F99-9998-CCE68389A1B4}" destId="{39C00F53-6835-4E07-ABF1-0B0861B501B7}" srcOrd="5" destOrd="0" parTransId="{B06F1A3A-B4B3-408C-9C2B-D8CC1751C2E4}" sibTransId="{B7C66B3C-4C9C-489D-8226-BC4AA712F3DA}"/>
    <dgm:cxn modelId="{DF6D41E6-02F0-46BD-887E-2D912977E057}" type="presOf" srcId="{7FC978F8-872D-4CE3-A2A3-E17A15520AAF}" destId="{92AD04E8-F332-4266-A5DE-B27A85C4DF5A}" srcOrd="0" destOrd="5" presId="urn:microsoft.com/office/officeart/2005/8/layout/radial2"/>
    <dgm:cxn modelId="{ED48C588-87D7-478C-A8B8-B71C3F2211A2}" srcId="{187058A3-2D7C-4085-A9C8-EEE83D64577C}" destId="{7FC978F8-872D-4CE3-A2A3-E17A15520AAF}" srcOrd="5" destOrd="0" parTransId="{65D9CEB4-4D83-4798-88B6-5D1927BA872B}" sibTransId="{1B9F5B04-A0AA-401D-9E39-6127B454BD11}"/>
    <dgm:cxn modelId="{38211426-FAB7-4D70-BA9F-F3CAD5F6E385}" type="presOf" srcId="{820BF1AF-790E-49AE-B35F-B188E19B5A47}" destId="{26268914-B703-473E-A7FD-394B3170B6FA}" srcOrd="0" destOrd="2" presId="urn:microsoft.com/office/officeart/2005/8/layout/radial2"/>
    <dgm:cxn modelId="{E4578818-FF19-4C16-BDE5-9FB0EE29E56A}" srcId="{804BAC4B-7377-4D19-ADA8-ABD2FAC826C6}" destId="{27908BED-05BF-46C7-ADB1-E7345D9F71C7}" srcOrd="0" destOrd="0" parTransId="{E57423C2-D320-4326-A500-C184940DE7A1}" sibTransId="{31E214AF-7126-46B2-9850-118F4950D133}"/>
    <dgm:cxn modelId="{F9F8A795-4834-40E9-92EF-D939BA39C8D6}" type="presOf" srcId="{547B65BD-CA11-477E-9C24-396494382E66}" destId="{40104A62-8B5D-4E7E-B452-0FF58B68FFD9}" srcOrd="0" destOrd="0" presId="urn:microsoft.com/office/officeart/2005/8/layout/radial2"/>
    <dgm:cxn modelId="{DABB2033-A224-4907-BB46-C93DF8FC6208}" type="presOf" srcId="{E2799CA9-1BD2-448D-8A8B-2BB3664D6ABE}" destId="{26268914-B703-473E-A7FD-394B3170B6FA}" srcOrd="0" destOrd="5" presId="urn:microsoft.com/office/officeart/2005/8/layout/radial2"/>
    <dgm:cxn modelId="{AAB4F45B-5CEE-4FC1-87D5-856A322305D1}" srcId="{187058A3-2D7C-4085-A9C8-EEE83D64577C}" destId="{93E9CC2B-1C20-408C-981F-035AE10EE626}" srcOrd="0" destOrd="0" parTransId="{EAF5EBF1-2BD5-47C3-8324-71A3DBA1A2F1}" sibTransId="{53BB1BCE-FF5B-45A2-BD18-A7E0499C5481}"/>
    <dgm:cxn modelId="{CD56F621-227A-4344-8BB9-ACDB7AA63395}" srcId="{B3E820E3-0592-4F99-9998-CCE68389A1B4}" destId="{1D9ADA1D-5B43-4BE7-875F-D7B9CB15C3C6}" srcOrd="0" destOrd="0" parTransId="{E56CA3FB-32A0-4279-8D4F-28494B822218}" sibTransId="{C64AF3ED-6AC5-4140-9C2D-17094612E125}"/>
    <dgm:cxn modelId="{2E3ECFB8-8796-42D6-8CD1-D51F8AC0142E}" type="presOf" srcId="{64B73283-D59E-46D1-8A37-75D3A83772E6}" destId="{7371ADA0-3A8A-4A1D-8DFD-8D13D7DD9FE0}" srcOrd="0" destOrd="4" presId="urn:microsoft.com/office/officeart/2005/8/layout/radial2"/>
    <dgm:cxn modelId="{D8689FF6-A531-4142-923C-1E8646EE29E4}" type="presOf" srcId="{F74F1A63-A7B3-47C6-BA63-BDEAFC56D8C3}" destId="{093E2074-A872-4AA4-9EC1-E66DFBD722C8}" srcOrd="0" destOrd="0" presId="urn:microsoft.com/office/officeart/2005/8/layout/radial2"/>
    <dgm:cxn modelId="{104F8649-E553-45DB-8414-8B6BC3AF93EA}" srcId="{187058A3-2D7C-4085-A9C8-EEE83D64577C}" destId="{4C38A59B-791D-4FA3-8F1D-274A45CE6222}" srcOrd="4" destOrd="0" parTransId="{7CA1F419-5FBC-4302-B7B4-1C0C864B92B1}" sibTransId="{779A7123-3735-4534-A57D-07000FA35329}"/>
    <dgm:cxn modelId="{27D13A13-4B8F-48FA-B185-47BF7643460E}" srcId="{B3E820E3-0592-4F99-9998-CCE68389A1B4}" destId="{B629D1E1-88A4-49A6-89C2-4E67AC1D66B2}" srcOrd="7" destOrd="0" parTransId="{B5BAB01B-5186-40C4-83E3-FD62A433049A}" sibTransId="{EB48254E-49FA-4CA0-8828-66D59F47D6BA}"/>
    <dgm:cxn modelId="{02F48CA0-4F16-4F3B-9C10-AF75A30A2E29}" type="presOf" srcId="{047D31DD-C7EE-4176-933B-5767B0027A5D}" destId="{74B88AA4-9680-4C23-B846-0E66B487D00F}" srcOrd="0" destOrd="0" presId="urn:microsoft.com/office/officeart/2005/8/layout/radial2"/>
    <dgm:cxn modelId="{6F9FDD66-A40F-4EAF-84BD-E3FD579858E1}" srcId="{547B65BD-CA11-477E-9C24-396494382E66}" destId="{187058A3-2D7C-4085-A9C8-EEE83D64577C}" srcOrd="0" destOrd="0" parTransId="{047D31DD-C7EE-4176-933B-5767B0027A5D}" sibTransId="{C8F9B767-A0D3-4860-8CDF-7A8AD7623868}"/>
    <dgm:cxn modelId="{9878127E-C814-403F-B948-6B369097101A}" srcId="{B3E820E3-0592-4F99-9998-CCE68389A1B4}" destId="{64B73283-D59E-46D1-8A37-75D3A83772E6}" srcOrd="4" destOrd="0" parTransId="{BC9B356F-A51C-4E8F-844E-2271E1E8E03D}" sibTransId="{E6C493C6-959E-4C22-B031-5B5144BA1ED5}"/>
    <dgm:cxn modelId="{5FF81C12-CF9F-4008-8043-19C40F76ABD2}" type="presOf" srcId="{B2025A40-5584-41EF-BF3C-4474B286850C}" destId="{92AD04E8-F332-4266-A5DE-B27A85C4DF5A}" srcOrd="0" destOrd="3" presId="urn:microsoft.com/office/officeart/2005/8/layout/radial2"/>
    <dgm:cxn modelId="{67DE1FD9-3A18-4449-8993-3CE7A1205B62}" type="presOf" srcId="{B3E820E3-0592-4F99-9998-CCE68389A1B4}" destId="{BFA47CED-502A-4C6B-A867-9A3491769C5F}" srcOrd="0" destOrd="0" presId="urn:microsoft.com/office/officeart/2005/8/layout/radial2"/>
    <dgm:cxn modelId="{97247C43-C99E-4D6C-90F0-2D73AEE2BFBB}" srcId="{804BAC4B-7377-4D19-ADA8-ABD2FAC826C6}" destId="{E2799CA9-1BD2-448D-8A8B-2BB3664D6ABE}" srcOrd="5" destOrd="0" parTransId="{8A87ED63-D77A-433C-BE0A-AC8BEC33867D}" sibTransId="{31A085EE-C20B-4C0B-8D39-4C725773C327}"/>
    <dgm:cxn modelId="{326DB534-EEEC-48FF-B456-7938928D59A3}" type="presOf" srcId="{187058A3-2D7C-4085-A9C8-EEE83D64577C}" destId="{901FBBF4-265C-40A0-A7C7-9B07F3FC1790}" srcOrd="0" destOrd="0" presId="urn:microsoft.com/office/officeart/2005/8/layout/radial2"/>
    <dgm:cxn modelId="{0FFBC3B0-6A26-4703-BDF7-C93803D3878A}" type="presOf" srcId="{362E3D0D-CBC7-4A5C-A9CD-4ED9C63302C0}" destId="{7371ADA0-3A8A-4A1D-8DFD-8D13D7DD9FE0}" srcOrd="0" destOrd="2" presId="urn:microsoft.com/office/officeart/2005/8/layout/radial2"/>
    <dgm:cxn modelId="{CD22C23C-23A0-46FB-922F-027BD0762C5C}" srcId="{187058A3-2D7C-4085-A9C8-EEE83D64577C}" destId="{B2025A40-5584-41EF-BF3C-4474B286850C}" srcOrd="3" destOrd="0" parTransId="{5D7FEB92-6A00-43F7-9911-64C67C429C62}" sibTransId="{417FD1D2-8DB1-4047-B51E-D287E13EBA46}"/>
    <dgm:cxn modelId="{873A5A87-EBB6-4D4D-8ECE-167A3947AE7C}" srcId="{547B65BD-CA11-477E-9C24-396494382E66}" destId="{B3E820E3-0592-4F99-9998-CCE68389A1B4}" srcOrd="1" destOrd="0" parTransId="{F74F1A63-A7B3-47C6-BA63-BDEAFC56D8C3}" sibTransId="{2ACEBE01-F6CD-4D10-8D76-F4397FF2C60F}"/>
    <dgm:cxn modelId="{B76D7A25-2A42-42A8-A879-42C85FFF183A}" type="presOf" srcId="{804BAC4B-7377-4D19-ADA8-ABD2FAC826C6}" destId="{EEA883F0-A104-4C3F-8896-C8700965FA7C}" srcOrd="0" destOrd="0" presId="urn:microsoft.com/office/officeart/2005/8/layout/radial2"/>
    <dgm:cxn modelId="{53369306-8D38-4D5B-BDBA-3D5F0EFC531A}" type="presOf" srcId="{04D25743-22E5-417B-9145-96A0E7AEC653}" destId="{7371ADA0-3A8A-4A1D-8DFD-8D13D7DD9FE0}" srcOrd="0" destOrd="3" presId="urn:microsoft.com/office/officeart/2005/8/layout/radial2"/>
    <dgm:cxn modelId="{B62C9E85-A0A4-4AE6-B478-6F14E45AF069}" type="presOf" srcId="{281EE8A0-99BD-4187-8C89-5CD147057A26}" destId="{26268914-B703-473E-A7FD-394B3170B6FA}" srcOrd="0" destOrd="1" presId="urn:microsoft.com/office/officeart/2005/8/layout/radial2"/>
    <dgm:cxn modelId="{7A79E95B-F44A-4265-B5FC-0506E6DD23E6}" type="presOf" srcId="{7671CF4A-F948-4D5D-AD89-41B2E4E61520}" destId="{646472E4-12A5-46B1-ACFE-F1E3BA47199F}" srcOrd="0" destOrd="0" presId="urn:microsoft.com/office/officeart/2005/8/layout/radial2"/>
    <dgm:cxn modelId="{25CE2542-C18E-485C-8642-A73CC50D3454}" type="presOf" srcId="{DA9D4E41-E5D0-479D-A7E2-5EAF81C9FBFA}" destId="{26268914-B703-473E-A7FD-394B3170B6FA}" srcOrd="0" destOrd="4" presId="urn:microsoft.com/office/officeart/2005/8/layout/radial2"/>
    <dgm:cxn modelId="{D865B224-8E38-4637-8398-B5D66BFBB251}" srcId="{547B65BD-CA11-477E-9C24-396494382E66}" destId="{804BAC4B-7377-4D19-ADA8-ABD2FAC826C6}" srcOrd="2" destOrd="0" parTransId="{7671CF4A-F948-4D5D-AD89-41B2E4E61520}" sibTransId="{3A23D346-0629-4986-8F9D-EA2FBAC973C3}"/>
    <dgm:cxn modelId="{6DFE4F5D-1310-4888-8BB6-9CFFAA61CAC7}" type="presOf" srcId="{02A5DB8B-01FD-4781-8FE2-5ABCD2964B81}" destId="{92AD04E8-F332-4266-A5DE-B27A85C4DF5A}" srcOrd="0" destOrd="7" presId="urn:microsoft.com/office/officeart/2005/8/layout/radial2"/>
    <dgm:cxn modelId="{29C33378-B669-4E1C-B4F9-042481F3BE58}" srcId="{187058A3-2D7C-4085-A9C8-EEE83D64577C}" destId="{D0B7BBD0-F639-4416-B61B-2BA68B92D33C}" srcOrd="2" destOrd="0" parTransId="{B10BA98A-36C4-426D-AD9D-4A4E8B1B2D3A}" sibTransId="{8EEF57CC-D894-4290-A862-1002CB4FBF14}"/>
    <dgm:cxn modelId="{0589519F-5B5A-4B68-91D2-985F40EEF97C}" type="presOf" srcId="{B629D1E1-88A4-49A6-89C2-4E67AC1D66B2}" destId="{7371ADA0-3A8A-4A1D-8DFD-8D13D7DD9FE0}" srcOrd="0" destOrd="7" presId="urn:microsoft.com/office/officeart/2005/8/layout/radial2"/>
    <dgm:cxn modelId="{DA3F1BE8-24F6-47DD-B8D9-A9311C36C48C}" type="presOf" srcId="{93E9CC2B-1C20-408C-981F-035AE10EE626}" destId="{92AD04E8-F332-4266-A5DE-B27A85C4DF5A}" srcOrd="0" destOrd="0" presId="urn:microsoft.com/office/officeart/2005/8/layout/radial2"/>
    <dgm:cxn modelId="{F0ECE224-2324-43FA-8AC8-D1D51743BFD6}" srcId="{804BAC4B-7377-4D19-ADA8-ABD2FAC826C6}" destId="{DA9D4E41-E5D0-479D-A7E2-5EAF81C9FBFA}" srcOrd="4" destOrd="0" parTransId="{33E42370-3E6B-436D-9AE5-EDA7A4FDFD52}" sibTransId="{38112063-850E-4413-9455-570E90D3D827}"/>
    <dgm:cxn modelId="{3CFF1103-928A-4D31-86CA-6FEE18EF44C0}" type="presOf" srcId="{F5E38B59-1B17-4079-A7E0-403C34847D56}" destId="{7371ADA0-3A8A-4A1D-8DFD-8D13D7DD9FE0}" srcOrd="0" destOrd="8" presId="urn:microsoft.com/office/officeart/2005/8/layout/radial2"/>
    <dgm:cxn modelId="{A051F955-5B10-4568-9EFD-1C57005F547D}" srcId="{B3E820E3-0592-4F99-9998-CCE68389A1B4}" destId="{F3752B6D-A83B-4C98-967F-98213CB2EE41}" srcOrd="1" destOrd="0" parTransId="{0980836A-E702-4659-BE95-6753599EA7F8}" sibTransId="{70957658-DFE1-4794-81C6-585158614CB7}"/>
    <dgm:cxn modelId="{40F7D470-EEDA-4872-93DC-9E5ABF291867}" srcId="{B3E820E3-0592-4F99-9998-CCE68389A1B4}" destId="{F5E38B59-1B17-4079-A7E0-403C34847D56}" srcOrd="8" destOrd="0" parTransId="{3748B2E5-C8E0-4368-B12D-8428BCCE3CEB}" sibTransId="{CAE86D7C-EE7B-4D08-9BFC-2916ACCCC87A}"/>
    <dgm:cxn modelId="{6D2A36FA-16C9-4D62-B12D-9072D57FCED0}" type="presOf" srcId="{39C00F53-6835-4E07-ABF1-0B0861B501B7}" destId="{7371ADA0-3A8A-4A1D-8DFD-8D13D7DD9FE0}" srcOrd="0" destOrd="5" presId="urn:microsoft.com/office/officeart/2005/8/layout/radial2"/>
    <dgm:cxn modelId="{E1E1B863-661E-46B5-846C-87B94D7E1C25}" srcId="{B3E820E3-0592-4F99-9998-CCE68389A1B4}" destId="{04D25743-22E5-417B-9145-96A0E7AEC653}" srcOrd="3" destOrd="0" parTransId="{03CC0B10-FC81-40DD-952D-5E35179D8150}" sibTransId="{2116F686-318F-492F-BA17-6F4FBA70BC83}"/>
    <dgm:cxn modelId="{3987A831-AA5F-4464-8842-636919241668}" srcId="{804BAC4B-7377-4D19-ADA8-ABD2FAC826C6}" destId="{7D4A90FA-4E0A-41DE-AD6A-40079DAEFCA7}" srcOrd="3" destOrd="0" parTransId="{B1FE8288-326B-45C1-945A-F2B037646F22}" sibTransId="{5ECF2243-A6F6-4A87-B9E8-42C51519CC7A}"/>
    <dgm:cxn modelId="{429E1EB7-71BC-447E-A49B-6FB9471F4D0F}" type="presOf" srcId="{32106375-DB75-4B3B-8A49-684A9AA54B18}" destId="{7371ADA0-3A8A-4A1D-8DFD-8D13D7DD9FE0}" srcOrd="0" destOrd="6" presId="urn:microsoft.com/office/officeart/2005/8/layout/radial2"/>
    <dgm:cxn modelId="{ACA4D988-625C-4EB6-93D9-E738DA1C0C79}" type="presOf" srcId="{4C38A59B-791D-4FA3-8F1D-274A45CE6222}" destId="{92AD04E8-F332-4266-A5DE-B27A85C4DF5A}" srcOrd="0" destOrd="4" presId="urn:microsoft.com/office/officeart/2005/8/layout/radial2"/>
    <dgm:cxn modelId="{F35BAD75-5898-4C32-BD26-B0B1CB0693A1}" type="presOf" srcId="{BD5D1DDC-3C14-4B8D-93CB-968BEAD09EC1}" destId="{92AD04E8-F332-4266-A5DE-B27A85C4DF5A}" srcOrd="0" destOrd="6" presId="urn:microsoft.com/office/officeart/2005/8/layout/radial2"/>
    <dgm:cxn modelId="{FF529C91-A086-4AC7-800F-017C3F48A9FD}" type="presOf" srcId="{D0B7BBD0-F639-4416-B61B-2BA68B92D33C}" destId="{92AD04E8-F332-4266-A5DE-B27A85C4DF5A}" srcOrd="0" destOrd="2" presId="urn:microsoft.com/office/officeart/2005/8/layout/radial2"/>
    <dgm:cxn modelId="{2193BF07-1BAE-444A-B1E6-7B07667B09FA}" srcId="{B3E820E3-0592-4F99-9998-CCE68389A1B4}" destId="{362E3D0D-CBC7-4A5C-A9CD-4ED9C63302C0}" srcOrd="2" destOrd="0" parTransId="{D64D091F-5852-4076-97E4-8A2270B9A68E}" sibTransId="{436FA518-C003-4EAF-9EF2-A7A46A7A34F6}"/>
    <dgm:cxn modelId="{084831C8-4ABB-4A4C-81A6-8068FDBF6CA3}" srcId="{187058A3-2D7C-4085-A9C8-EEE83D64577C}" destId="{0BFBDDC6-259D-4313-B1DE-1844244302EF}" srcOrd="1" destOrd="0" parTransId="{46B012C6-7419-4B8B-B693-8337768EB43E}" sibTransId="{DB3EC841-7CD3-47B8-A757-2BD0A3C3311C}"/>
    <dgm:cxn modelId="{C9447F66-37D7-41FC-A731-A9B853CD514D}" type="presOf" srcId="{0BFBDDC6-259D-4313-B1DE-1844244302EF}" destId="{92AD04E8-F332-4266-A5DE-B27A85C4DF5A}" srcOrd="0" destOrd="1" presId="urn:microsoft.com/office/officeart/2005/8/layout/radial2"/>
    <dgm:cxn modelId="{5894D866-178D-4907-8E99-A28C44626F2C}" type="presOf" srcId="{7D4A90FA-4E0A-41DE-AD6A-40079DAEFCA7}" destId="{26268914-B703-473E-A7FD-394B3170B6FA}" srcOrd="0" destOrd="3" presId="urn:microsoft.com/office/officeart/2005/8/layout/radial2"/>
    <dgm:cxn modelId="{697B15C2-E08C-4D20-AFA5-339DD43135BD}" srcId="{187058A3-2D7C-4085-A9C8-EEE83D64577C}" destId="{02A5DB8B-01FD-4781-8FE2-5ABCD2964B81}" srcOrd="7" destOrd="0" parTransId="{6C9FDCDC-063D-497E-97AA-3DEB8F0959A7}" sibTransId="{08226CD5-9865-4A8B-88D5-8D9BAB03038C}"/>
    <dgm:cxn modelId="{F45226BA-E2B1-49D8-A0A6-66EBEE2DD6A4}" srcId="{804BAC4B-7377-4D19-ADA8-ABD2FAC826C6}" destId="{820BF1AF-790E-49AE-B35F-B188E19B5A47}" srcOrd="2" destOrd="0" parTransId="{4B290767-2A0F-4EBA-9A8E-CBC30C812458}" sibTransId="{36E9A072-80C2-4487-8B36-7D2BA965D295}"/>
    <dgm:cxn modelId="{0590104F-7AC9-431E-84B0-9CC86FACCF0C}" type="presOf" srcId="{27908BED-05BF-46C7-ADB1-E7345D9F71C7}" destId="{26268914-B703-473E-A7FD-394B3170B6FA}" srcOrd="0" destOrd="0" presId="urn:microsoft.com/office/officeart/2005/8/layout/radial2"/>
    <dgm:cxn modelId="{135B7AFB-B92E-4EDA-B4F9-DAF08184036C}" srcId="{804BAC4B-7377-4D19-ADA8-ABD2FAC826C6}" destId="{281EE8A0-99BD-4187-8C89-5CD147057A26}" srcOrd="1" destOrd="0" parTransId="{226FF8F6-13E3-428D-9140-5CD46F48DA32}" sibTransId="{7A346BBF-588C-42A6-8B48-9278D8BCE3C8}"/>
    <dgm:cxn modelId="{1D7E404C-2A72-4D9F-8053-9CFE1DF20BD4}" srcId="{B3E820E3-0592-4F99-9998-CCE68389A1B4}" destId="{32106375-DB75-4B3B-8A49-684A9AA54B18}" srcOrd="6" destOrd="0" parTransId="{3FEA2557-40D6-4330-B104-5289D4D529ED}" sibTransId="{674C550A-D64C-48AA-B032-20C39FF881DE}"/>
    <dgm:cxn modelId="{84F7AF98-4F8E-4B76-A44D-C81EAA1708B2}" type="presParOf" srcId="{40104A62-8B5D-4E7E-B452-0FF58B68FFD9}" destId="{65D3190A-C176-491B-B0EE-082FBD3EEB65}" srcOrd="0" destOrd="0" presId="urn:microsoft.com/office/officeart/2005/8/layout/radial2"/>
    <dgm:cxn modelId="{599D5B69-3676-4144-AEF0-C44683C2A75C}" type="presParOf" srcId="{65D3190A-C176-491B-B0EE-082FBD3EEB65}" destId="{1D09CD2E-030F-4519-88C6-ADF67D9B2870}" srcOrd="0" destOrd="0" presId="urn:microsoft.com/office/officeart/2005/8/layout/radial2"/>
    <dgm:cxn modelId="{E74E72D8-2A6A-4208-9F63-EF3A55995800}" type="presParOf" srcId="{1D09CD2E-030F-4519-88C6-ADF67D9B2870}" destId="{9DDD80F2-8563-4BE5-AEF1-28140E644CF6}" srcOrd="0" destOrd="0" presId="urn:microsoft.com/office/officeart/2005/8/layout/radial2"/>
    <dgm:cxn modelId="{6FFEA0EB-AC36-4727-9282-59C5D75BE6CE}" type="presParOf" srcId="{1D09CD2E-030F-4519-88C6-ADF67D9B2870}" destId="{B640603C-72B3-4FC7-BDBE-E49A09526712}" srcOrd="1" destOrd="0" presId="urn:microsoft.com/office/officeart/2005/8/layout/radial2"/>
    <dgm:cxn modelId="{6724587F-CC7F-43C1-8B8B-9641D5240198}" type="presParOf" srcId="{65D3190A-C176-491B-B0EE-082FBD3EEB65}" destId="{74B88AA4-9680-4C23-B846-0E66B487D00F}" srcOrd="1" destOrd="0" presId="urn:microsoft.com/office/officeart/2005/8/layout/radial2"/>
    <dgm:cxn modelId="{04C6EAF6-86A5-428B-BD14-DD04C612AC53}" type="presParOf" srcId="{65D3190A-C176-491B-B0EE-082FBD3EEB65}" destId="{99580C59-D73B-461E-A97F-15F37FB89E2C}" srcOrd="2" destOrd="0" presId="urn:microsoft.com/office/officeart/2005/8/layout/radial2"/>
    <dgm:cxn modelId="{E0403838-6973-4DA3-8F28-9B32CC618447}" type="presParOf" srcId="{99580C59-D73B-461E-A97F-15F37FB89E2C}" destId="{901FBBF4-265C-40A0-A7C7-9B07F3FC1790}" srcOrd="0" destOrd="0" presId="urn:microsoft.com/office/officeart/2005/8/layout/radial2"/>
    <dgm:cxn modelId="{D62ECE7A-5F76-4A26-AA63-BE0FDEE8651A}" type="presParOf" srcId="{99580C59-D73B-461E-A97F-15F37FB89E2C}" destId="{92AD04E8-F332-4266-A5DE-B27A85C4DF5A}" srcOrd="1" destOrd="0" presId="urn:microsoft.com/office/officeart/2005/8/layout/radial2"/>
    <dgm:cxn modelId="{940D163E-67FA-40DA-AA51-28F81A13C6CD}" type="presParOf" srcId="{65D3190A-C176-491B-B0EE-082FBD3EEB65}" destId="{093E2074-A872-4AA4-9EC1-E66DFBD722C8}" srcOrd="3" destOrd="0" presId="urn:microsoft.com/office/officeart/2005/8/layout/radial2"/>
    <dgm:cxn modelId="{6DE3D773-C0E8-41DB-B04A-AC6BA3968120}" type="presParOf" srcId="{65D3190A-C176-491B-B0EE-082FBD3EEB65}" destId="{DD54E0FF-9E10-42EC-BBCC-7C74E8C65EFB}" srcOrd="4" destOrd="0" presId="urn:microsoft.com/office/officeart/2005/8/layout/radial2"/>
    <dgm:cxn modelId="{98F8103E-0FB3-442E-9603-D0142BEA7A1F}" type="presParOf" srcId="{DD54E0FF-9E10-42EC-BBCC-7C74E8C65EFB}" destId="{BFA47CED-502A-4C6B-A867-9A3491769C5F}" srcOrd="0" destOrd="0" presId="urn:microsoft.com/office/officeart/2005/8/layout/radial2"/>
    <dgm:cxn modelId="{CF4C98D2-3737-40AD-BC21-BE30FB29EE86}" type="presParOf" srcId="{DD54E0FF-9E10-42EC-BBCC-7C74E8C65EFB}" destId="{7371ADA0-3A8A-4A1D-8DFD-8D13D7DD9FE0}" srcOrd="1" destOrd="0" presId="urn:microsoft.com/office/officeart/2005/8/layout/radial2"/>
    <dgm:cxn modelId="{498F71B5-A3D2-4855-9931-7ECB02A3AB0C}" type="presParOf" srcId="{65D3190A-C176-491B-B0EE-082FBD3EEB65}" destId="{646472E4-12A5-46B1-ACFE-F1E3BA47199F}" srcOrd="5" destOrd="0" presId="urn:microsoft.com/office/officeart/2005/8/layout/radial2"/>
    <dgm:cxn modelId="{18C1F532-4AB3-4089-AF1A-421F5BD95496}" type="presParOf" srcId="{65D3190A-C176-491B-B0EE-082FBD3EEB65}" destId="{09E2594D-E4C0-4280-AAEB-66C6E5AA8564}" srcOrd="6" destOrd="0" presId="urn:microsoft.com/office/officeart/2005/8/layout/radial2"/>
    <dgm:cxn modelId="{207FDE64-2B13-4BB9-AD7D-A3212AF0BBB1}" type="presParOf" srcId="{09E2594D-E4C0-4280-AAEB-66C6E5AA8564}" destId="{EEA883F0-A104-4C3F-8896-C8700965FA7C}" srcOrd="0" destOrd="0" presId="urn:microsoft.com/office/officeart/2005/8/layout/radial2"/>
    <dgm:cxn modelId="{C5B02DCA-EB17-4068-AA01-36D5D94E57A5}" type="presParOf" srcId="{09E2594D-E4C0-4280-AAEB-66C6E5AA8564}" destId="{26268914-B703-473E-A7FD-394B3170B6F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8E05EA-3A24-4C55-B6E1-55A9F663A09E}">
      <dsp:nvSpPr>
        <dsp:cNvPr id="0" name=""/>
        <dsp:cNvSpPr/>
      </dsp:nvSpPr>
      <dsp:spPr>
        <a:xfrm>
          <a:off x="2704291" y="898"/>
          <a:ext cx="562725" cy="365771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cap="all" spc="0" smtClean="0">
              <a:ln w="9000" cmpd="sng"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rPr>
            <a:t>E6</a:t>
          </a:r>
          <a:endParaRPr lang="en-US" sz="1400" b="1" kern="1200" cap="all" spc="0" dirty="0">
            <a:ln w="9000" cmpd="sng">
              <a:prstDash val="solid"/>
            </a:ln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2722146" y="18753"/>
        <a:ext cx="527015" cy="330061"/>
      </dsp:txXfrm>
    </dsp:sp>
    <dsp:sp modelId="{2681D1CB-85B4-488A-83C3-1DE9735CFA53}">
      <dsp:nvSpPr>
        <dsp:cNvPr id="0" name=""/>
        <dsp:cNvSpPr/>
      </dsp:nvSpPr>
      <dsp:spPr>
        <a:xfrm>
          <a:off x="1582341" y="183783"/>
          <a:ext cx="2806625" cy="2806625"/>
        </a:xfrm>
        <a:custGeom>
          <a:avLst/>
          <a:gdLst/>
          <a:ahLst/>
          <a:cxnLst/>
          <a:rect l="0" t="0" r="0" b="0"/>
          <a:pathLst>
            <a:path>
              <a:moveTo>
                <a:pt x="1688203" y="29222"/>
              </a:moveTo>
              <a:arcTo wR="1403312" hR="1403312" stAng="16902794" swAng="867293"/>
            </a:path>
          </a:pathLst>
        </a:custGeom>
        <a:noFill/>
        <a:ln w="9525" cap="flat" cmpd="sng" algn="ctr">
          <a:solidFill>
            <a:schemeClr val="accent2">
              <a:shade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E9F23B-40CB-4221-B48A-9907BEF039FF}">
      <dsp:nvSpPr>
        <dsp:cNvPr id="0" name=""/>
        <dsp:cNvSpPr/>
      </dsp:nvSpPr>
      <dsp:spPr>
        <a:xfrm>
          <a:off x="3606323" y="329210"/>
          <a:ext cx="562725" cy="365771"/>
        </a:xfrm>
        <a:prstGeom prst="roundRect">
          <a:avLst/>
        </a:prstGeom>
        <a:solidFill>
          <a:schemeClr val="accent2">
            <a:shade val="50000"/>
            <a:hueOff val="0"/>
            <a:satOff val="-7229"/>
            <a:lumOff val="117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cap="all" spc="0" smtClean="0">
              <a:ln w="9000" cmpd="sng"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rPr>
            <a:t>E7</a:t>
          </a:r>
          <a:endParaRPr lang="en-US" sz="1400" b="1" kern="1200" cap="all" spc="0" dirty="0">
            <a:ln w="9000" cmpd="sng">
              <a:prstDash val="solid"/>
            </a:ln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624178" y="347065"/>
        <a:ext cx="527015" cy="330061"/>
      </dsp:txXfrm>
    </dsp:sp>
    <dsp:sp modelId="{2926673B-DA7A-4D33-A976-6FB672EA65AC}">
      <dsp:nvSpPr>
        <dsp:cNvPr id="0" name=""/>
        <dsp:cNvSpPr/>
      </dsp:nvSpPr>
      <dsp:spPr>
        <a:xfrm>
          <a:off x="1582341" y="183783"/>
          <a:ext cx="2806625" cy="2806625"/>
        </a:xfrm>
        <a:custGeom>
          <a:avLst/>
          <a:gdLst/>
          <a:ahLst/>
          <a:cxnLst/>
          <a:rect l="0" t="0" r="0" b="0"/>
          <a:pathLst>
            <a:path>
              <a:moveTo>
                <a:pt x="2489919" y="515297"/>
              </a:moveTo>
              <a:arcTo wR="1403312" hR="1403312" stAng="19244583" swAng="1280647"/>
            </a:path>
          </a:pathLst>
        </a:custGeom>
        <a:noFill/>
        <a:ln w="9525" cap="flat" cmpd="sng" algn="ctr">
          <a:solidFill>
            <a:schemeClr val="accent2">
              <a:shade val="90000"/>
              <a:hueOff val="0"/>
              <a:satOff val="-6666"/>
              <a:lumOff val="907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2F996-6064-46A7-B6C4-BD1A686D9158}">
      <dsp:nvSpPr>
        <dsp:cNvPr id="0" name=""/>
        <dsp:cNvSpPr/>
      </dsp:nvSpPr>
      <dsp:spPr>
        <a:xfrm>
          <a:off x="4086284" y="1160527"/>
          <a:ext cx="562725" cy="365771"/>
        </a:xfrm>
        <a:prstGeom prst="roundRect">
          <a:avLst/>
        </a:prstGeom>
        <a:solidFill>
          <a:schemeClr val="accent2">
            <a:shade val="50000"/>
            <a:hueOff val="0"/>
            <a:satOff val="-14459"/>
            <a:lumOff val="234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cap="all" spc="0" smtClean="0">
              <a:ln w="9000" cmpd="sng"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rPr>
            <a:t>E1</a:t>
          </a:r>
          <a:endParaRPr lang="en-US" sz="1400" b="1" kern="1200" cap="all" spc="0" dirty="0">
            <a:ln w="9000" cmpd="sng">
              <a:prstDash val="solid"/>
            </a:ln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4104139" y="1178382"/>
        <a:ext cx="527015" cy="330061"/>
      </dsp:txXfrm>
    </dsp:sp>
    <dsp:sp modelId="{457A8216-9AA8-4BB9-BE82-F7A88E8828C8}">
      <dsp:nvSpPr>
        <dsp:cNvPr id="0" name=""/>
        <dsp:cNvSpPr/>
      </dsp:nvSpPr>
      <dsp:spPr>
        <a:xfrm>
          <a:off x="1582341" y="183783"/>
          <a:ext cx="2806625" cy="2806625"/>
        </a:xfrm>
        <a:custGeom>
          <a:avLst/>
          <a:gdLst/>
          <a:ahLst/>
          <a:cxnLst/>
          <a:rect l="0" t="0" r="0" b="0"/>
          <a:pathLst>
            <a:path>
              <a:moveTo>
                <a:pt x="2805549" y="1348388"/>
              </a:moveTo>
              <a:arcTo wR="1403312" hR="1403312" stAng="21465417" swAng="1421920"/>
            </a:path>
          </a:pathLst>
        </a:custGeom>
        <a:noFill/>
        <a:ln w="9525" cap="flat" cmpd="sng" algn="ctr">
          <a:solidFill>
            <a:schemeClr val="accent2">
              <a:shade val="90000"/>
              <a:hueOff val="0"/>
              <a:satOff val="-13333"/>
              <a:lumOff val="1815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54D34C-6F0B-4A8E-BC9B-0CB039964503}">
      <dsp:nvSpPr>
        <dsp:cNvPr id="0" name=""/>
        <dsp:cNvSpPr/>
      </dsp:nvSpPr>
      <dsp:spPr>
        <a:xfrm>
          <a:off x="3919595" y="2105866"/>
          <a:ext cx="562725" cy="365771"/>
        </a:xfrm>
        <a:prstGeom prst="roundRect">
          <a:avLst/>
        </a:prstGeom>
        <a:solidFill>
          <a:schemeClr val="accent2">
            <a:shade val="50000"/>
            <a:hueOff val="0"/>
            <a:satOff val="-21688"/>
            <a:lumOff val="351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cap="all" spc="0" smtClean="0">
              <a:ln w="9000" cmpd="sng"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rPr>
            <a:t>E2</a:t>
          </a:r>
          <a:endParaRPr lang="en-US" sz="1400" b="1" kern="1200" cap="all" spc="0" dirty="0">
            <a:ln w="9000" cmpd="sng">
              <a:prstDash val="solid"/>
            </a:ln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937450" y="2123721"/>
        <a:ext cx="527015" cy="330061"/>
      </dsp:txXfrm>
    </dsp:sp>
    <dsp:sp modelId="{475940C5-4EA2-46F4-9520-FF8B52351CA2}">
      <dsp:nvSpPr>
        <dsp:cNvPr id="0" name=""/>
        <dsp:cNvSpPr/>
      </dsp:nvSpPr>
      <dsp:spPr>
        <a:xfrm>
          <a:off x="1582341" y="183783"/>
          <a:ext cx="2806625" cy="2806625"/>
        </a:xfrm>
        <a:custGeom>
          <a:avLst/>
          <a:gdLst/>
          <a:ahLst/>
          <a:cxnLst/>
          <a:rect l="0" t="0" r="0" b="0"/>
          <a:pathLst>
            <a:path>
              <a:moveTo>
                <a:pt x="2489965" y="2291272"/>
              </a:moveTo>
              <a:arcTo wR="1403312" hR="1403312" stAng="2355241" swAng="1062643"/>
            </a:path>
          </a:pathLst>
        </a:custGeom>
        <a:noFill/>
        <a:ln w="9525" cap="flat" cmpd="sng" algn="ctr">
          <a:solidFill>
            <a:schemeClr val="accent2">
              <a:shade val="90000"/>
              <a:hueOff val="0"/>
              <a:satOff val="-19999"/>
              <a:lumOff val="2723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AD3D4B-D7FD-4CA1-AE46-B7BDE81C7074}">
      <dsp:nvSpPr>
        <dsp:cNvPr id="0" name=""/>
        <dsp:cNvSpPr/>
      </dsp:nvSpPr>
      <dsp:spPr>
        <a:xfrm>
          <a:off x="3184252" y="2722893"/>
          <a:ext cx="562725" cy="365771"/>
        </a:xfrm>
        <a:prstGeom prst="roundRect">
          <a:avLst/>
        </a:prstGeom>
        <a:solidFill>
          <a:schemeClr val="accent2">
            <a:shade val="50000"/>
            <a:hueOff val="0"/>
            <a:satOff val="-28917"/>
            <a:lumOff val="469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cap="all" spc="0" smtClean="0">
              <a:ln w="9000" cmpd="sng"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rPr>
            <a:t>E4</a:t>
          </a:r>
          <a:endParaRPr lang="en-US" sz="1400" b="1" kern="1200" cap="all" spc="0" dirty="0">
            <a:ln w="9000" cmpd="sng">
              <a:prstDash val="solid"/>
            </a:ln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202107" y="2740748"/>
        <a:ext cx="527015" cy="330061"/>
      </dsp:txXfrm>
    </dsp:sp>
    <dsp:sp modelId="{93748430-50F3-450D-A147-CDF7E0431512}">
      <dsp:nvSpPr>
        <dsp:cNvPr id="0" name=""/>
        <dsp:cNvSpPr/>
      </dsp:nvSpPr>
      <dsp:spPr>
        <a:xfrm>
          <a:off x="1582341" y="183783"/>
          <a:ext cx="2806625" cy="2806625"/>
        </a:xfrm>
        <a:custGeom>
          <a:avLst/>
          <a:gdLst/>
          <a:ahLst/>
          <a:cxnLst/>
          <a:rect l="0" t="0" r="0" b="0"/>
          <a:pathLst>
            <a:path>
              <a:moveTo>
                <a:pt x="1597977" y="2793057"/>
              </a:moveTo>
              <a:arcTo wR="1403312" hR="1403312" stAng="4921578" swAng="956844"/>
            </a:path>
          </a:pathLst>
        </a:custGeom>
        <a:noFill/>
        <a:ln w="9525" cap="flat" cmpd="sng" algn="ctr">
          <a:solidFill>
            <a:schemeClr val="accent2">
              <a:shade val="90000"/>
              <a:hueOff val="0"/>
              <a:satOff val="-26666"/>
              <a:lumOff val="3631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AA1830-1CAD-46BA-9A48-AA9229BE9018}">
      <dsp:nvSpPr>
        <dsp:cNvPr id="0" name=""/>
        <dsp:cNvSpPr/>
      </dsp:nvSpPr>
      <dsp:spPr>
        <a:xfrm>
          <a:off x="2224330" y="2722893"/>
          <a:ext cx="562725" cy="365771"/>
        </a:xfrm>
        <a:prstGeom prst="roundRect">
          <a:avLst/>
        </a:prstGeom>
        <a:solidFill>
          <a:schemeClr val="accent2">
            <a:shade val="50000"/>
            <a:hueOff val="0"/>
            <a:satOff val="-28917"/>
            <a:lumOff val="469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cap="all" spc="0" smtClean="0">
              <a:ln w="9000" cmpd="sng"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rPr>
            <a:t>E5</a:t>
          </a:r>
          <a:endParaRPr lang="en-US" sz="1400" b="1" kern="1200" cap="all" spc="0" dirty="0">
            <a:ln w="9000" cmpd="sng">
              <a:prstDash val="solid"/>
            </a:ln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2242185" y="2740748"/>
        <a:ext cx="527015" cy="330061"/>
      </dsp:txXfrm>
    </dsp:sp>
    <dsp:sp modelId="{0BF4FDBD-0DA8-4146-8061-D0405277144E}">
      <dsp:nvSpPr>
        <dsp:cNvPr id="0" name=""/>
        <dsp:cNvSpPr/>
      </dsp:nvSpPr>
      <dsp:spPr>
        <a:xfrm>
          <a:off x="1582341" y="183783"/>
          <a:ext cx="2806625" cy="2806625"/>
        </a:xfrm>
        <a:custGeom>
          <a:avLst/>
          <a:gdLst/>
          <a:ahLst/>
          <a:cxnLst/>
          <a:rect l="0" t="0" r="0" b="0"/>
          <a:pathLst>
            <a:path>
              <a:moveTo>
                <a:pt x="638289" y="2579758"/>
              </a:moveTo>
              <a:arcTo wR="1403312" hR="1403312" stAng="7382116" swAng="1062643"/>
            </a:path>
          </a:pathLst>
        </a:custGeom>
        <a:noFill/>
        <a:ln w="9525" cap="flat" cmpd="sng" algn="ctr">
          <a:solidFill>
            <a:schemeClr val="accent2">
              <a:shade val="90000"/>
              <a:hueOff val="0"/>
              <a:satOff val="-26666"/>
              <a:lumOff val="3631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1F2DA4-56E3-4542-B9D3-508D6290F63C}">
      <dsp:nvSpPr>
        <dsp:cNvPr id="0" name=""/>
        <dsp:cNvSpPr/>
      </dsp:nvSpPr>
      <dsp:spPr>
        <a:xfrm>
          <a:off x="1488987" y="2105866"/>
          <a:ext cx="562725" cy="365771"/>
        </a:xfrm>
        <a:prstGeom prst="roundRect">
          <a:avLst/>
        </a:prstGeom>
        <a:solidFill>
          <a:schemeClr val="accent2">
            <a:shade val="50000"/>
            <a:hueOff val="0"/>
            <a:satOff val="-21688"/>
            <a:lumOff val="351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cap="all" spc="0" smtClean="0">
              <a:ln w="9000" cmpd="sng"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rPr>
            <a:t>L2</a:t>
          </a:r>
          <a:endParaRPr lang="en-US" sz="1400" b="1" kern="1200" cap="all" spc="0" dirty="0">
            <a:ln w="9000" cmpd="sng">
              <a:prstDash val="solid"/>
            </a:ln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1506842" y="2123721"/>
        <a:ext cx="527015" cy="330061"/>
      </dsp:txXfrm>
    </dsp:sp>
    <dsp:sp modelId="{AFC13A53-E591-4987-8A89-FEA0D384B453}">
      <dsp:nvSpPr>
        <dsp:cNvPr id="0" name=""/>
        <dsp:cNvSpPr/>
      </dsp:nvSpPr>
      <dsp:spPr>
        <a:xfrm>
          <a:off x="1582341" y="183783"/>
          <a:ext cx="2806625" cy="2806625"/>
        </a:xfrm>
        <a:custGeom>
          <a:avLst/>
          <a:gdLst/>
          <a:ahLst/>
          <a:cxnLst/>
          <a:rect l="0" t="0" r="0" b="0"/>
          <a:pathLst>
            <a:path>
              <a:moveTo>
                <a:pt x="97247" y="1916616"/>
              </a:moveTo>
              <a:arcTo wR="1403312" hR="1403312" stAng="9512663" swAng="1421920"/>
            </a:path>
          </a:pathLst>
        </a:custGeom>
        <a:noFill/>
        <a:ln w="9525" cap="flat" cmpd="sng" algn="ctr">
          <a:solidFill>
            <a:schemeClr val="accent2">
              <a:shade val="90000"/>
              <a:hueOff val="0"/>
              <a:satOff val="-19999"/>
              <a:lumOff val="2723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FADD43-E04F-4133-80E7-618DCDD8C8C7}">
      <dsp:nvSpPr>
        <dsp:cNvPr id="0" name=""/>
        <dsp:cNvSpPr/>
      </dsp:nvSpPr>
      <dsp:spPr>
        <a:xfrm>
          <a:off x="1322298" y="1160527"/>
          <a:ext cx="562725" cy="365771"/>
        </a:xfrm>
        <a:prstGeom prst="roundRect">
          <a:avLst/>
        </a:prstGeom>
        <a:solidFill>
          <a:schemeClr val="accent2">
            <a:shade val="50000"/>
            <a:hueOff val="0"/>
            <a:satOff val="-14459"/>
            <a:lumOff val="234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cap="all" spc="0" smtClean="0">
              <a:ln w="9000" cmpd="sng"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rPr>
            <a:t>L1</a:t>
          </a:r>
          <a:endParaRPr lang="en-US" sz="1400" b="1" kern="1200" cap="all" spc="0" dirty="0">
            <a:ln w="9000" cmpd="sng">
              <a:prstDash val="solid"/>
            </a:ln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1340153" y="1178382"/>
        <a:ext cx="527015" cy="330061"/>
      </dsp:txXfrm>
    </dsp:sp>
    <dsp:sp modelId="{0752D7B3-93B8-4CB5-A7EF-4960638A15BD}">
      <dsp:nvSpPr>
        <dsp:cNvPr id="0" name=""/>
        <dsp:cNvSpPr/>
      </dsp:nvSpPr>
      <dsp:spPr>
        <a:xfrm>
          <a:off x="1582341" y="183783"/>
          <a:ext cx="2806625" cy="2806625"/>
        </a:xfrm>
        <a:custGeom>
          <a:avLst/>
          <a:gdLst/>
          <a:ahLst/>
          <a:cxnLst/>
          <a:rect l="0" t="0" r="0" b="0"/>
          <a:pathLst>
            <a:path>
              <a:moveTo>
                <a:pt x="68024" y="971696"/>
              </a:moveTo>
              <a:arcTo wR="1403312" hR="1403312" stAng="11874770" swAng="1280647"/>
            </a:path>
          </a:pathLst>
        </a:custGeom>
        <a:noFill/>
        <a:ln w="9525" cap="flat" cmpd="sng" algn="ctr">
          <a:solidFill>
            <a:schemeClr val="accent2">
              <a:shade val="90000"/>
              <a:hueOff val="0"/>
              <a:satOff val="-13333"/>
              <a:lumOff val="1815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8FCDF5-27B1-45C4-8E5E-817A6509D87B}">
      <dsp:nvSpPr>
        <dsp:cNvPr id="0" name=""/>
        <dsp:cNvSpPr/>
      </dsp:nvSpPr>
      <dsp:spPr>
        <a:xfrm>
          <a:off x="1802259" y="329210"/>
          <a:ext cx="562725" cy="365771"/>
        </a:xfrm>
        <a:prstGeom prst="roundRect">
          <a:avLst/>
        </a:prstGeom>
        <a:solidFill>
          <a:schemeClr val="accent2">
            <a:shade val="50000"/>
            <a:hueOff val="0"/>
            <a:satOff val="-7229"/>
            <a:lumOff val="117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cap="all" spc="0" dirty="0" smtClean="0">
              <a:ln w="9000" cmpd="sng">
                <a:prstDash val="solid"/>
              </a:ln>
              <a:effectLst>
                <a:reflection blurRad="12700" stA="28000" endPos="45000" dist="1000" dir="5400000" sy="-100000" algn="bl" rotWithShape="0"/>
              </a:effectLst>
            </a:rPr>
            <a:t>URR</a:t>
          </a:r>
          <a:endParaRPr lang="en-US" sz="1400" b="1" kern="1200" cap="all" spc="0" dirty="0">
            <a:ln w="9000" cmpd="sng">
              <a:prstDash val="solid"/>
            </a:ln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1820114" y="347065"/>
        <a:ext cx="527015" cy="330061"/>
      </dsp:txXfrm>
    </dsp:sp>
    <dsp:sp modelId="{4D33ECC9-573A-4B54-B16F-ADB273EACD69}">
      <dsp:nvSpPr>
        <dsp:cNvPr id="0" name=""/>
        <dsp:cNvSpPr/>
      </dsp:nvSpPr>
      <dsp:spPr>
        <a:xfrm>
          <a:off x="1582341" y="183783"/>
          <a:ext cx="2806625" cy="2806625"/>
        </a:xfrm>
        <a:custGeom>
          <a:avLst/>
          <a:gdLst/>
          <a:ahLst/>
          <a:cxnLst/>
          <a:rect l="0" t="0" r="0" b="0"/>
          <a:pathLst>
            <a:path>
              <a:moveTo>
                <a:pt x="784442" y="143834"/>
              </a:moveTo>
              <a:arcTo wR="1403312" hR="1403312" stAng="14629913" swAng="867293"/>
            </a:path>
          </a:pathLst>
        </a:custGeom>
        <a:noFill/>
        <a:ln w="9525" cap="flat" cmpd="sng" algn="ctr">
          <a:solidFill>
            <a:schemeClr val="accent2">
              <a:shade val="90000"/>
              <a:hueOff val="0"/>
              <a:satOff val="-6666"/>
              <a:lumOff val="907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6472E4-12A5-46B1-ACFE-F1E3BA47199F}">
      <dsp:nvSpPr>
        <dsp:cNvPr id="0" name=""/>
        <dsp:cNvSpPr/>
      </dsp:nvSpPr>
      <dsp:spPr>
        <a:xfrm rot="2575633">
          <a:off x="2793983" y="3641437"/>
          <a:ext cx="750811" cy="53876"/>
        </a:xfrm>
        <a:custGeom>
          <a:avLst/>
          <a:gdLst/>
          <a:ahLst/>
          <a:cxnLst/>
          <a:rect l="0" t="0" r="0" b="0"/>
          <a:pathLst>
            <a:path>
              <a:moveTo>
                <a:pt x="0" y="26938"/>
              </a:moveTo>
              <a:lnTo>
                <a:pt x="750811" y="2693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3E2074-A872-4AA4-9EC1-E66DFBD722C8}">
      <dsp:nvSpPr>
        <dsp:cNvPr id="0" name=""/>
        <dsp:cNvSpPr/>
      </dsp:nvSpPr>
      <dsp:spPr>
        <a:xfrm>
          <a:off x="2894509" y="2559910"/>
          <a:ext cx="920297" cy="53876"/>
        </a:xfrm>
        <a:custGeom>
          <a:avLst/>
          <a:gdLst/>
          <a:ahLst/>
          <a:cxnLst/>
          <a:rect l="0" t="0" r="0" b="0"/>
          <a:pathLst>
            <a:path>
              <a:moveTo>
                <a:pt x="0" y="26938"/>
              </a:moveTo>
              <a:lnTo>
                <a:pt x="920297" y="2693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B88AA4-9680-4C23-B846-0E66B487D00F}">
      <dsp:nvSpPr>
        <dsp:cNvPr id="0" name=""/>
        <dsp:cNvSpPr/>
      </dsp:nvSpPr>
      <dsp:spPr>
        <a:xfrm rot="19104125">
          <a:off x="2777479" y="1463573"/>
          <a:ext cx="928160" cy="53876"/>
        </a:xfrm>
        <a:custGeom>
          <a:avLst/>
          <a:gdLst/>
          <a:ahLst/>
          <a:cxnLst/>
          <a:rect l="0" t="0" r="0" b="0"/>
          <a:pathLst>
            <a:path>
              <a:moveTo>
                <a:pt x="0" y="26938"/>
              </a:moveTo>
              <a:lnTo>
                <a:pt x="928160" y="26938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40603C-72B3-4FC7-BDBE-E49A09526712}">
      <dsp:nvSpPr>
        <dsp:cNvPr id="0" name=""/>
        <dsp:cNvSpPr/>
      </dsp:nvSpPr>
      <dsp:spPr>
        <a:xfrm>
          <a:off x="738243" y="1318456"/>
          <a:ext cx="2536784" cy="253678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1FBBF4-265C-40A0-A7C7-9B07F3FC1790}">
      <dsp:nvSpPr>
        <dsp:cNvPr id="0" name=""/>
        <dsp:cNvSpPr/>
      </dsp:nvSpPr>
      <dsp:spPr>
        <a:xfrm>
          <a:off x="3409548" y="948"/>
          <a:ext cx="1420110" cy="142011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Cell</a:t>
          </a:r>
          <a:r>
            <a:rPr lang="en-US" sz="1200" kern="1200" dirty="0" smtClean="0"/>
            <a:t> </a:t>
          </a:r>
          <a:r>
            <a:rPr lang="en-US" sz="1600" kern="1200" dirty="0" smtClean="0"/>
            <a:t>Cycle</a:t>
          </a:r>
          <a:endParaRPr lang="en-US" sz="1600" kern="1200" dirty="0"/>
        </a:p>
      </dsp:txBody>
      <dsp:txXfrm>
        <a:off x="3617518" y="208918"/>
        <a:ext cx="1004170" cy="1004170"/>
      </dsp:txXfrm>
    </dsp:sp>
    <dsp:sp modelId="{92AD04E8-F332-4266-A5DE-B27A85C4DF5A}">
      <dsp:nvSpPr>
        <dsp:cNvPr id="0" name=""/>
        <dsp:cNvSpPr/>
      </dsp:nvSpPr>
      <dsp:spPr>
        <a:xfrm>
          <a:off x="4971670" y="948"/>
          <a:ext cx="2130166" cy="1420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ATM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ATR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BRCA1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BRCA2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GADD45A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TP53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ABL1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CDKN1B</a:t>
          </a:r>
          <a:endParaRPr lang="en-US" sz="1100" kern="1200" dirty="0"/>
        </a:p>
      </dsp:txBody>
      <dsp:txXfrm>
        <a:off x="4971670" y="948"/>
        <a:ext cx="2130166" cy="1420110"/>
      </dsp:txXfrm>
    </dsp:sp>
    <dsp:sp modelId="{BFA47CED-502A-4C6B-A867-9A3491769C5F}">
      <dsp:nvSpPr>
        <dsp:cNvPr id="0" name=""/>
        <dsp:cNvSpPr/>
      </dsp:nvSpPr>
      <dsp:spPr>
        <a:xfrm>
          <a:off x="3814807" y="1825813"/>
          <a:ext cx="1522070" cy="152207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Apoptosis</a:t>
          </a:r>
          <a:endParaRPr lang="en-US" sz="1600" kern="1200" dirty="0"/>
        </a:p>
      </dsp:txBody>
      <dsp:txXfrm>
        <a:off x="4037709" y="2048715"/>
        <a:ext cx="1076266" cy="1076266"/>
      </dsp:txXfrm>
    </dsp:sp>
    <dsp:sp modelId="{7371ADA0-3A8A-4A1D-8DFD-8D13D7DD9FE0}">
      <dsp:nvSpPr>
        <dsp:cNvPr id="0" name=""/>
        <dsp:cNvSpPr/>
      </dsp:nvSpPr>
      <dsp:spPr>
        <a:xfrm>
          <a:off x="5489084" y="1825813"/>
          <a:ext cx="2283105" cy="1522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RB1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BID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BAD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BIK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BBC3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BAK1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BAX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BCL2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MCL1</a:t>
          </a:r>
          <a:endParaRPr lang="en-US" sz="1100" kern="1200" dirty="0"/>
        </a:p>
      </dsp:txBody>
      <dsp:txXfrm>
        <a:off x="5489084" y="1825813"/>
        <a:ext cx="2283105" cy="1522070"/>
      </dsp:txXfrm>
    </dsp:sp>
    <dsp:sp modelId="{EEA883F0-A104-4C3F-8896-C8700965FA7C}">
      <dsp:nvSpPr>
        <dsp:cNvPr id="0" name=""/>
        <dsp:cNvSpPr/>
      </dsp:nvSpPr>
      <dsp:spPr>
        <a:xfrm>
          <a:off x="3203628" y="3701657"/>
          <a:ext cx="1639467" cy="152207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Inflammatory</a:t>
          </a:r>
          <a:r>
            <a:rPr lang="en-US" sz="1200" kern="1200" dirty="0" smtClean="0"/>
            <a:t> </a:t>
          </a:r>
          <a:r>
            <a:rPr lang="en-US" sz="1400" kern="1200" dirty="0" smtClean="0"/>
            <a:t>Cytokines</a:t>
          </a:r>
          <a:endParaRPr lang="en-US" sz="1400" kern="1200" dirty="0"/>
        </a:p>
      </dsp:txBody>
      <dsp:txXfrm>
        <a:off x="3443722" y="3924559"/>
        <a:ext cx="1159279" cy="1076266"/>
      </dsp:txXfrm>
    </dsp:sp>
    <dsp:sp modelId="{26268914-B703-473E-A7FD-394B3170B6FA}">
      <dsp:nvSpPr>
        <dsp:cNvPr id="0" name=""/>
        <dsp:cNvSpPr/>
      </dsp:nvSpPr>
      <dsp:spPr>
        <a:xfrm>
          <a:off x="4848556" y="3701657"/>
          <a:ext cx="2459201" cy="15220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CD40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CD27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IL1A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IL6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IL8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IL18</a:t>
          </a:r>
          <a:endParaRPr lang="en-US" sz="1100" kern="1200" dirty="0"/>
        </a:p>
      </dsp:txBody>
      <dsp:txXfrm>
        <a:off x="4848556" y="3701657"/>
        <a:ext cx="2459201" cy="15220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6472E4-12A5-46B1-ACFE-F1E3BA47199F}">
      <dsp:nvSpPr>
        <dsp:cNvPr id="0" name=""/>
        <dsp:cNvSpPr/>
      </dsp:nvSpPr>
      <dsp:spPr>
        <a:xfrm rot="2540767">
          <a:off x="2805135" y="3651178"/>
          <a:ext cx="784505" cy="53349"/>
        </a:xfrm>
        <a:custGeom>
          <a:avLst/>
          <a:gdLst/>
          <a:ahLst/>
          <a:cxnLst/>
          <a:rect l="0" t="0" r="0" b="0"/>
          <a:pathLst>
            <a:path>
              <a:moveTo>
                <a:pt x="0" y="26674"/>
              </a:moveTo>
              <a:lnTo>
                <a:pt x="784505" y="2667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3E2074-A872-4AA4-9EC1-E66DFBD722C8}">
      <dsp:nvSpPr>
        <dsp:cNvPr id="0" name=""/>
        <dsp:cNvSpPr/>
      </dsp:nvSpPr>
      <dsp:spPr>
        <a:xfrm>
          <a:off x="2907478" y="2585663"/>
          <a:ext cx="911645" cy="53349"/>
        </a:xfrm>
        <a:custGeom>
          <a:avLst/>
          <a:gdLst/>
          <a:ahLst/>
          <a:cxnLst/>
          <a:rect l="0" t="0" r="0" b="0"/>
          <a:pathLst>
            <a:path>
              <a:moveTo>
                <a:pt x="0" y="26674"/>
              </a:moveTo>
              <a:lnTo>
                <a:pt x="911645" y="2667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B88AA4-9680-4C23-B846-0E66B487D00F}">
      <dsp:nvSpPr>
        <dsp:cNvPr id="0" name=""/>
        <dsp:cNvSpPr/>
      </dsp:nvSpPr>
      <dsp:spPr>
        <a:xfrm rot="19036891">
          <a:off x="2802940" y="1506541"/>
          <a:ext cx="788061" cy="53349"/>
        </a:xfrm>
        <a:custGeom>
          <a:avLst/>
          <a:gdLst/>
          <a:ahLst/>
          <a:cxnLst/>
          <a:rect l="0" t="0" r="0" b="0"/>
          <a:pathLst>
            <a:path>
              <a:moveTo>
                <a:pt x="0" y="26674"/>
              </a:moveTo>
              <a:lnTo>
                <a:pt x="788061" y="26674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40603C-72B3-4FC7-BDBE-E49A09526712}">
      <dsp:nvSpPr>
        <dsp:cNvPr id="0" name=""/>
        <dsp:cNvSpPr/>
      </dsp:nvSpPr>
      <dsp:spPr>
        <a:xfrm>
          <a:off x="772317" y="1356361"/>
          <a:ext cx="2511954" cy="251195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1FBBF4-265C-40A0-A7C7-9B07F3FC1790}">
      <dsp:nvSpPr>
        <dsp:cNvPr id="0" name=""/>
        <dsp:cNvSpPr/>
      </dsp:nvSpPr>
      <dsp:spPr>
        <a:xfrm>
          <a:off x="3286534" y="1090"/>
          <a:ext cx="1507172" cy="1507172"/>
        </a:xfrm>
        <a:prstGeom prst="ellipse">
          <a:avLst/>
        </a:prstGeom>
        <a:solidFill>
          <a:schemeClr val="accent5">
            <a:hueOff val="1085675"/>
            <a:satOff val="3732"/>
            <a:lumOff val="-179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Cell</a:t>
          </a:r>
          <a:r>
            <a:rPr lang="en-US" sz="1200" kern="1200" dirty="0" smtClean="0"/>
            <a:t> </a:t>
          </a:r>
          <a:r>
            <a:rPr lang="en-US" sz="1600" kern="1200" dirty="0" smtClean="0"/>
            <a:t>Cycle</a:t>
          </a:r>
          <a:endParaRPr lang="en-US" sz="1600" kern="1200" dirty="0"/>
        </a:p>
      </dsp:txBody>
      <dsp:txXfrm>
        <a:off x="3507254" y="221810"/>
        <a:ext cx="1065732" cy="1065732"/>
      </dsp:txXfrm>
    </dsp:sp>
    <dsp:sp modelId="{92AD04E8-F332-4266-A5DE-B27A85C4DF5A}">
      <dsp:nvSpPr>
        <dsp:cNvPr id="0" name=""/>
        <dsp:cNvSpPr/>
      </dsp:nvSpPr>
      <dsp:spPr>
        <a:xfrm>
          <a:off x="4944424" y="1090"/>
          <a:ext cx="2260758" cy="15071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ATM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ATR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BRCA1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BRCA2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GADD45A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TP53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ABL1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CDKN1B</a:t>
          </a:r>
          <a:endParaRPr lang="en-US" sz="1200" kern="1200" dirty="0"/>
        </a:p>
      </dsp:txBody>
      <dsp:txXfrm>
        <a:off x="4944424" y="1090"/>
        <a:ext cx="2260758" cy="1507172"/>
      </dsp:txXfrm>
    </dsp:sp>
    <dsp:sp modelId="{BFA47CED-502A-4C6B-A867-9A3491769C5F}">
      <dsp:nvSpPr>
        <dsp:cNvPr id="0" name=""/>
        <dsp:cNvSpPr/>
      </dsp:nvSpPr>
      <dsp:spPr>
        <a:xfrm>
          <a:off x="3819123" y="1858752"/>
          <a:ext cx="1507172" cy="1507172"/>
        </a:xfrm>
        <a:prstGeom prst="ellipse">
          <a:avLst/>
        </a:prstGeom>
        <a:solidFill>
          <a:schemeClr val="accent5">
            <a:hueOff val="2171350"/>
            <a:satOff val="7464"/>
            <a:lumOff val="-3581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Apoptosis</a:t>
          </a:r>
          <a:endParaRPr lang="en-US" sz="1600" kern="1200" dirty="0"/>
        </a:p>
      </dsp:txBody>
      <dsp:txXfrm>
        <a:off x="4039843" y="2079472"/>
        <a:ext cx="1065732" cy="1065732"/>
      </dsp:txXfrm>
    </dsp:sp>
    <dsp:sp modelId="{7371ADA0-3A8A-4A1D-8DFD-8D13D7DD9FE0}">
      <dsp:nvSpPr>
        <dsp:cNvPr id="0" name=""/>
        <dsp:cNvSpPr/>
      </dsp:nvSpPr>
      <dsp:spPr>
        <a:xfrm>
          <a:off x="5477013" y="1858752"/>
          <a:ext cx="2260758" cy="15071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RB1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BID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BAD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BIK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BBC3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BAK1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BAX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BCL2</a:t>
          </a:r>
          <a:endParaRPr lang="en-US" sz="11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rgbClr val="C00000"/>
              </a:solidFill>
            </a:rPr>
            <a:t>MCL1</a:t>
          </a:r>
          <a:endParaRPr lang="en-US" sz="1600" kern="1200" dirty="0">
            <a:solidFill>
              <a:srgbClr val="C00000"/>
            </a:solidFill>
          </a:endParaRPr>
        </a:p>
      </dsp:txBody>
      <dsp:txXfrm>
        <a:off x="5477013" y="1858752"/>
        <a:ext cx="2260758" cy="1507172"/>
      </dsp:txXfrm>
    </dsp:sp>
    <dsp:sp modelId="{EEA883F0-A104-4C3F-8896-C8700965FA7C}">
      <dsp:nvSpPr>
        <dsp:cNvPr id="0" name=""/>
        <dsp:cNvSpPr/>
      </dsp:nvSpPr>
      <dsp:spPr>
        <a:xfrm>
          <a:off x="3254829" y="3716413"/>
          <a:ext cx="1623420" cy="1507172"/>
        </a:xfrm>
        <a:prstGeom prst="ellipse">
          <a:avLst/>
        </a:prstGeom>
        <a:solidFill>
          <a:schemeClr val="accent5">
            <a:hueOff val="3257024"/>
            <a:satOff val="11196"/>
            <a:lumOff val="-53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Inflammatory</a:t>
          </a:r>
          <a:r>
            <a:rPr lang="en-US" sz="1200" kern="1200" dirty="0" smtClean="0"/>
            <a:t> </a:t>
          </a:r>
          <a:r>
            <a:rPr lang="en-US" sz="1400" kern="1200" dirty="0" smtClean="0"/>
            <a:t>Cytokines</a:t>
          </a:r>
          <a:endParaRPr lang="en-US" sz="1400" kern="1200" dirty="0"/>
        </a:p>
      </dsp:txBody>
      <dsp:txXfrm>
        <a:off x="3492573" y="3937133"/>
        <a:ext cx="1147932" cy="1065732"/>
      </dsp:txXfrm>
    </dsp:sp>
    <dsp:sp modelId="{26268914-B703-473E-A7FD-394B3170B6FA}">
      <dsp:nvSpPr>
        <dsp:cNvPr id="0" name=""/>
        <dsp:cNvSpPr/>
      </dsp:nvSpPr>
      <dsp:spPr>
        <a:xfrm>
          <a:off x="4883656" y="3716413"/>
          <a:ext cx="2435131" cy="15071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CD40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CD27</a:t>
          </a:r>
          <a:endParaRPr lang="en-U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IL6</a:t>
          </a:r>
          <a:endParaRPr lang="en-US" sz="11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rgbClr val="C00000"/>
              </a:solidFill>
            </a:rPr>
            <a:t>IL1A</a:t>
          </a:r>
          <a:endParaRPr lang="en-US" sz="1600" kern="1200" dirty="0">
            <a:solidFill>
              <a:srgbClr val="C0000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rgbClr val="C00000"/>
              </a:solidFill>
            </a:rPr>
            <a:t>IL8</a:t>
          </a:r>
          <a:r>
            <a:rPr lang="en-US" sz="1600" kern="1200" dirty="0" smtClean="0"/>
            <a:t>  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>
              <a:solidFill>
                <a:srgbClr val="C00000"/>
              </a:solidFill>
            </a:rPr>
            <a:t>IL18</a:t>
          </a:r>
          <a:r>
            <a:rPr lang="en-US" sz="1600" kern="1200" dirty="0" smtClean="0"/>
            <a:t>  </a:t>
          </a:r>
          <a:endParaRPr lang="en-US" sz="1600" kern="1200" dirty="0"/>
        </a:p>
      </dsp:txBody>
      <dsp:txXfrm>
        <a:off x="4883656" y="3716413"/>
        <a:ext cx="2435131" cy="15071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87680" y="240030"/>
            <a:ext cx="3628814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100" b="1"/>
            </a:lvl1pPr>
          </a:lstStyle>
          <a:p>
            <a:r>
              <a:rPr lang="en-US" dirty="0"/>
              <a:t>Martin J. Citardi, MD, FACS</a:t>
            </a:r>
          </a:p>
          <a:p>
            <a:r>
              <a:rPr lang="en-US" dirty="0" smtClean="0"/>
              <a:t>University of </a:t>
            </a:r>
            <a:r>
              <a:rPr lang="en-US" dirty="0"/>
              <a:t>Texas Medical School at Houston</a:t>
            </a:r>
          </a:p>
          <a:p>
            <a:r>
              <a:rPr lang="en-US" dirty="0"/>
              <a:t>© </a:t>
            </a:r>
            <a:r>
              <a:rPr lang="en-US" dirty="0" smtClean="0"/>
              <a:t>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63420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56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6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666D541F-1321-44FC-A84E-93DEAF87A51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6932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038475" y="690563"/>
            <a:ext cx="5114925" cy="2922587"/>
          </a:xfrm>
        </p:spPr>
        <p:txBody>
          <a:bodyPr/>
          <a:lstStyle>
            <a:lvl1pPr>
              <a:defRPr sz="3600" baseline="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Title </a:t>
            </a:r>
            <a:r>
              <a:rPr lang="en-US" dirty="0"/>
              <a:t>of </a:t>
            </a:r>
            <a:r>
              <a:rPr lang="en-US" dirty="0" smtClean="0"/>
              <a:t>Presentation</a:t>
            </a:r>
            <a:br>
              <a:rPr lang="en-US" dirty="0" smtClean="0"/>
            </a:br>
            <a:r>
              <a:rPr lang="en-US" dirty="0" smtClean="0"/>
              <a:t>Arial, 36 point</a:t>
            </a:r>
            <a:br>
              <a:rPr lang="en-US" dirty="0" smtClean="0"/>
            </a:br>
            <a:r>
              <a:rPr lang="en-US" dirty="0" smtClean="0"/>
              <a:t>Option 1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580819" y="3993614"/>
            <a:ext cx="4575381" cy="212883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000" baseline="0">
                <a:effectLst/>
              </a:defRPr>
            </a:lvl1pPr>
          </a:lstStyle>
          <a:p>
            <a:r>
              <a:rPr lang="en-US" dirty="0" smtClean="0"/>
              <a:t>Martin J. Citardi, </a:t>
            </a:r>
            <a:r>
              <a:rPr lang="en-US" dirty="0"/>
              <a:t>MD, FACS</a:t>
            </a:r>
          </a:p>
          <a:p>
            <a:r>
              <a:rPr lang="en-US" dirty="0" smtClean="0"/>
              <a:t>Department </a:t>
            </a:r>
            <a:r>
              <a:rPr lang="en-US" dirty="0"/>
              <a:t>of </a:t>
            </a:r>
            <a:r>
              <a:rPr lang="en-US" dirty="0" smtClean="0"/>
              <a:t>Otorhinolaryngology-</a:t>
            </a:r>
          </a:p>
          <a:p>
            <a:r>
              <a:rPr lang="en-US" dirty="0" smtClean="0"/>
              <a:t>Head &amp; Neck Surgery</a:t>
            </a:r>
            <a:endParaRPr lang="en-US" dirty="0"/>
          </a:p>
          <a:p>
            <a:r>
              <a:rPr lang="en-US" dirty="0" smtClean="0"/>
              <a:t>Texas Sinus Institute</a:t>
            </a:r>
          </a:p>
          <a:p>
            <a:r>
              <a:rPr lang="en-US" dirty="0" smtClean="0"/>
              <a:t>Texas Skull Base Institute</a:t>
            </a:r>
          </a:p>
          <a:p>
            <a:r>
              <a:rPr lang="en-US" dirty="0" smtClean="0"/>
              <a:t>martin.j.citardi@uth.tmc.edu</a:t>
            </a:r>
            <a:endParaRPr lang="en-US" dirty="0"/>
          </a:p>
          <a:p>
            <a:r>
              <a:rPr lang="en-US" dirty="0" smtClean="0"/>
              <a:t>www.ut-ent.org </a:t>
            </a:r>
            <a:endParaRPr lang="en-US" dirty="0"/>
          </a:p>
          <a:p>
            <a:endParaRPr lang="en-US" dirty="0"/>
          </a:p>
        </p:txBody>
      </p:sp>
      <p:pic>
        <p:nvPicPr>
          <p:cNvPr id="11" name="Picture 10" descr="MS_2c_vert+below REV 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613400" y="3509721"/>
            <a:ext cx="2592832" cy="1557579"/>
          </a:xfrm>
          <a:prstGeom prst="rect">
            <a:avLst/>
          </a:prstGeom>
        </p:spPr>
      </p:pic>
      <p:pic>
        <p:nvPicPr>
          <p:cNvPr id="10" name="Picture 9" descr="MHH TexasMed 4C_LG copy.jpg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13400" y="5164860"/>
            <a:ext cx="2562352" cy="1045440"/>
          </a:xfrm>
          <a:prstGeom prst="rect">
            <a:avLst/>
          </a:prstGeom>
        </p:spPr>
      </p:pic>
      <p:pic>
        <p:nvPicPr>
          <p:cNvPr id="13" name="Content Placeholder 14" descr="MHH Plaza_0348.jpg"/>
          <p:cNvPicPr>
            <a:picLocks noChangeAspect="1"/>
          </p:cNvPicPr>
          <p:nvPr userDrawn="1"/>
        </p:nvPicPr>
        <p:blipFill>
          <a:blip r:embed="rId4" cstate="print">
            <a:lum/>
          </a:blip>
          <a:stretch>
            <a:fillRect/>
          </a:stretch>
        </p:blipFill>
        <p:spPr bwMode="auto">
          <a:xfrm>
            <a:off x="620183" y="647700"/>
            <a:ext cx="2137833" cy="3206750"/>
          </a:xfrm>
          <a:prstGeom prst="roundRect">
            <a:avLst/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bliqueTopRight"/>
            <a:lightRig rig="threePt" dir="t"/>
          </a:scene3d>
          <a:sp3d/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739775" y="741363"/>
            <a:ext cx="7566025" cy="2922587"/>
          </a:xfrm>
        </p:spPr>
        <p:txBody>
          <a:bodyPr/>
          <a:lstStyle>
            <a:lvl1pPr algn="ctr">
              <a:defRPr sz="4000" baseline="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Title </a:t>
            </a:r>
            <a:r>
              <a:rPr lang="en-US" dirty="0"/>
              <a:t>of </a:t>
            </a:r>
            <a:r>
              <a:rPr lang="en-US" dirty="0" smtClean="0"/>
              <a:t>Presentation</a:t>
            </a:r>
            <a:br>
              <a:rPr lang="en-US" dirty="0" smtClean="0"/>
            </a:br>
            <a:r>
              <a:rPr lang="en-US" dirty="0" smtClean="0"/>
              <a:t>Arial, 40 point, bold</a:t>
            </a:r>
            <a:br>
              <a:rPr lang="en-US" dirty="0" smtClean="0"/>
            </a:br>
            <a:r>
              <a:rPr lang="en-US" dirty="0" smtClean="0"/>
              <a:t>Option 2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95119" y="3688814"/>
            <a:ext cx="5108781" cy="212883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200" baseline="0">
                <a:effectLst/>
              </a:defRPr>
            </a:lvl1pPr>
          </a:lstStyle>
          <a:p>
            <a:r>
              <a:rPr lang="en-US" dirty="0"/>
              <a:t>Martin J. Citardi, MD, FACS</a:t>
            </a:r>
          </a:p>
          <a:p>
            <a:r>
              <a:rPr lang="en-US" dirty="0" smtClean="0"/>
              <a:t>Department </a:t>
            </a:r>
            <a:r>
              <a:rPr lang="en-US" dirty="0"/>
              <a:t>of </a:t>
            </a:r>
            <a:r>
              <a:rPr lang="en-US" dirty="0" smtClean="0"/>
              <a:t>Otorhinolaryngology-</a:t>
            </a:r>
          </a:p>
          <a:p>
            <a:r>
              <a:rPr lang="en-US" dirty="0" smtClean="0"/>
              <a:t>Head &amp; Neck Surgery</a:t>
            </a:r>
            <a:endParaRPr lang="en-US" dirty="0"/>
          </a:p>
          <a:p>
            <a:r>
              <a:rPr lang="en-US" dirty="0" smtClean="0"/>
              <a:t>Texas Sinus Institute</a:t>
            </a:r>
          </a:p>
          <a:p>
            <a:r>
              <a:rPr lang="en-US" dirty="0" smtClean="0"/>
              <a:t>Texas Skull Base Institute</a:t>
            </a:r>
          </a:p>
          <a:p>
            <a:r>
              <a:rPr lang="en-US" dirty="0" smtClean="0"/>
              <a:t>martin.j.citardi@uth.tmc.edu</a:t>
            </a:r>
            <a:endParaRPr lang="en-US" dirty="0"/>
          </a:p>
          <a:p>
            <a:r>
              <a:rPr lang="en-US" dirty="0" smtClean="0"/>
              <a:t>www.ut-ent.org </a:t>
            </a:r>
            <a:endParaRPr lang="en-US" dirty="0"/>
          </a:p>
          <a:p>
            <a:endParaRPr lang="en-US" dirty="0"/>
          </a:p>
        </p:txBody>
      </p:sp>
      <p:pic>
        <p:nvPicPr>
          <p:cNvPr id="10" name="Picture 9" descr="MHH TexasMed 4C_LG copy.jp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01990" y="5016500"/>
            <a:ext cx="2676961" cy="1092200"/>
          </a:xfrm>
          <a:prstGeom prst="rect">
            <a:avLst/>
          </a:prstGeom>
        </p:spPr>
      </p:pic>
      <p:pic>
        <p:nvPicPr>
          <p:cNvPr id="11" name="Picture 10" descr="MS_2c_vert+below REV 2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652568" y="3314700"/>
            <a:ext cx="2706064" cy="162560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60375" y="754063"/>
            <a:ext cx="4695825" cy="2649537"/>
          </a:xfrm>
        </p:spPr>
        <p:txBody>
          <a:bodyPr/>
          <a:lstStyle>
            <a:lvl1pPr>
              <a:defRPr sz="4000" baseline="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Title </a:t>
            </a:r>
            <a:r>
              <a:rPr lang="en-US" dirty="0"/>
              <a:t>of </a:t>
            </a:r>
            <a:r>
              <a:rPr lang="en-US" dirty="0" smtClean="0"/>
              <a:t>Presentation</a:t>
            </a:r>
            <a:br>
              <a:rPr lang="en-US" dirty="0" smtClean="0"/>
            </a:br>
            <a:r>
              <a:rPr lang="en-US" dirty="0" smtClean="0"/>
              <a:t>Arial, 40 point</a:t>
            </a:r>
            <a:br>
              <a:rPr lang="en-US" dirty="0" smtClean="0"/>
            </a:br>
            <a:r>
              <a:rPr lang="en-US" dirty="0" smtClean="0"/>
              <a:t>Option 3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66519" y="3688814"/>
            <a:ext cx="5197681" cy="212883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200" baseline="0">
                <a:effectLst/>
              </a:defRPr>
            </a:lvl1pPr>
          </a:lstStyle>
          <a:p>
            <a:r>
              <a:rPr lang="en-US" dirty="0"/>
              <a:t>Martin J. Citardi, MD, FACS</a:t>
            </a:r>
          </a:p>
          <a:p>
            <a:r>
              <a:rPr lang="en-US" dirty="0" smtClean="0"/>
              <a:t>Department </a:t>
            </a:r>
            <a:r>
              <a:rPr lang="en-US" dirty="0"/>
              <a:t>of </a:t>
            </a:r>
            <a:r>
              <a:rPr lang="en-US" dirty="0" smtClean="0"/>
              <a:t>Otorhinolaryngology-</a:t>
            </a:r>
          </a:p>
          <a:p>
            <a:r>
              <a:rPr lang="en-US" dirty="0" smtClean="0"/>
              <a:t>Head &amp; Neck Surgery</a:t>
            </a:r>
            <a:endParaRPr lang="en-US" dirty="0"/>
          </a:p>
          <a:p>
            <a:r>
              <a:rPr lang="en-US" dirty="0" smtClean="0"/>
              <a:t>Texas Sinus Institute</a:t>
            </a:r>
          </a:p>
          <a:p>
            <a:r>
              <a:rPr lang="en-US" dirty="0" smtClean="0"/>
              <a:t>Texas Skull Base Institute</a:t>
            </a:r>
          </a:p>
          <a:p>
            <a:r>
              <a:rPr lang="en-US" dirty="0" smtClean="0"/>
              <a:t>martin.j.citardi@uth.tmc.edu</a:t>
            </a:r>
            <a:endParaRPr lang="en-US" dirty="0"/>
          </a:p>
          <a:p>
            <a:r>
              <a:rPr lang="en-US" dirty="0" smtClean="0"/>
              <a:t>www.ut-ent.org </a:t>
            </a:r>
            <a:endParaRPr lang="en-US" dirty="0"/>
          </a:p>
          <a:p>
            <a:endParaRPr lang="en-US" dirty="0"/>
          </a:p>
        </p:txBody>
      </p:sp>
      <p:pic>
        <p:nvPicPr>
          <p:cNvPr id="10" name="Picture 9" descr="MHH TexasMed 4C_LG copy.jp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76060" y="4622800"/>
            <a:ext cx="3050491" cy="1244600"/>
          </a:xfrm>
          <a:prstGeom prst="rect">
            <a:avLst/>
          </a:prstGeom>
        </p:spPr>
      </p:pic>
      <p:pic>
        <p:nvPicPr>
          <p:cNvPr id="11" name="Picture 10" descr="MS_2c_vert+below REV 2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5384800" y="2727162"/>
            <a:ext cx="2757932" cy="165676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500">
                <a:solidFill>
                  <a:srgbClr val="BD4F19"/>
                </a:solidFill>
              </a:defRPr>
            </a:lvl1pPr>
          </a:lstStyle>
          <a:p>
            <a:r>
              <a:rPr lang="en-US" dirty="0" smtClean="0"/>
              <a:t>Arial, 25 point, bold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000" baseline="0">
                <a:latin typeface="Arial" pitchFamily="34" charset="0"/>
                <a:cs typeface="Arial" pitchFamily="34" charset="0"/>
              </a:defRPr>
            </a:lvl1pPr>
            <a:lvl2pPr>
              <a:buFont typeface="Arial" pitchFamily="34" charset="0"/>
              <a:buChar char="•"/>
              <a:defRPr sz="20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2000">
                <a:latin typeface="Arial" pitchFamily="34" charset="0"/>
                <a:cs typeface="Arial" pitchFamily="34" charset="0"/>
              </a:defRPr>
            </a:lvl4pPr>
            <a:lvl5pPr>
              <a:defRPr sz="2500">
                <a:latin typeface="+mn-lt"/>
              </a:defRPr>
            </a:lvl5pPr>
          </a:lstStyle>
          <a:p>
            <a:pPr lvl="0"/>
            <a:r>
              <a:rPr lang="en-US" dirty="0" smtClean="0"/>
              <a:t>Arial, 20 point</a:t>
            </a:r>
          </a:p>
          <a:p>
            <a:pPr lvl="1"/>
            <a:r>
              <a:rPr lang="en-US" dirty="0" smtClean="0"/>
              <a:t>Level 2</a:t>
            </a:r>
          </a:p>
          <a:p>
            <a:pPr lvl="2"/>
            <a:r>
              <a:rPr lang="en-US" dirty="0" smtClean="0"/>
              <a:t>Level 3</a:t>
            </a:r>
          </a:p>
          <a:p>
            <a:pPr lvl="3"/>
            <a:r>
              <a:rPr lang="en-US" dirty="0" smtClean="0"/>
              <a:t>Level 4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5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387850"/>
          </a:xfrm>
        </p:spPr>
        <p:txBody>
          <a:bodyPr/>
          <a:lstStyle>
            <a:lvl1pPr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sz="2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2000"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2200">
                <a:latin typeface="Gill Sans MT" pitchFamily="34" charset="0"/>
              </a:defRPr>
            </a:lvl4pPr>
            <a:lvl5pPr>
              <a:defRPr sz="2200">
                <a:latin typeface="Gill Sans MT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387850"/>
          </a:xfr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  <a:lvl2pPr algn="l" rtl="0" fontAlgn="base">
              <a:spcBef>
                <a:spcPct val="20000"/>
              </a:spcBef>
              <a:spcAft>
                <a:spcPct val="0"/>
              </a:spcAft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2pPr>
            <a:lvl3pPr algn="l" rtl="0" fontAlgn="base">
              <a:spcBef>
                <a:spcPct val="20000"/>
              </a:spcBef>
              <a:spcAft>
                <a:spcPct val="0"/>
              </a:spcAft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lang="en-US" sz="2200" dirty="0" smtClean="0">
                <a:solidFill>
                  <a:schemeClr val="tx1"/>
                </a:solidFill>
                <a:latin typeface="Gill Sans MT" pitchFamily="34" charset="0"/>
                <a:ea typeface="+mn-ea"/>
                <a:cs typeface="+mn-cs"/>
              </a:defRPr>
            </a:lvl4pPr>
            <a:lvl5pPr>
              <a:defRPr lang="en-US" sz="2200" dirty="0">
                <a:solidFill>
                  <a:schemeClr val="tx1"/>
                </a:solidFill>
                <a:latin typeface="Gill Sans MT" pitchFamily="34" charset="0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0" u="sng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>
                <a:latin typeface="Arial" pitchFamily="34" charset="0"/>
                <a:cs typeface="Arial" pitchFamily="34" charset="0"/>
              </a:defRPr>
            </a:lvl1pPr>
            <a:lvl2pPr>
              <a:defRPr sz="2000">
                <a:latin typeface="Arial" pitchFamily="34" charset="0"/>
                <a:cs typeface="Arial" pitchFamily="34" charset="0"/>
              </a:defRPr>
            </a:lvl2pPr>
            <a:lvl3pPr>
              <a:defRPr sz="2000">
                <a:latin typeface="Arial" pitchFamily="34" charset="0"/>
                <a:cs typeface="Arial" pitchFamily="34" charset="0"/>
              </a:defRPr>
            </a:lvl3pPr>
            <a:lvl4pPr>
              <a:defRPr sz="2200">
                <a:latin typeface="Gill Sans MT" pitchFamily="34" charset="0"/>
              </a:defRPr>
            </a:lvl4pPr>
            <a:lvl5pPr>
              <a:defRPr sz="2200">
                <a:latin typeface="Gill Sans MT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lang="en-US" sz="2000" b="0" u="sng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  <a:lvl2pPr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3pPr>
            <a:lvl4pPr>
              <a:defRPr lang="en-US" sz="2200" dirty="0" smtClean="0">
                <a:solidFill>
                  <a:schemeClr val="tx1"/>
                </a:solidFill>
                <a:latin typeface="Gill Sans MT" pitchFamily="34" charset="0"/>
                <a:ea typeface="+mn-ea"/>
                <a:cs typeface="+mn-cs"/>
              </a:defRPr>
            </a:lvl4pPr>
            <a:lvl5pPr>
              <a:defRPr lang="en-US" sz="2200" dirty="0">
                <a:solidFill>
                  <a:schemeClr val="tx1"/>
                </a:solidFill>
                <a:latin typeface="Gill Sans MT" pitchFamily="34" charset="0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5279"/>
            <a:ext cx="3008313" cy="116205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400">
                <a:latin typeface="Arial" pitchFamily="34" charset="0"/>
                <a:cs typeface="Arial" pitchFamily="34" charset="0"/>
              </a:defRPr>
            </a:lvl3pPr>
            <a:lvl4pPr>
              <a:defRPr sz="2500">
                <a:latin typeface="Gill Sans MT" pitchFamily="34" charset="0"/>
              </a:defRPr>
            </a:lvl4pPr>
            <a:lvl5pPr>
              <a:defRPr sz="2500">
                <a:latin typeface="Gill Sans MT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3658" y="1783443"/>
            <a:ext cx="3008313" cy="4691063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sz="25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38785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38785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17725"/>
          </a:xfrm>
        </p:spPr>
        <p:txBody>
          <a:bodyPr/>
          <a:lstStyle>
            <a:lvl1pPr>
              <a:buFont typeface="Arial" pitchFamily="34" charset="0"/>
              <a:buChar char="•"/>
              <a:defRPr sz="2000">
                <a:solidFill>
                  <a:srgbClr val="4D4F53"/>
                </a:solidFill>
              </a:defRPr>
            </a:lvl1pPr>
            <a:lvl2pPr>
              <a:buFont typeface="Arial" pitchFamily="34" charset="0"/>
              <a:buChar char="•"/>
              <a:defRPr sz="2000">
                <a:solidFill>
                  <a:srgbClr val="4D4F53"/>
                </a:solidFill>
              </a:defRPr>
            </a:lvl2pPr>
            <a:lvl3pPr>
              <a:buFont typeface="Arial" pitchFamily="34" charset="0"/>
              <a:buChar char="•"/>
              <a:defRPr sz="2000">
                <a:solidFill>
                  <a:srgbClr val="4D4F53"/>
                </a:solidFill>
              </a:defRPr>
            </a:lvl3pPr>
            <a:lvl4pPr>
              <a:defRPr sz="22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17725"/>
          </a:xfrm>
        </p:spPr>
        <p:txBody>
          <a:bodyPr/>
          <a:lstStyle>
            <a:lvl1pPr>
              <a:buFont typeface="Arial" pitchFamily="34" charset="0"/>
              <a:buChar char="•"/>
              <a:defRPr sz="2000">
                <a:solidFill>
                  <a:srgbClr val="4D4F53"/>
                </a:solidFill>
              </a:defRPr>
            </a:lvl1pPr>
            <a:lvl2pPr>
              <a:buFont typeface="Arial" pitchFamily="34" charset="0"/>
              <a:buChar char="•"/>
              <a:defRPr sz="2000">
                <a:solidFill>
                  <a:srgbClr val="4D4F53"/>
                </a:solidFill>
              </a:defRPr>
            </a:lvl2pPr>
            <a:lvl3pPr>
              <a:buFont typeface="Arial" pitchFamily="34" charset="0"/>
              <a:buChar char="•"/>
              <a:defRPr sz="2000">
                <a:solidFill>
                  <a:srgbClr val="4D4F53"/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870325"/>
            <a:ext cx="8229600" cy="2117725"/>
          </a:xfrm>
        </p:spPr>
        <p:txBody>
          <a:bodyPr/>
          <a:lstStyle>
            <a:lvl1pPr>
              <a:buFont typeface="Arial" pitchFamily="34" charset="0"/>
              <a:buChar char="•"/>
              <a:defRPr sz="2000"/>
            </a:lvl1pPr>
            <a:lvl2pPr>
              <a:buFont typeface="Arial" pitchFamily="34" charset="0"/>
              <a:buChar char="•"/>
              <a:defRPr sz="2000"/>
            </a:lvl2pPr>
            <a:lvl3pPr>
              <a:buFont typeface="Arial" pitchFamily="34" charset="0"/>
              <a:buChar char="•"/>
              <a:defRPr sz="2000"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387850"/>
          </a:xfrm>
        </p:spPr>
        <p:txBody>
          <a:bodyPr/>
          <a:lstStyle>
            <a:lvl1pP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1pPr>
            <a:lvl2pP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2pPr>
            <a:lvl3pP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3pPr>
            <a:lvl4pPr>
              <a:buFont typeface="Arial" pitchFamily="34" charset="0"/>
              <a:buChar char="•"/>
              <a:defRPr>
                <a:latin typeface="Arial" pitchFamily="34" charset="0"/>
                <a:cs typeface="Arial" pitchFamily="34" charset="0"/>
              </a:defRPr>
            </a:lvl4pPr>
            <a:lvl5pPr>
              <a:buFont typeface="Arial" pitchFamily="34" charset="0"/>
              <a:buChar char="•"/>
              <a:defRPr>
                <a:solidFill>
                  <a:srgbClr val="4D4F53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17725"/>
          </a:xfr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  <a:lvl2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2pPr>
            <a:lvl3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3pPr>
            <a:lvl4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4pPr>
            <a:lvl5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870325"/>
            <a:ext cx="4038600" cy="2117725"/>
          </a:xfr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  <a:lvl2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2pPr>
            <a:lvl3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3pPr>
            <a:lvl4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4pPr>
            <a:lvl5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17725"/>
          </a:xfr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  <a:lvl2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2pPr>
            <a:lvl3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870325"/>
            <a:ext cx="8229600" cy="2117725"/>
          </a:xfr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  <a:lvl2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2pPr>
            <a:lvl3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387850"/>
          </a:xfr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  <a:lvl2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2pPr>
            <a:lvl3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387850"/>
          </a:xfr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  <a:lvl2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2pPr>
            <a:lvl3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17725"/>
          </a:xfr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  <a:lvl2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latin typeface="Gill Sans MT" pitchFamily="34" charset="0"/>
              </a:defRPr>
            </a:lvl4pPr>
            <a:lvl5pPr>
              <a:defRPr>
                <a:latin typeface="Gill Sans MT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17725"/>
          </a:xfr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  <a:lvl2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2pPr>
            <a:lvl3pPr>
              <a:defRPr lang="en-US" sz="2000" dirty="0" smtClean="0">
                <a:solidFill>
                  <a:schemeClr val="tx1"/>
                </a:solidFill>
                <a:latin typeface="Gill Sans MT" pitchFamily="34" charset="0"/>
                <a:ea typeface="+mn-ea"/>
                <a:cs typeface="+mn-cs"/>
              </a:defRPr>
            </a:lvl3pPr>
            <a:lvl4pPr>
              <a:defRPr lang="en-US" sz="2000" dirty="0" smtClean="0">
                <a:solidFill>
                  <a:schemeClr val="tx1"/>
                </a:solidFill>
                <a:latin typeface="Gill Sans MT" pitchFamily="34" charset="0"/>
                <a:ea typeface="+mn-ea"/>
                <a:cs typeface="+mn-cs"/>
              </a:defRPr>
            </a:lvl4pPr>
            <a:lvl5pPr>
              <a:defRPr lang="en-US" sz="2000" dirty="0" smtClean="0">
                <a:solidFill>
                  <a:schemeClr val="tx1"/>
                </a:solidFill>
                <a:latin typeface="Gill Sans MT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841296"/>
            <a:ext cx="4038600" cy="2117725"/>
          </a:xfr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  <a:lvl2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2pPr>
            <a:lvl3pPr algn="l" rtl="0" fontAlgn="base">
              <a:spcBef>
                <a:spcPct val="20000"/>
              </a:spcBef>
              <a:spcAft>
                <a:spcPct val="0"/>
              </a:spcAft>
              <a:defRPr lang="en-US" sz="2000" dirty="0" smtClean="0">
                <a:solidFill>
                  <a:schemeClr val="tx1"/>
                </a:solidFill>
                <a:latin typeface="Gill Sans MT" pitchFamily="34" charset="0"/>
                <a:ea typeface="+mn-ea"/>
                <a:cs typeface="+mn-cs"/>
              </a:defRPr>
            </a:lvl3pPr>
            <a:lvl4pPr algn="l" rtl="0" fontAlgn="base">
              <a:spcBef>
                <a:spcPct val="20000"/>
              </a:spcBef>
              <a:spcAft>
                <a:spcPct val="0"/>
              </a:spcAft>
              <a:defRPr lang="en-US" sz="2000" dirty="0" smtClean="0">
                <a:solidFill>
                  <a:schemeClr val="tx1"/>
                </a:solidFill>
                <a:latin typeface="Gill Sans MT" pitchFamily="34" charset="0"/>
                <a:ea typeface="+mn-ea"/>
                <a:cs typeface="+mn-cs"/>
              </a:defRPr>
            </a:lvl4pPr>
            <a:lvl5pPr algn="l" rtl="0" fontAlgn="base">
              <a:spcBef>
                <a:spcPct val="20000"/>
              </a:spcBef>
              <a:spcAft>
                <a:spcPct val="0"/>
              </a:spcAft>
              <a:defRPr lang="en-US" sz="2000" dirty="0">
                <a:solidFill>
                  <a:schemeClr val="tx1"/>
                </a:solidFill>
                <a:latin typeface="Gill Sans MT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870325"/>
            <a:ext cx="4038600" cy="2117725"/>
          </a:xfrm>
        </p:spPr>
        <p:txBody>
          <a:bodyPr/>
          <a:lstStyle>
            <a:lvl1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1pPr>
            <a:lvl2pPr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lang="en-US" sz="2000" b="0" baseline="0" dirty="0" smtClean="0">
                <a:solidFill>
                  <a:srgbClr val="4D4F53"/>
                </a:solidFill>
                <a:effectLst/>
                <a:latin typeface="Arial" pitchFamily="34" charset="0"/>
                <a:ea typeface="+mn-ea"/>
                <a:cs typeface="Arial" pitchFamily="34" charset="0"/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This is the Slide Title (Arial, 25 point, bold)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38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Arial, 25 point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pic>
        <p:nvPicPr>
          <p:cNvPr id="10" name="Picture 9" descr="MS_2c_vert+below REV 3.png"/>
          <p:cNvPicPr>
            <a:picLocks noChangeAspect="1"/>
          </p:cNvPicPr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472324" y="6270625"/>
            <a:ext cx="1204076" cy="467663"/>
          </a:xfrm>
          <a:prstGeom prst="rect">
            <a:avLst/>
          </a:prstGeom>
        </p:spPr>
      </p:pic>
      <p:pic>
        <p:nvPicPr>
          <p:cNvPr id="11" name="Picture 10" descr="MH logo (MJC).png"/>
          <p:cNvPicPr>
            <a:picLocks noChangeAspect="1"/>
          </p:cNvPicPr>
          <p:nvPr userDrawn="1"/>
        </p:nvPicPr>
        <p:blipFill>
          <a:blip r:embed="rId20" cstate="print"/>
          <a:stretch>
            <a:fillRect/>
          </a:stretch>
        </p:blipFill>
        <p:spPr>
          <a:xfrm>
            <a:off x="1940505" y="6286012"/>
            <a:ext cx="1555169" cy="43863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5486400" y="6337300"/>
            <a:ext cx="3238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4D4F53"/>
                </a:solidFill>
                <a:latin typeface="Arial" pitchFamily="34" charset="0"/>
                <a:cs typeface="Arial" pitchFamily="34" charset="0"/>
              </a:rPr>
              <a:t>Papilloma</a:t>
            </a:r>
            <a:endParaRPr lang="en-US" sz="1600" b="1" dirty="0">
              <a:solidFill>
                <a:srgbClr val="4D4F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Line 8"/>
          <p:cNvSpPr>
            <a:spLocks noChangeShapeType="1"/>
          </p:cNvSpPr>
          <p:nvPr userDrawn="1"/>
        </p:nvSpPr>
        <p:spPr bwMode="auto">
          <a:xfrm>
            <a:off x="0" y="6184900"/>
            <a:ext cx="9144000" cy="0"/>
          </a:xfrm>
          <a:prstGeom prst="line">
            <a:avLst/>
          </a:prstGeom>
          <a:noFill/>
          <a:ln w="25400">
            <a:solidFill>
              <a:srgbClr val="BD4F1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8" name="Picture 7" descr="UTMB logo.PNG"/>
          <p:cNvPicPr>
            <a:picLocks noChangeAspect="1"/>
          </p:cNvPicPr>
          <p:nvPr userDrawn="1"/>
        </p:nvPicPr>
        <p:blipFill>
          <a:blip r:embed="rId21" cstate="print"/>
          <a:stretch>
            <a:fillRect/>
          </a:stretch>
        </p:blipFill>
        <p:spPr>
          <a:xfrm>
            <a:off x="4098522" y="6233375"/>
            <a:ext cx="1590897" cy="62462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67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2500" b="1" i="0" spc="0" baseline="0">
          <a:solidFill>
            <a:srgbClr val="BD4F19"/>
          </a:solidFill>
          <a:effectLst/>
          <a:latin typeface="Arial" pitchFamily="34" charset="0"/>
          <a:ea typeface="+mj-ea"/>
          <a:cs typeface="Arial" pitchFamily="34" charset="0"/>
        </a:defRPr>
      </a:lvl1pPr>
      <a:lvl2pPr algn="l" rtl="0" fontAlgn="base">
        <a:spcBef>
          <a:spcPct val="0"/>
        </a:spcBef>
        <a:spcAft>
          <a:spcPct val="0"/>
        </a:spcAft>
        <a:defRPr sz="2500">
          <a:solidFill>
            <a:srgbClr val="D1752B"/>
          </a:solidFill>
          <a:effectLst>
            <a:outerShdw blurRad="38100" dist="38100" dir="2700000" algn="tl">
              <a:srgbClr val="000000"/>
            </a:outerShdw>
          </a:effectLst>
          <a:latin typeface="Gill Sans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500">
          <a:solidFill>
            <a:srgbClr val="D1752B"/>
          </a:solidFill>
          <a:effectLst>
            <a:outerShdw blurRad="38100" dist="38100" dir="2700000" algn="tl">
              <a:srgbClr val="000000"/>
            </a:outerShdw>
          </a:effectLst>
          <a:latin typeface="Gill Sans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500">
          <a:solidFill>
            <a:srgbClr val="D1752B"/>
          </a:solidFill>
          <a:effectLst>
            <a:outerShdw blurRad="38100" dist="38100" dir="2700000" algn="tl">
              <a:srgbClr val="000000"/>
            </a:outerShdw>
          </a:effectLst>
          <a:latin typeface="Gill Sans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500">
          <a:solidFill>
            <a:srgbClr val="D1752B"/>
          </a:solidFill>
          <a:effectLst>
            <a:outerShdw blurRad="38100" dist="38100" dir="2700000" algn="tl">
              <a:srgbClr val="000000"/>
            </a:outerShdw>
          </a:effectLst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500">
          <a:solidFill>
            <a:srgbClr val="D1752B"/>
          </a:solidFill>
          <a:effectLst>
            <a:outerShdw blurRad="38100" dist="38100" dir="2700000" algn="tl">
              <a:srgbClr val="000000"/>
            </a:outerShdw>
          </a:effectLst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500">
          <a:solidFill>
            <a:srgbClr val="D1752B"/>
          </a:solidFill>
          <a:effectLst>
            <a:outerShdw blurRad="38100" dist="38100" dir="2700000" algn="tl">
              <a:srgbClr val="000000"/>
            </a:outerShdw>
          </a:effectLst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500">
          <a:solidFill>
            <a:srgbClr val="D1752B"/>
          </a:solidFill>
          <a:effectLst>
            <a:outerShdw blurRad="38100" dist="38100" dir="2700000" algn="tl">
              <a:srgbClr val="000000"/>
            </a:outerShdw>
          </a:effectLst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500">
          <a:solidFill>
            <a:srgbClr val="D1752B"/>
          </a:solidFill>
          <a:effectLst>
            <a:outerShdw blurRad="38100" dist="38100" dir="2700000" algn="tl">
              <a:srgbClr val="000000"/>
            </a:outerShdw>
          </a:effectLst>
          <a:latin typeface="Gill Sans MT" pitchFamily="34" charset="0"/>
        </a:defRPr>
      </a:lvl9pPr>
    </p:titleStyle>
    <p:bodyStyle>
      <a:lvl1pPr marL="342900" indent="-342900" algn="l" rtl="0" fontAlgn="base">
        <a:lnSpc>
          <a:spcPct val="102000"/>
        </a:lnSpc>
        <a:spcBef>
          <a:spcPct val="20000"/>
        </a:spcBef>
        <a:spcAft>
          <a:spcPct val="0"/>
        </a:spcAft>
        <a:buChar char="•"/>
        <a:defRPr sz="2000" b="0" baseline="0">
          <a:solidFill>
            <a:srgbClr val="4D4F53"/>
          </a:solidFill>
          <a:effectLst/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•"/>
        <a:defRPr sz="2000" b="0">
          <a:solidFill>
            <a:srgbClr val="4D4F53"/>
          </a:solidFill>
          <a:effectLst/>
          <a:latin typeface="Arial" pitchFamily="34" charset="0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 b="0">
          <a:solidFill>
            <a:srgbClr val="4D4F53"/>
          </a:solidFill>
          <a:effectLst/>
          <a:latin typeface="Arial" pitchFamily="34" charset="0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•"/>
        <a:defRPr sz="2000" b="0">
          <a:solidFill>
            <a:srgbClr val="4D4F53"/>
          </a:solidFill>
          <a:effectLst/>
          <a:latin typeface="Arial" pitchFamily="34" charset="0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niprot.org/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bi.mlm.nih.gov/gene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bi.mlm.nih.gov/gene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bi.mlm.nih.gov/gene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niprot.org/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9775" y="498764"/>
            <a:ext cx="7566025" cy="2992581"/>
          </a:xfrm>
        </p:spPr>
        <p:txBody>
          <a:bodyPr/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Genetic </a:t>
            </a:r>
            <a:r>
              <a:rPr lang="en-US" sz="3200" dirty="0" err="1" smtClean="0"/>
              <a:t>Dysregulation</a:t>
            </a:r>
            <a:r>
              <a:rPr lang="en-US" sz="3200" dirty="0" smtClean="0"/>
              <a:t> in Recurrent Respiratory </a:t>
            </a:r>
            <a:r>
              <a:rPr lang="en-US" sz="3200" dirty="0" err="1" smtClean="0"/>
              <a:t>Papillomatosis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Authors:  Regina Rodman MD, </a:t>
            </a:r>
            <a:r>
              <a:rPr lang="en-US" sz="2400" dirty="0" err="1" smtClean="0"/>
              <a:t>Simukayi</a:t>
            </a:r>
            <a:r>
              <a:rPr lang="en-US" sz="2400" dirty="0" smtClean="0"/>
              <a:t> </a:t>
            </a:r>
            <a:r>
              <a:rPr lang="en-US" sz="2400" dirty="0" err="1" smtClean="0"/>
              <a:t>Mutasa</a:t>
            </a:r>
            <a:r>
              <a:rPr lang="en-US" sz="2400" dirty="0" smtClean="0"/>
              <a:t>, Crystal Dupuis, Heidi Spratt PhD,  </a:t>
            </a:r>
            <a:br>
              <a:rPr lang="en-US" sz="2400" dirty="0" smtClean="0"/>
            </a:br>
            <a:r>
              <a:rPr lang="en-US" sz="2400" dirty="0" smtClean="0"/>
              <a:t>Michael </a:t>
            </a:r>
            <a:r>
              <a:rPr lang="en-US" sz="2400" dirty="0" err="1" smtClean="0"/>
              <a:t>Underbrink</a:t>
            </a:r>
            <a:r>
              <a:rPr lang="en-US" sz="2400" dirty="0" smtClean="0"/>
              <a:t>, MD MBA</a:t>
            </a:r>
            <a:br>
              <a:rPr lang="en-US" sz="2400" dirty="0" smtClean="0"/>
            </a:br>
            <a:r>
              <a:rPr lang="en-US" sz="2400" dirty="0" smtClean="0"/>
              <a:t> 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3709" y="4655127"/>
            <a:ext cx="1828800" cy="609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 descr="UTMB_Health_tag_RG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7594" y="3920401"/>
            <a:ext cx="3624864" cy="173736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Disclosure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None</a:t>
            </a:r>
            <a:endParaRPr lang="en-US" sz="24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Introduction- Recurrent Respiratory </a:t>
            </a:r>
            <a:r>
              <a:rPr lang="en-US" dirty="0" err="1" smtClean="0"/>
              <a:t>Papillomatosis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HPV  types 6 and 11</a:t>
            </a:r>
          </a:p>
          <a:p>
            <a:r>
              <a:rPr lang="en-US" sz="2400" dirty="0" smtClean="0"/>
              <a:t>Children and adults</a:t>
            </a:r>
          </a:p>
          <a:p>
            <a:r>
              <a:rPr lang="en-US" sz="2400" dirty="0" smtClean="0"/>
              <a:t>Relatively </a:t>
            </a:r>
            <a:r>
              <a:rPr lang="en-US" sz="2400" dirty="0"/>
              <a:t>rare</a:t>
            </a:r>
          </a:p>
          <a:p>
            <a:pPr lvl="1"/>
            <a:r>
              <a:rPr lang="en-US" sz="1800" dirty="0"/>
              <a:t>4.3/1,000,000 children</a:t>
            </a:r>
          </a:p>
          <a:p>
            <a:pPr lvl="1"/>
            <a:r>
              <a:rPr lang="en-US" sz="1800" dirty="0"/>
              <a:t>1.8/1,000,000 adults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In </a:t>
            </a:r>
            <a:r>
              <a:rPr lang="en-US" sz="2400" dirty="0"/>
              <a:t>affected patients the disease can</a:t>
            </a:r>
          </a:p>
          <a:p>
            <a:pPr>
              <a:buNone/>
            </a:pPr>
            <a:r>
              <a:rPr lang="en-US" sz="2400" dirty="0"/>
              <a:t>	 be </a:t>
            </a:r>
            <a:r>
              <a:rPr lang="en-US" sz="2400" dirty="0" smtClean="0"/>
              <a:t>devastating</a:t>
            </a:r>
          </a:p>
          <a:p>
            <a:pPr lvl="1"/>
            <a:r>
              <a:rPr lang="en-US" sz="2400" dirty="0" smtClean="0"/>
              <a:t>19.7 procedures/lifetime </a:t>
            </a:r>
            <a:r>
              <a:rPr lang="en-US" sz="2400" dirty="0"/>
              <a:t>in </a:t>
            </a:r>
            <a:r>
              <a:rPr lang="en-US" sz="2400" dirty="0" smtClean="0"/>
              <a:t>children</a:t>
            </a:r>
            <a:endParaRPr lang="en-US" sz="2400" dirty="0"/>
          </a:p>
          <a:p>
            <a:pPr lvl="1"/>
            <a:r>
              <a:rPr lang="en-US" sz="2400" dirty="0" smtClean="0"/>
              <a:t>4.4 procedures/year</a:t>
            </a:r>
            <a:endParaRPr lang="en-US" sz="2400" dirty="0"/>
          </a:p>
          <a:p>
            <a:pPr>
              <a:buNone/>
            </a:pPr>
            <a:endParaRPr lang="en-US" sz="2400" dirty="0"/>
          </a:p>
          <a:p>
            <a:endParaRPr lang="en-US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6673755" y="5500050"/>
            <a:ext cx="21972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Derkay</a:t>
            </a:r>
            <a:r>
              <a:rPr lang="en-US" sz="1000" dirty="0"/>
              <a:t> CS, </a:t>
            </a:r>
            <a:r>
              <a:rPr lang="en-US" sz="1000" dirty="0" err="1"/>
              <a:t>Wiatrak</a:t>
            </a:r>
            <a:r>
              <a:rPr lang="en-US" sz="1000" dirty="0"/>
              <a:t> B.  Recurrent respiratory </a:t>
            </a:r>
            <a:r>
              <a:rPr lang="en-US" sz="1000" dirty="0" err="1"/>
              <a:t>papillomatosis</a:t>
            </a:r>
            <a:r>
              <a:rPr lang="en-US" sz="1000" dirty="0"/>
              <a:t>: a review.  Laryngoscope 2008;118(7):1236-47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89991" y="2275573"/>
            <a:ext cx="2653563" cy="2194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Surgery is mainstay of </a:t>
            </a:r>
            <a:r>
              <a:rPr lang="en-US" sz="2400" dirty="0" smtClean="0"/>
              <a:t>treatment 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/>
              <a:t>Much research has been done on “high risk” HPV types associated with cervical cancer, HPV 16 &amp; 18</a:t>
            </a:r>
          </a:p>
          <a:p>
            <a:endParaRPr lang="en-US" sz="2400" dirty="0" smtClean="0"/>
          </a:p>
          <a:p>
            <a:r>
              <a:rPr lang="en-US" sz="2400" dirty="0" smtClean="0"/>
              <a:t>Less is known at molecular level regarding RRP related HPVs, 6 &amp; 11</a:t>
            </a:r>
          </a:p>
          <a:p>
            <a:endParaRPr lang="en-US" sz="2400" dirty="0" smtClean="0"/>
          </a:p>
          <a:p>
            <a:r>
              <a:rPr lang="en-US" sz="2400" dirty="0"/>
              <a:t>To find a cure, we must better understand the molecular mechanisms of disease</a:t>
            </a:r>
          </a:p>
          <a:p>
            <a:endParaRPr lang="en-US" sz="2400" dirty="0" smtClean="0"/>
          </a:p>
          <a:p>
            <a:endParaRPr lang="en-US" sz="24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49914" y="395785"/>
            <a:ext cx="2432144" cy="2011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xmlns="" val="2897983426"/>
              </p:ext>
            </p:extLst>
          </p:nvPr>
        </p:nvGraphicFramePr>
        <p:xfrm>
          <a:off x="-568036" y="2992582"/>
          <a:ext cx="5971309" cy="3089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Up Arrow 6"/>
          <p:cNvSpPr/>
          <p:nvPr/>
        </p:nvSpPr>
        <p:spPr>
          <a:xfrm>
            <a:off x="2133599" y="1385454"/>
            <a:ext cx="512618" cy="1565564"/>
          </a:xfrm>
          <a:prstGeom prst="up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Bent Arrow 7"/>
          <p:cNvSpPr/>
          <p:nvPr/>
        </p:nvSpPr>
        <p:spPr>
          <a:xfrm>
            <a:off x="3172691" y="1939636"/>
            <a:ext cx="1011382" cy="1330036"/>
          </a:xfrm>
          <a:prstGeom prst="ben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0545" y="235526"/>
            <a:ext cx="22998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E6 bind to c terminal of p53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Disrupts Apoptosis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97927" y="1371600"/>
            <a:ext cx="19673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E7 targets </a:t>
            </a:r>
            <a:r>
              <a:rPr lang="en-US" dirty="0" err="1" smtClean="0"/>
              <a:t>Rb</a:t>
            </a:r>
            <a:r>
              <a:rPr lang="en-US" dirty="0" smtClean="0"/>
              <a:t> protein</a:t>
            </a:r>
          </a:p>
          <a:p>
            <a:r>
              <a:rPr lang="en-US" dirty="0" err="1" smtClean="0">
                <a:solidFill>
                  <a:srgbClr val="C00000"/>
                </a:solidFill>
              </a:rPr>
              <a:t>Dysregulation</a:t>
            </a:r>
            <a:r>
              <a:rPr lang="en-US" dirty="0" smtClean="0">
                <a:solidFill>
                  <a:srgbClr val="C00000"/>
                </a:solidFill>
              </a:rPr>
              <a:t> of cell cycle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02036" y="2951018"/>
            <a:ext cx="30618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Immune “tolerance” to papilloma virus  </a:t>
            </a:r>
          </a:p>
          <a:p>
            <a:r>
              <a:rPr lang="en-US" dirty="0" smtClean="0"/>
              <a:t>-altered CD8+ T cell subset</a:t>
            </a:r>
          </a:p>
          <a:p>
            <a:r>
              <a:rPr lang="en-US" dirty="0" smtClean="0"/>
              <a:t>-Th1/Th2 cytokine imbalance</a:t>
            </a:r>
          </a:p>
          <a:p>
            <a:r>
              <a:rPr lang="en-US" dirty="0" smtClean="0"/>
              <a:t>-Defective NK cells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165273" y="5557838"/>
            <a:ext cx="26358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Bonagura Hatam DeVoti 1999</a:t>
            </a:r>
          </a:p>
          <a:p>
            <a:r>
              <a:rPr lang="en-US" sz="800" dirty="0"/>
              <a:t>DeVoti Rosenthal Immune dysregulatio and tumor associated gene changes </a:t>
            </a:r>
          </a:p>
          <a:p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Compare genes of </a:t>
            </a:r>
          </a:p>
          <a:p>
            <a:pPr lvl="1"/>
            <a:r>
              <a:rPr lang="en-US" sz="2400" dirty="0" smtClean="0"/>
              <a:t>cell cycle</a:t>
            </a:r>
          </a:p>
          <a:p>
            <a:pPr lvl="1"/>
            <a:r>
              <a:rPr lang="en-US" sz="2400" dirty="0" smtClean="0"/>
              <a:t>apoptosis</a:t>
            </a:r>
          </a:p>
          <a:p>
            <a:pPr lvl="1"/>
            <a:r>
              <a:rPr lang="en-US" sz="2400" dirty="0" smtClean="0"/>
              <a:t>inflammatory cytokines</a:t>
            </a:r>
          </a:p>
          <a:p>
            <a:endParaRPr lang="en-US" sz="2400" dirty="0" smtClean="0"/>
          </a:p>
          <a:p>
            <a:r>
              <a:rPr lang="en-US" sz="2400" dirty="0" smtClean="0"/>
              <a:t>Laryngeal papilloma </a:t>
            </a:r>
            <a:r>
              <a:rPr lang="en-US" sz="2400" dirty="0" err="1" smtClean="0"/>
              <a:t>vs</a:t>
            </a:r>
            <a:r>
              <a:rPr lang="en-US" sz="2400" dirty="0" smtClean="0"/>
              <a:t> normal tissue</a:t>
            </a:r>
          </a:p>
          <a:p>
            <a:endParaRPr lang="en-US" sz="2400" dirty="0" smtClean="0"/>
          </a:p>
          <a:p>
            <a:r>
              <a:rPr lang="en-US" sz="2400" dirty="0" smtClean="0"/>
              <a:t>Goal:  to better understand where </a:t>
            </a:r>
            <a:r>
              <a:rPr lang="en-US" sz="2400" dirty="0" err="1" smtClean="0"/>
              <a:t>dysregulation</a:t>
            </a:r>
            <a:r>
              <a:rPr lang="en-US" sz="2400" dirty="0" smtClean="0"/>
              <a:t> occurs in laryngeal papilloma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723719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294429772"/>
              </p:ext>
            </p:extLst>
          </p:nvPr>
        </p:nvGraphicFramePr>
        <p:xfrm>
          <a:off x="272955" y="395784"/>
          <a:ext cx="8475259" cy="5224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0" y="443748"/>
            <a:ext cx="12692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+mn-lt"/>
              </a:rPr>
              <a:t>MCM3Ap</a:t>
            </a:r>
          </a:p>
          <a:p>
            <a:r>
              <a:rPr lang="en-US" sz="1000" dirty="0" smtClean="0">
                <a:latin typeface="+mn-lt"/>
              </a:rPr>
              <a:t>CDK2</a:t>
            </a:r>
          </a:p>
          <a:p>
            <a:r>
              <a:rPr lang="en-US" sz="1000" dirty="0" smtClean="0">
                <a:latin typeface="+mn-lt"/>
              </a:rPr>
              <a:t>CDK4</a:t>
            </a:r>
          </a:p>
          <a:p>
            <a:r>
              <a:rPr lang="en-US" sz="1000" dirty="0" smtClean="0">
                <a:latin typeface="+mn-lt"/>
              </a:rPr>
              <a:t>CDK1</a:t>
            </a:r>
          </a:p>
          <a:p>
            <a:r>
              <a:rPr lang="en-US" sz="1000" dirty="0" smtClean="0">
                <a:latin typeface="+mn-lt"/>
              </a:rPr>
              <a:t>CDKN1A</a:t>
            </a:r>
          </a:p>
          <a:p>
            <a:r>
              <a:rPr lang="en-US" sz="1000" dirty="0" smtClean="0">
                <a:latin typeface="+mn-lt"/>
              </a:rPr>
              <a:t>CDKN1B</a:t>
            </a:r>
          </a:p>
          <a:p>
            <a:r>
              <a:rPr lang="en-US" sz="1000" dirty="0" smtClean="0">
                <a:latin typeface="+mn-lt"/>
              </a:rPr>
              <a:t>CDKN2A(1,5)</a:t>
            </a:r>
          </a:p>
          <a:p>
            <a:r>
              <a:rPr lang="en-US" sz="1000" dirty="0" smtClean="0">
                <a:latin typeface="+mn-lt"/>
              </a:rPr>
              <a:t>CDKN2A(4)</a:t>
            </a:r>
            <a:endParaRPr lang="en-US" sz="10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91619" y="2210938"/>
            <a:ext cx="982638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+mn-lt"/>
              </a:rPr>
              <a:t>NAIP</a:t>
            </a:r>
          </a:p>
          <a:p>
            <a:r>
              <a:rPr lang="en-US" sz="1000" dirty="0" smtClean="0">
                <a:latin typeface="+mn-lt"/>
              </a:rPr>
              <a:t>BIRC2</a:t>
            </a:r>
          </a:p>
          <a:p>
            <a:r>
              <a:rPr lang="en-US" sz="1000" dirty="0" smtClean="0">
                <a:latin typeface="+mn-lt"/>
              </a:rPr>
              <a:t>BIRC3</a:t>
            </a:r>
          </a:p>
          <a:p>
            <a:r>
              <a:rPr lang="en-US" sz="1000" dirty="0" smtClean="0">
                <a:latin typeface="+mn-lt"/>
              </a:rPr>
              <a:t>XIAP</a:t>
            </a:r>
          </a:p>
          <a:p>
            <a:r>
              <a:rPr lang="en-US" sz="1000" dirty="0" smtClean="0">
                <a:latin typeface="+mn-lt"/>
              </a:rPr>
              <a:t>BIRC5</a:t>
            </a:r>
          </a:p>
          <a:p>
            <a:r>
              <a:rPr lang="en-US" sz="1000" dirty="0" smtClean="0">
                <a:latin typeface="+mn-lt"/>
              </a:rPr>
              <a:t>FASLG</a:t>
            </a:r>
          </a:p>
          <a:p>
            <a:r>
              <a:rPr lang="en-US" sz="1000" dirty="0" smtClean="0">
                <a:latin typeface="+mn-lt"/>
              </a:rPr>
              <a:t>FADD</a:t>
            </a:r>
          </a:p>
          <a:p>
            <a:r>
              <a:rPr lang="en-US" sz="1000" dirty="0" smtClean="0">
                <a:latin typeface="+mn-lt"/>
              </a:rPr>
              <a:t>TRADD</a:t>
            </a:r>
          </a:p>
          <a:p>
            <a:endParaRPr lang="en-US" sz="1100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70646" y="4326340"/>
            <a:ext cx="1241946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latin typeface="+mn-lt"/>
              </a:rPr>
              <a:t>IFNG</a:t>
            </a:r>
          </a:p>
          <a:p>
            <a:r>
              <a:rPr lang="en-US" sz="1000" dirty="0" smtClean="0">
                <a:latin typeface="+mn-lt"/>
              </a:rPr>
              <a:t>IFNK</a:t>
            </a:r>
          </a:p>
          <a:p>
            <a:r>
              <a:rPr lang="en-US" sz="1000" dirty="0" smtClean="0">
                <a:latin typeface="+mn-lt"/>
              </a:rPr>
              <a:t>TNF</a:t>
            </a:r>
          </a:p>
          <a:p>
            <a:r>
              <a:rPr lang="en-US" sz="1000" dirty="0" smtClean="0">
                <a:latin typeface="+mn-lt"/>
              </a:rPr>
              <a:t>TGFB1</a:t>
            </a:r>
          </a:p>
          <a:p>
            <a:pPr lvl="0"/>
            <a:r>
              <a:rPr lang="en-US" sz="1000" dirty="0">
                <a:latin typeface="+mn-lt"/>
              </a:rPr>
              <a:t>IL28RA</a:t>
            </a:r>
          </a:p>
          <a:p>
            <a:pPr lvl="0"/>
            <a:r>
              <a:rPr lang="en-US" sz="1000" dirty="0">
                <a:latin typeface="+mn-lt"/>
              </a:rPr>
              <a:t>IL29</a:t>
            </a:r>
          </a:p>
          <a:p>
            <a:endParaRPr lang="en-US" sz="11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19851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br>
              <a:rPr lang="en-US" dirty="0" smtClean="0"/>
            </a:br>
            <a:r>
              <a:rPr lang="en-US" sz="2000" dirty="0" smtClean="0"/>
              <a:t>Patient Selection</a:t>
            </a:r>
            <a:endParaRPr lang="en-US" sz="20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Laryngeal Papilloma</a:t>
            </a:r>
            <a:endParaRPr lang="en-US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 smtClean="0"/>
              <a:t>Therapeutic excision</a:t>
            </a:r>
          </a:p>
          <a:p>
            <a:r>
              <a:rPr lang="en-US" sz="2400" dirty="0" smtClean="0"/>
              <a:t>½ sample to pathology</a:t>
            </a:r>
          </a:p>
          <a:p>
            <a:r>
              <a:rPr lang="en-US" sz="2400" dirty="0" smtClean="0"/>
              <a:t>½ sample for study</a:t>
            </a:r>
            <a:endParaRPr lang="en-US" sz="24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400" dirty="0" err="1" smtClean="0"/>
              <a:t>Uvulapalatopharyngoplasty</a:t>
            </a:r>
            <a:endParaRPr lang="en-US" sz="24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2400" dirty="0" smtClean="0"/>
              <a:t>Therapy for sleep apnea</a:t>
            </a:r>
          </a:p>
          <a:p>
            <a:r>
              <a:rPr lang="en-US" sz="2400" dirty="0" smtClean="0"/>
              <a:t>Mucosa stripped off uvula</a:t>
            </a:r>
            <a:endParaRPr lang="en-US" sz="2400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031" t="8475" r="25520" b="13630"/>
          <a:stretch/>
        </p:blipFill>
        <p:spPr bwMode="auto">
          <a:xfrm rot="5400000">
            <a:off x="5717338" y="3596482"/>
            <a:ext cx="2059254" cy="2129246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7288" y="3770490"/>
            <a:ext cx="2329631" cy="192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br>
              <a:rPr lang="en-US" dirty="0" smtClean="0"/>
            </a:br>
            <a:r>
              <a:rPr lang="en-US" sz="2000" dirty="0" smtClean="0"/>
              <a:t>RNA Extraction and Qualification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537881" cy="4387850"/>
          </a:xfrm>
        </p:spPr>
        <p:txBody>
          <a:bodyPr/>
          <a:lstStyle/>
          <a:p>
            <a:r>
              <a:rPr lang="en-US" sz="2400" dirty="0" smtClean="0"/>
              <a:t>11 pairs of papilloma/normal</a:t>
            </a:r>
          </a:p>
          <a:p>
            <a:pPr lvl="1"/>
            <a:r>
              <a:rPr lang="en-US" sz="2400" dirty="0" smtClean="0"/>
              <a:t>Tissues homogenized </a:t>
            </a:r>
          </a:p>
          <a:p>
            <a:pPr lvl="1"/>
            <a:r>
              <a:rPr lang="en-US" sz="2400" dirty="0" smtClean="0"/>
              <a:t>RNA extracted</a:t>
            </a:r>
          </a:p>
          <a:p>
            <a:pPr lvl="2"/>
            <a:r>
              <a:rPr lang="en-US" sz="1800" dirty="0"/>
              <a:t>Quantity and quality assessed</a:t>
            </a:r>
          </a:p>
          <a:p>
            <a:endParaRPr lang="en-US" sz="2400" dirty="0" smtClean="0"/>
          </a:p>
          <a:p>
            <a:r>
              <a:rPr lang="en-US" sz="2400" dirty="0" smtClean="0"/>
              <a:t>Custom </a:t>
            </a:r>
            <a:r>
              <a:rPr lang="en-US" sz="2400" dirty="0"/>
              <a:t>designed, </a:t>
            </a:r>
            <a:r>
              <a:rPr lang="en-US" sz="2400" dirty="0" smtClean="0"/>
              <a:t>reverse transcriptase, real </a:t>
            </a:r>
            <a:r>
              <a:rPr lang="en-US" sz="2400" dirty="0"/>
              <a:t>time PCR microarrays</a:t>
            </a:r>
          </a:p>
          <a:p>
            <a:pPr lvl="1"/>
            <a:r>
              <a:rPr lang="en-US" dirty="0"/>
              <a:t>46 disease focused genes</a:t>
            </a:r>
          </a:p>
          <a:p>
            <a:pPr lvl="1"/>
            <a:r>
              <a:rPr lang="en-US" dirty="0"/>
              <a:t>5 housekeeping, 3 RNA and PCR quality control</a:t>
            </a:r>
          </a:p>
          <a:p>
            <a:endParaRPr lang="en-US" sz="2400" dirty="0" smtClean="0"/>
          </a:p>
          <a:p>
            <a:pPr lvl="1"/>
            <a:r>
              <a:rPr lang="en-US" sz="2400" dirty="0" smtClean="0"/>
              <a:t>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282736" y="1600200"/>
            <a:ext cx="3404063" cy="373527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4" descr="samp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5103277" y="1772738"/>
            <a:ext cx="3742201" cy="3383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35782" y="5569527"/>
            <a:ext cx="3408218" cy="1115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1050" dirty="0" smtClean="0"/>
              <a:t>-</a:t>
            </a:r>
            <a:r>
              <a:rPr lang="en-US" sz="1000" dirty="0" err="1" smtClean="0"/>
              <a:t>QIAShredder</a:t>
            </a:r>
            <a:r>
              <a:rPr lang="en-US" sz="1000" dirty="0" smtClean="0"/>
              <a:t>, </a:t>
            </a:r>
            <a:r>
              <a:rPr lang="en-US" sz="1000" dirty="0" err="1" smtClean="0"/>
              <a:t>RNAEasy</a:t>
            </a:r>
            <a:r>
              <a:rPr lang="en-US" sz="1000" dirty="0" smtClean="0"/>
              <a:t> Mini </a:t>
            </a:r>
          </a:p>
          <a:p>
            <a:pPr lvl="1"/>
            <a:r>
              <a:rPr lang="en-US" sz="1000" dirty="0" smtClean="0"/>
              <a:t>-</a:t>
            </a:r>
            <a:r>
              <a:rPr lang="en-US" sz="1000" dirty="0" err="1" smtClean="0"/>
              <a:t>NanoDrop</a:t>
            </a:r>
            <a:r>
              <a:rPr lang="en-US" sz="1000" dirty="0" smtClean="0"/>
              <a:t> ND-1000  </a:t>
            </a:r>
          </a:p>
          <a:p>
            <a:pPr lvl="1"/>
            <a:r>
              <a:rPr lang="en-US" sz="1000" dirty="0" smtClean="0"/>
              <a:t>-Agilent </a:t>
            </a:r>
            <a:r>
              <a:rPr lang="en-US" sz="1000" dirty="0" err="1"/>
              <a:t>BioAnalyzer</a:t>
            </a:r>
            <a:r>
              <a:rPr lang="en-US" sz="1000" dirty="0"/>
              <a:t> 2100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281055" y="5666508"/>
            <a:ext cx="26933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-SYBR </a:t>
            </a:r>
            <a:r>
              <a:rPr lang="en-US" sz="1000" dirty="0"/>
              <a:t>Green PCR Master </a:t>
            </a:r>
            <a:r>
              <a:rPr lang="en-US" sz="1000" dirty="0" smtClean="0"/>
              <a:t>Mix</a:t>
            </a:r>
          </a:p>
          <a:p>
            <a:r>
              <a:rPr lang="en-US" sz="1000" dirty="0" smtClean="0"/>
              <a:t>-ABI </a:t>
            </a:r>
            <a:r>
              <a:rPr lang="en-US" sz="1000" dirty="0"/>
              <a:t>prism 7500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br>
              <a:rPr lang="en-US" dirty="0" smtClean="0"/>
            </a:br>
            <a:r>
              <a:rPr lang="en-US" dirty="0" smtClean="0"/>
              <a:t>Data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528" y="1600200"/>
            <a:ext cx="8354290" cy="4387850"/>
          </a:xfrm>
        </p:spPr>
        <p:txBody>
          <a:bodyPr/>
          <a:lstStyle/>
          <a:p>
            <a:r>
              <a:rPr lang="en-US" dirty="0" smtClean="0"/>
              <a:t>Threshold cycle numbers (Ct) defined as fluorescence values exceeding baseline</a:t>
            </a:r>
          </a:p>
          <a:p>
            <a:pPr lvl="1"/>
            <a:r>
              <a:rPr lang="en-US" dirty="0" smtClean="0"/>
              <a:t>SYBR green used to bind double stranded PCR products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l-GR" dirty="0" smtClean="0"/>
              <a:t>ΔΔ</a:t>
            </a:r>
            <a:r>
              <a:rPr lang="en-US" dirty="0" smtClean="0"/>
              <a:t>Ct Method</a:t>
            </a:r>
          </a:p>
          <a:p>
            <a:pPr lvl="1"/>
            <a:r>
              <a:rPr lang="en-US" dirty="0" smtClean="0"/>
              <a:t>Comparison of measured Ct values for each sample of laryngeal papilloma to paired control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Mann-Whitney test to evaluate statistically significant differences between group of papilloma compared to control group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06836" y="5791200"/>
            <a:ext cx="1842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74710" y="2668733"/>
            <a:ext cx="2600325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156390449"/>
              </p:ext>
            </p:extLst>
          </p:nvPr>
        </p:nvGraphicFramePr>
        <p:xfrm>
          <a:off x="197892" y="1600200"/>
          <a:ext cx="8673153" cy="304407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85750"/>
                <a:gridCol w="1282889"/>
                <a:gridCol w="1351129"/>
                <a:gridCol w="1542197"/>
                <a:gridCol w="1460310"/>
                <a:gridCol w="1050878"/>
              </a:tblGrid>
              <a:tr h="520662"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MCL1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IL1A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IL8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IL18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IL31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66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Mann-Whitney U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66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Wilcoxon W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91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77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93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74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86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66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Z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-2.114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-2.118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-2.201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-2.345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-2.243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66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 err="1">
                          <a:effectLst/>
                        </a:rPr>
                        <a:t>Asymp</a:t>
                      </a:r>
                      <a:r>
                        <a:rPr lang="en-US" sz="2400" u="none" strike="noStrike" dirty="0">
                          <a:effectLst/>
                        </a:rPr>
                        <a:t>. Sig. (2-tailed</a:t>
                      </a:r>
                      <a:r>
                        <a:rPr lang="en-US" sz="2400" u="none" strike="noStrike" dirty="0" smtClean="0">
                          <a:effectLst/>
                        </a:rPr>
                        <a:t>) P value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0.035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0.034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0.028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0.019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0.025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7584165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Results  MCL-1 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Regulation of apoptosis vs</a:t>
            </a:r>
            <a:r>
              <a:rPr lang="en-US" dirty="0"/>
              <a:t>.</a:t>
            </a:r>
            <a:r>
              <a:rPr lang="en-US" dirty="0" smtClean="0"/>
              <a:t> cell survival</a:t>
            </a:r>
          </a:p>
          <a:p>
            <a:endParaRPr lang="en-US" dirty="0" smtClean="0"/>
          </a:p>
          <a:p>
            <a:r>
              <a:rPr lang="en-US" dirty="0" smtClean="0"/>
              <a:t>Maintenance of viability but not of proliferation </a:t>
            </a:r>
          </a:p>
          <a:p>
            <a:pPr lvl="1"/>
            <a:r>
              <a:rPr lang="en-US" dirty="0" smtClean="0"/>
              <a:t>isoform 1- </a:t>
            </a:r>
            <a:r>
              <a:rPr lang="en-US" i="1" dirty="0" smtClean="0"/>
              <a:t>inhibiting apoptosis </a:t>
            </a:r>
          </a:p>
          <a:p>
            <a:pPr lvl="1"/>
            <a:r>
              <a:rPr lang="en-US" dirty="0" smtClean="0"/>
              <a:t>isoform 2- and isoform 3 </a:t>
            </a:r>
            <a:r>
              <a:rPr lang="en-US" i="1" dirty="0" smtClean="0"/>
              <a:t>promote apoptosis, </a:t>
            </a:r>
            <a:r>
              <a:rPr lang="en-US" dirty="0" smtClean="0"/>
              <a:t>death-inducing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DOWN Regulation in our papilloma study</a:t>
            </a:r>
          </a:p>
          <a:p>
            <a:pPr lvl="1"/>
            <a:r>
              <a:rPr lang="en-US" dirty="0" smtClean="0"/>
              <a:t>May be the isoform 2 or 3 that was detected </a:t>
            </a:r>
            <a:r>
              <a:rPr lang="en-US" dirty="0" smtClean="0">
                <a:sym typeface="Wingdings" pitchFamily="2" charset="2"/>
              </a:rPr>
              <a:t>		decrease apoptosis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17127" y="5500255"/>
            <a:ext cx="310341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MCL-1 Human 907820.  </a:t>
            </a:r>
            <a:r>
              <a:rPr lang="en-US" sz="1050" dirty="0" err="1" smtClean="0"/>
              <a:t>UniProtKB</a:t>
            </a:r>
            <a:r>
              <a:rPr lang="en-US" sz="1050" dirty="0" smtClean="0"/>
              <a:t>/Swiss-Pot.  </a:t>
            </a:r>
            <a:r>
              <a:rPr lang="en-US" sz="1050" i="1" u="sng" dirty="0" smtClean="0">
                <a:hlinkClick r:id="rId2"/>
              </a:rPr>
              <a:t>www.uniprot.org</a:t>
            </a:r>
            <a:r>
              <a:rPr lang="en-US" sz="1050" dirty="0" smtClean="0"/>
              <a:t>.  pub 12/06/2005, updated 3/6/2013.</a:t>
            </a:r>
            <a:endParaRPr lang="en-US" sz="1050" dirty="0"/>
          </a:p>
        </p:txBody>
      </p:sp>
      <p:sp>
        <p:nvSpPr>
          <p:cNvPr id="5" name="Down Arrow 4"/>
          <p:cNvSpPr/>
          <p:nvPr/>
        </p:nvSpPr>
        <p:spPr>
          <a:xfrm>
            <a:off x="4017818" y="512618"/>
            <a:ext cx="443346" cy="540328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Results  IL1-A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Central role regulating </a:t>
            </a:r>
          </a:p>
          <a:p>
            <a:pPr lvl="1"/>
            <a:r>
              <a:rPr lang="en-US" sz="2400" dirty="0" smtClean="0"/>
              <a:t>immune responses</a:t>
            </a:r>
          </a:p>
          <a:p>
            <a:pPr lvl="1"/>
            <a:r>
              <a:rPr lang="en-US" sz="2400" dirty="0" smtClean="0"/>
              <a:t>inflammatory processes</a:t>
            </a:r>
          </a:p>
          <a:p>
            <a:pPr lvl="1"/>
            <a:r>
              <a:rPr lang="en-US" sz="2400" dirty="0" err="1" smtClean="0"/>
              <a:t>hematopoiesis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Induces apoptosis</a:t>
            </a:r>
          </a:p>
          <a:p>
            <a:r>
              <a:rPr lang="en-US" sz="2400" dirty="0" smtClean="0"/>
              <a:t>Activates tumor necrosis factor</a:t>
            </a:r>
          </a:p>
          <a:p>
            <a:endParaRPr lang="en-US" dirty="0" smtClean="0"/>
          </a:p>
          <a:p>
            <a:r>
              <a:rPr lang="en-US" sz="2400" dirty="0" smtClean="0"/>
              <a:t>DOWN regulated in our study</a:t>
            </a:r>
          </a:p>
          <a:p>
            <a:pPr>
              <a:buNone/>
            </a:pPr>
            <a:r>
              <a:rPr lang="en-US" sz="2400" dirty="0" smtClean="0">
                <a:sym typeface="Wingdings" pitchFamily="2" charset="2"/>
              </a:rPr>
              <a:t>	</a:t>
            </a:r>
            <a:r>
              <a:rPr lang="en-US" sz="2400" dirty="0" smtClean="0"/>
              <a:t>lack of inflammatory response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 smtClean="0">
                <a:sym typeface="Wingdings" pitchFamily="2" charset="2"/>
              </a:rPr>
              <a:t>lack of apoptosis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957455" y="5417128"/>
            <a:ext cx="28956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 smtClean="0"/>
              <a:t>RefSeq</a:t>
            </a:r>
            <a:r>
              <a:rPr lang="en-US" sz="1050" dirty="0" smtClean="0"/>
              <a:t> October 2010.  </a:t>
            </a:r>
            <a:r>
              <a:rPr lang="en-US" sz="1050" dirty="0" err="1" smtClean="0"/>
              <a:t>Entrez</a:t>
            </a:r>
            <a:r>
              <a:rPr lang="en-US" sz="1050" dirty="0" smtClean="0"/>
              <a:t> Gene.  </a:t>
            </a:r>
            <a:r>
              <a:rPr lang="en-US" sz="1050" i="1" u="sng" dirty="0" smtClean="0">
                <a:hlinkClick r:id="rId2"/>
              </a:rPr>
              <a:t>www.ncbi.mlm.nih.gov/gene</a:t>
            </a:r>
            <a:r>
              <a:rPr lang="en-US" sz="1050" dirty="0" smtClean="0"/>
              <a:t>  updated 3/19/2013.</a:t>
            </a:r>
            <a:endParaRPr lang="en-US" sz="1050" dirty="0"/>
          </a:p>
        </p:txBody>
      </p:sp>
      <p:sp>
        <p:nvSpPr>
          <p:cNvPr id="5" name="Down Arrow 4"/>
          <p:cNvSpPr/>
          <p:nvPr/>
        </p:nvSpPr>
        <p:spPr>
          <a:xfrm>
            <a:off x="3532909" y="512619"/>
            <a:ext cx="512618" cy="651163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Results IL-18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49436"/>
          </a:xfrm>
        </p:spPr>
        <p:txBody>
          <a:bodyPr/>
          <a:lstStyle/>
          <a:p>
            <a:r>
              <a:rPr lang="en-US" sz="2400" dirty="0" err="1" smtClean="0"/>
              <a:t>Proinflammatory</a:t>
            </a:r>
            <a:r>
              <a:rPr lang="en-US" sz="2400" dirty="0" smtClean="0"/>
              <a:t> cytokine</a:t>
            </a:r>
          </a:p>
          <a:p>
            <a:r>
              <a:rPr lang="en-US" sz="2400" dirty="0" smtClean="0"/>
              <a:t>Natural killer cell activity</a:t>
            </a:r>
          </a:p>
          <a:p>
            <a:r>
              <a:rPr lang="en-US" sz="2400" dirty="0" smtClean="0"/>
              <a:t>Interferon gamma production in T-helper type 1 cells</a:t>
            </a:r>
          </a:p>
          <a:p>
            <a:endParaRPr lang="en-US" sz="2400" dirty="0" smtClean="0"/>
          </a:p>
          <a:p>
            <a:r>
              <a:rPr lang="en-US" sz="2400" dirty="0" smtClean="0"/>
              <a:t>DOWN regulated in papilloma</a:t>
            </a:r>
          </a:p>
          <a:p>
            <a:pPr>
              <a:buNone/>
            </a:pPr>
            <a:r>
              <a:rPr lang="en-US" sz="2400" dirty="0" smtClean="0"/>
              <a:t>		</a:t>
            </a:r>
            <a:r>
              <a:rPr lang="en-US" sz="2400" dirty="0" smtClean="0">
                <a:sym typeface="Wingdings" pitchFamily="2" charset="2"/>
              </a:rPr>
              <a:t></a:t>
            </a:r>
            <a:r>
              <a:rPr lang="en-US" sz="2400" dirty="0" smtClean="0"/>
              <a:t>lack of cell mediated immunity</a:t>
            </a:r>
          </a:p>
          <a:p>
            <a:pPr>
              <a:buNone/>
            </a:pPr>
            <a:r>
              <a:rPr lang="en-US" sz="2400" dirty="0" smtClean="0"/>
              <a:t>		</a:t>
            </a:r>
            <a:r>
              <a:rPr lang="en-US" sz="2400" dirty="0" smtClean="0">
                <a:sym typeface="Wingdings" pitchFamily="2" charset="2"/>
              </a:rPr>
              <a:t>may be </a:t>
            </a:r>
            <a:r>
              <a:rPr lang="en-US" sz="2400" dirty="0" smtClean="0"/>
              <a:t>key to why a Th2 type response occurs when a Th1 response is expected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26727" y="5735782"/>
            <a:ext cx="25908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 smtClean="0"/>
              <a:t>RefSeq</a:t>
            </a:r>
            <a:r>
              <a:rPr lang="en-US" sz="1050" dirty="0" smtClean="0"/>
              <a:t> October 2010 IL-18.  </a:t>
            </a:r>
            <a:r>
              <a:rPr lang="en-US" sz="1050" dirty="0" err="1" smtClean="0"/>
              <a:t>Entrez</a:t>
            </a:r>
            <a:r>
              <a:rPr lang="en-US" sz="1050" dirty="0" smtClean="0"/>
              <a:t> Gene.  </a:t>
            </a:r>
            <a:r>
              <a:rPr lang="en-US" sz="1050" i="1" u="sng" dirty="0" smtClean="0">
                <a:hlinkClick r:id="rId2"/>
              </a:rPr>
              <a:t>www.ncbi.mlm.nih.gov/gene</a:t>
            </a:r>
            <a:endParaRPr lang="en-US" sz="1050" dirty="0"/>
          </a:p>
        </p:txBody>
      </p:sp>
      <p:sp>
        <p:nvSpPr>
          <p:cNvPr id="5" name="Down Arrow 4"/>
          <p:cNvSpPr/>
          <p:nvPr/>
        </p:nvSpPr>
        <p:spPr>
          <a:xfrm>
            <a:off x="3408218" y="540327"/>
            <a:ext cx="512618" cy="665019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Results IL-31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Made by activated Th2-type T cells</a:t>
            </a:r>
          </a:p>
          <a:p>
            <a:r>
              <a:rPr lang="en-US" sz="2400" dirty="0" smtClean="0"/>
              <a:t>Expressed on epithelial cells and </a:t>
            </a:r>
            <a:r>
              <a:rPr lang="en-US" sz="2400" dirty="0" err="1" smtClean="0"/>
              <a:t>keratinocytes</a:t>
            </a:r>
            <a:endParaRPr lang="en-US" sz="2400" dirty="0" smtClean="0"/>
          </a:p>
          <a:p>
            <a:r>
              <a:rPr lang="en-US" sz="2400" dirty="0" smtClean="0"/>
              <a:t>Involved in allergic skin disorders</a:t>
            </a:r>
          </a:p>
          <a:p>
            <a:endParaRPr lang="en-US" sz="2400" dirty="0" smtClean="0"/>
          </a:p>
          <a:p>
            <a:r>
              <a:rPr lang="en-US" sz="2400" dirty="0" smtClean="0"/>
              <a:t>DOWN regulated in papilloma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ym typeface="Wingdings" pitchFamily="2" charset="2"/>
              </a:rPr>
              <a:t></a:t>
            </a:r>
            <a:r>
              <a:rPr lang="en-US" sz="2400" dirty="0" smtClean="0"/>
              <a:t> lack of inflammatory response specifically by the infected epithelial tissue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37565" y="5611091"/>
            <a:ext cx="239683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 smtClean="0"/>
              <a:t>RefSeq</a:t>
            </a:r>
            <a:r>
              <a:rPr lang="en-US" sz="1050" dirty="0" smtClean="0"/>
              <a:t> October 2010 IL-31.  </a:t>
            </a:r>
            <a:r>
              <a:rPr lang="en-US" sz="1050" dirty="0" err="1" smtClean="0"/>
              <a:t>Entrez</a:t>
            </a:r>
            <a:r>
              <a:rPr lang="en-US" sz="1050" dirty="0" smtClean="0"/>
              <a:t> Gene.  </a:t>
            </a:r>
            <a:r>
              <a:rPr lang="en-US" sz="1050" i="1" u="sng" dirty="0" smtClean="0">
                <a:hlinkClick r:id="rId2"/>
              </a:rPr>
              <a:t>www.ncbi.mlm.nih.gov/gene</a:t>
            </a:r>
            <a:r>
              <a:rPr lang="en-US" sz="1050" dirty="0" smtClean="0"/>
              <a:t>  updated 3/19/2013.</a:t>
            </a:r>
          </a:p>
          <a:p>
            <a:endParaRPr lang="en-US" dirty="0"/>
          </a:p>
        </p:txBody>
      </p:sp>
      <p:sp>
        <p:nvSpPr>
          <p:cNvPr id="5" name="Down Arrow 4"/>
          <p:cNvSpPr/>
          <p:nvPr/>
        </p:nvSpPr>
        <p:spPr>
          <a:xfrm>
            <a:off x="3491345" y="484909"/>
            <a:ext cx="540328" cy="706582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Results  IL-8 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Major mediator of the inflammatory response</a:t>
            </a:r>
          </a:p>
          <a:p>
            <a:r>
              <a:rPr lang="en-US" sz="2400" dirty="0" smtClean="0"/>
              <a:t>Attracts and activates </a:t>
            </a:r>
            <a:r>
              <a:rPr lang="en-US" sz="2400" dirty="0" err="1" smtClean="0"/>
              <a:t>neutrophils</a:t>
            </a:r>
            <a:r>
              <a:rPr lang="en-US" sz="2400" dirty="0" smtClean="0"/>
              <a:t>, </a:t>
            </a:r>
            <a:r>
              <a:rPr lang="en-US" sz="2400" dirty="0" err="1" smtClean="0"/>
              <a:t>basophils</a:t>
            </a:r>
            <a:r>
              <a:rPr lang="en-US" sz="2400" dirty="0" smtClean="0"/>
              <a:t>, and T-cells</a:t>
            </a:r>
          </a:p>
          <a:p>
            <a:r>
              <a:rPr lang="en-US" sz="2400" dirty="0" smtClean="0"/>
              <a:t>Potent </a:t>
            </a:r>
            <a:r>
              <a:rPr lang="en-US" sz="2400" dirty="0" err="1" smtClean="0"/>
              <a:t>angiogenic</a:t>
            </a:r>
            <a:r>
              <a:rPr lang="en-US" sz="2400" dirty="0" smtClean="0"/>
              <a:t> factor</a:t>
            </a:r>
          </a:p>
          <a:p>
            <a:endParaRPr lang="en-US" sz="2400" dirty="0" smtClean="0"/>
          </a:p>
          <a:p>
            <a:r>
              <a:rPr lang="en-US" sz="2400" dirty="0" smtClean="0"/>
              <a:t>UP regulated in our study.  </a:t>
            </a:r>
          </a:p>
          <a:p>
            <a:r>
              <a:rPr lang="en-US" sz="2400" dirty="0" smtClean="0"/>
              <a:t>Also found to be </a:t>
            </a:r>
            <a:r>
              <a:rPr lang="en-US" sz="2400" dirty="0" err="1" smtClean="0"/>
              <a:t>upregulated</a:t>
            </a:r>
            <a:r>
              <a:rPr lang="en-US" sz="2400" dirty="0" smtClean="0"/>
              <a:t> in HPV associated lung cancers </a:t>
            </a:r>
          </a:p>
          <a:p>
            <a:r>
              <a:rPr lang="en-US" sz="2400" dirty="0" smtClean="0"/>
              <a:t>Attributed to </a:t>
            </a:r>
            <a:r>
              <a:rPr lang="en-US" sz="2400" dirty="0" err="1" smtClean="0"/>
              <a:t>angiogenic</a:t>
            </a:r>
            <a:r>
              <a:rPr lang="en-US" sz="2400" dirty="0" smtClean="0"/>
              <a:t> abilities in lung cancer, possible similar mechanism in papilloma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88182" y="5514110"/>
            <a:ext cx="242454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factor IL-8.  </a:t>
            </a:r>
            <a:r>
              <a:rPr lang="en-US" sz="1050" dirty="0" err="1" smtClean="0"/>
              <a:t>UniProtKB</a:t>
            </a:r>
            <a:r>
              <a:rPr lang="en-US" sz="1050" dirty="0" smtClean="0"/>
              <a:t>/Swiss-Pot.  </a:t>
            </a:r>
            <a:r>
              <a:rPr lang="en-US" sz="1050" i="1" u="sng" dirty="0" smtClean="0">
                <a:hlinkClick r:id="rId2"/>
              </a:rPr>
              <a:t>www.uniprot.org</a:t>
            </a:r>
            <a:r>
              <a:rPr lang="en-US" sz="1050" dirty="0" smtClean="0"/>
              <a:t>.  pub 12/06/2005, updated 3/6/2013.</a:t>
            </a:r>
            <a:endParaRPr lang="en-US" sz="1050" dirty="0"/>
          </a:p>
        </p:txBody>
      </p:sp>
      <p:sp>
        <p:nvSpPr>
          <p:cNvPr id="5" name="Up Arrow 4"/>
          <p:cNvSpPr/>
          <p:nvPr/>
        </p:nvSpPr>
        <p:spPr>
          <a:xfrm>
            <a:off x="3228109" y="498764"/>
            <a:ext cx="526473" cy="568036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60069537"/>
              </p:ext>
            </p:extLst>
          </p:nvPr>
        </p:nvGraphicFramePr>
        <p:xfrm>
          <a:off x="272955" y="395784"/>
          <a:ext cx="8475259" cy="52246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0" y="443748"/>
            <a:ext cx="12692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  <a:latin typeface="Gill Sans MT"/>
              </a:rPr>
              <a:t>MCM3Ap</a:t>
            </a:r>
          </a:p>
          <a:p>
            <a:r>
              <a:rPr lang="en-US" sz="1000" dirty="0" smtClean="0">
                <a:solidFill>
                  <a:srgbClr val="000000"/>
                </a:solidFill>
                <a:latin typeface="Gill Sans MT"/>
              </a:rPr>
              <a:t>CDK2</a:t>
            </a:r>
          </a:p>
          <a:p>
            <a:r>
              <a:rPr lang="en-US" sz="1000" dirty="0" smtClean="0">
                <a:solidFill>
                  <a:srgbClr val="000000"/>
                </a:solidFill>
                <a:latin typeface="Gill Sans MT"/>
              </a:rPr>
              <a:t>CDK4</a:t>
            </a:r>
          </a:p>
          <a:p>
            <a:r>
              <a:rPr lang="en-US" sz="1000" dirty="0" smtClean="0">
                <a:solidFill>
                  <a:srgbClr val="000000"/>
                </a:solidFill>
                <a:latin typeface="Gill Sans MT"/>
              </a:rPr>
              <a:t>CDK1</a:t>
            </a:r>
          </a:p>
          <a:p>
            <a:r>
              <a:rPr lang="en-US" sz="1000" dirty="0" smtClean="0">
                <a:solidFill>
                  <a:srgbClr val="000000"/>
                </a:solidFill>
                <a:latin typeface="Gill Sans MT"/>
              </a:rPr>
              <a:t>CDKN1A</a:t>
            </a:r>
          </a:p>
          <a:p>
            <a:r>
              <a:rPr lang="en-US" sz="1000" dirty="0" smtClean="0">
                <a:solidFill>
                  <a:srgbClr val="000000"/>
                </a:solidFill>
                <a:latin typeface="Gill Sans MT"/>
              </a:rPr>
              <a:t>CDKN1B</a:t>
            </a:r>
          </a:p>
          <a:p>
            <a:r>
              <a:rPr lang="en-US" sz="1000" dirty="0" smtClean="0">
                <a:solidFill>
                  <a:srgbClr val="000000"/>
                </a:solidFill>
                <a:latin typeface="Gill Sans MT"/>
              </a:rPr>
              <a:t>CDKN2A(1,5)</a:t>
            </a:r>
          </a:p>
          <a:p>
            <a:r>
              <a:rPr lang="en-US" sz="1000" dirty="0" smtClean="0">
                <a:solidFill>
                  <a:srgbClr val="000000"/>
                </a:solidFill>
                <a:latin typeface="Gill Sans MT"/>
              </a:rPr>
              <a:t>CDKN2A(4)</a:t>
            </a:r>
            <a:endParaRPr lang="en-US" sz="1000" dirty="0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91619" y="2210938"/>
            <a:ext cx="982638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  <a:latin typeface="Gill Sans MT"/>
              </a:rPr>
              <a:t>NAIP</a:t>
            </a:r>
          </a:p>
          <a:p>
            <a:r>
              <a:rPr lang="en-US" sz="1000" dirty="0" smtClean="0">
                <a:solidFill>
                  <a:srgbClr val="000000"/>
                </a:solidFill>
                <a:latin typeface="Gill Sans MT"/>
              </a:rPr>
              <a:t>BIRC2</a:t>
            </a:r>
          </a:p>
          <a:p>
            <a:r>
              <a:rPr lang="en-US" sz="1000" dirty="0" smtClean="0">
                <a:solidFill>
                  <a:srgbClr val="000000"/>
                </a:solidFill>
                <a:latin typeface="Gill Sans MT"/>
              </a:rPr>
              <a:t>BIRC3</a:t>
            </a:r>
          </a:p>
          <a:p>
            <a:r>
              <a:rPr lang="en-US" sz="1000" dirty="0" smtClean="0">
                <a:solidFill>
                  <a:srgbClr val="000000"/>
                </a:solidFill>
                <a:latin typeface="Gill Sans MT"/>
              </a:rPr>
              <a:t>XIAP</a:t>
            </a:r>
          </a:p>
          <a:p>
            <a:r>
              <a:rPr lang="en-US" sz="1000" dirty="0" smtClean="0">
                <a:solidFill>
                  <a:srgbClr val="000000"/>
                </a:solidFill>
                <a:latin typeface="Gill Sans MT"/>
              </a:rPr>
              <a:t>BIRC5</a:t>
            </a:r>
          </a:p>
          <a:p>
            <a:r>
              <a:rPr lang="en-US" sz="1000" dirty="0" smtClean="0">
                <a:solidFill>
                  <a:srgbClr val="000000"/>
                </a:solidFill>
                <a:latin typeface="Gill Sans MT"/>
              </a:rPr>
              <a:t>FASLG</a:t>
            </a:r>
          </a:p>
          <a:p>
            <a:r>
              <a:rPr lang="en-US" sz="1000" dirty="0" smtClean="0">
                <a:solidFill>
                  <a:srgbClr val="000000"/>
                </a:solidFill>
                <a:latin typeface="Gill Sans MT"/>
              </a:rPr>
              <a:t>FADD</a:t>
            </a:r>
          </a:p>
          <a:p>
            <a:r>
              <a:rPr lang="en-US" sz="1000" dirty="0" smtClean="0">
                <a:solidFill>
                  <a:srgbClr val="000000"/>
                </a:solidFill>
                <a:latin typeface="Gill Sans MT"/>
              </a:rPr>
              <a:t>TRADD</a:t>
            </a:r>
          </a:p>
          <a:p>
            <a:endParaRPr lang="en-US" sz="1100" dirty="0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43600" y="4326339"/>
            <a:ext cx="1241946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0000"/>
                </a:solidFill>
                <a:latin typeface="Gill Sans MT"/>
              </a:rPr>
              <a:t>IFNG</a:t>
            </a:r>
          </a:p>
          <a:p>
            <a:r>
              <a:rPr lang="en-US" sz="1000" dirty="0" smtClean="0">
                <a:solidFill>
                  <a:srgbClr val="000000"/>
                </a:solidFill>
                <a:latin typeface="Gill Sans MT"/>
              </a:rPr>
              <a:t>IFNK</a:t>
            </a:r>
          </a:p>
          <a:p>
            <a:r>
              <a:rPr lang="en-US" sz="1000" dirty="0" smtClean="0">
                <a:solidFill>
                  <a:srgbClr val="000000"/>
                </a:solidFill>
                <a:latin typeface="Gill Sans MT"/>
              </a:rPr>
              <a:t>TNF</a:t>
            </a:r>
          </a:p>
          <a:p>
            <a:r>
              <a:rPr lang="en-US" sz="1000" dirty="0" smtClean="0">
                <a:solidFill>
                  <a:srgbClr val="000000"/>
                </a:solidFill>
                <a:latin typeface="Gill Sans MT"/>
              </a:rPr>
              <a:t>TGFB1</a:t>
            </a:r>
          </a:p>
          <a:p>
            <a:r>
              <a:rPr lang="en-US" sz="1000" dirty="0">
                <a:solidFill>
                  <a:srgbClr val="000000"/>
                </a:solidFill>
                <a:latin typeface="Gill Sans MT"/>
              </a:rPr>
              <a:t>IL28RA</a:t>
            </a:r>
          </a:p>
          <a:p>
            <a:r>
              <a:rPr lang="en-US" sz="1000" dirty="0" smtClean="0">
                <a:solidFill>
                  <a:srgbClr val="000000"/>
                </a:solidFill>
                <a:latin typeface="Gill Sans MT"/>
              </a:rPr>
              <a:t>IL29</a:t>
            </a:r>
          </a:p>
          <a:p>
            <a:r>
              <a:rPr lang="en-US" sz="1600" dirty="0" smtClean="0">
                <a:solidFill>
                  <a:srgbClr val="FF0000"/>
                </a:solidFill>
                <a:latin typeface="Gill Sans MT"/>
              </a:rPr>
              <a:t>IL31</a:t>
            </a:r>
            <a:endParaRPr lang="en-US" sz="1600" dirty="0">
              <a:solidFill>
                <a:srgbClr val="FF0000"/>
              </a:solidFill>
              <a:latin typeface="Gill Sans MT"/>
            </a:endParaRPr>
          </a:p>
          <a:p>
            <a:endParaRPr lang="en-US" sz="1100" dirty="0">
              <a:solidFill>
                <a:srgbClr val="000000"/>
              </a:solidFill>
              <a:latin typeface="Gill Sans MT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6553200" y="3574473"/>
            <a:ext cx="138545" cy="207818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5791200" y="4724400"/>
            <a:ext cx="152400" cy="249382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 Arrow 10"/>
          <p:cNvSpPr/>
          <p:nvPr/>
        </p:nvSpPr>
        <p:spPr>
          <a:xfrm>
            <a:off x="5680364" y="4973780"/>
            <a:ext cx="138545" cy="235529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6497782" y="5306291"/>
            <a:ext cx="166254" cy="249382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5721927" y="5264727"/>
            <a:ext cx="193964" cy="235528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084435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3055"/>
            <a:ext cx="8229600" cy="4754995"/>
          </a:xfrm>
        </p:spPr>
        <p:txBody>
          <a:bodyPr/>
          <a:lstStyle/>
          <a:p>
            <a:r>
              <a:rPr lang="en-US" dirty="0" smtClean="0"/>
              <a:t>First to study discuss MCL-1, IL1-A</a:t>
            </a:r>
            <a:r>
              <a:rPr lang="en-US" smtClean="0"/>
              <a:t>, IL- </a:t>
            </a:r>
            <a:r>
              <a:rPr lang="en-US" dirty="0" smtClean="0"/>
              <a:t>31 and IL-8  association with papilloma</a:t>
            </a:r>
          </a:p>
          <a:p>
            <a:endParaRPr lang="en-US" dirty="0" smtClean="0"/>
          </a:p>
          <a:p>
            <a:r>
              <a:rPr lang="en-US" dirty="0" smtClean="0"/>
              <a:t>Our study contributes to the growing evidence that a lack of inflammatory cytokines is associated with inability to clear the virus</a:t>
            </a:r>
          </a:p>
          <a:p>
            <a:pPr lvl="2"/>
            <a:r>
              <a:rPr lang="en-US" dirty="0" smtClean="0"/>
              <a:t>T cells are polarized from a Th1 response to a Th2 </a:t>
            </a:r>
          </a:p>
          <a:p>
            <a:pPr lvl="2"/>
            <a:r>
              <a:rPr lang="en-US" dirty="0" smtClean="0"/>
              <a:t>Altered CD8+ T cell subset</a:t>
            </a:r>
          </a:p>
          <a:p>
            <a:pPr lvl="2"/>
            <a:r>
              <a:rPr lang="en-US" dirty="0" smtClean="0"/>
              <a:t>Defective NK cells</a:t>
            </a:r>
          </a:p>
          <a:p>
            <a:endParaRPr lang="en-US" dirty="0" smtClean="0"/>
          </a:p>
          <a:p>
            <a:r>
              <a:rPr lang="en-US" dirty="0" smtClean="0"/>
              <a:t>Several other genes of cell cycle and apoptosis approached significance and may prove to be significantly different in larger studies</a:t>
            </a:r>
          </a:p>
          <a:p>
            <a:endParaRPr lang="en-US" sz="2400" dirty="0" smtClean="0"/>
          </a:p>
          <a:p>
            <a:pPr lvl="2"/>
            <a:endParaRPr lang="en-US" sz="2400" dirty="0" smtClean="0"/>
          </a:p>
          <a:p>
            <a:endParaRPr lang="en-US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860473" y="5472545"/>
            <a:ext cx="2701636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err="1" smtClean="0"/>
              <a:t>Bonagura</a:t>
            </a:r>
            <a:r>
              <a:rPr lang="en-US" sz="1050" dirty="0" smtClean="0"/>
              <a:t> </a:t>
            </a:r>
            <a:r>
              <a:rPr lang="en-US" sz="1050" dirty="0" err="1" smtClean="0"/>
              <a:t>Hatam</a:t>
            </a:r>
            <a:r>
              <a:rPr lang="en-US" sz="1050" dirty="0" smtClean="0"/>
              <a:t> </a:t>
            </a:r>
            <a:r>
              <a:rPr lang="en-US" sz="1050" dirty="0" err="1" smtClean="0"/>
              <a:t>DeVoti</a:t>
            </a:r>
            <a:r>
              <a:rPr lang="en-US" sz="1050" dirty="0" smtClean="0"/>
              <a:t> 1999</a:t>
            </a:r>
          </a:p>
          <a:p>
            <a:r>
              <a:rPr lang="en-US" sz="1050" dirty="0" err="1" smtClean="0"/>
              <a:t>DeVoti</a:t>
            </a:r>
            <a:r>
              <a:rPr lang="en-US" sz="1050" dirty="0" smtClean="0"/>
              <a:t> Rosenthal Immune </a:t>
            </a:r>
            <a:r>
              <a:rPr lang="en-US" sz="1050" dirty="0" err="1" smtClean="0"/>
              <a:t>dysregulatio</a:t>
            </a:r>
            <a:r>
              <a:rPr lang="en-US" sz="1050" dirty="0" smtClean="0"/>
              <a:t> and tumor associated gene changes </a:t>
            </a:r>
          </a:p>
          <a:p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6290" y="248515"/>
            <a:ext cx="6035040" cy="2288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96302" y="2526723"/>
            <a:ext cx="6035040" cy="2405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0620" y="4956924"/>
            <a:ext cx="6035040" cy="528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15618"/>
          </a:xfrm>
        </p:spPr>
        <p:txBody>
          <a:bodyPr/>
          <a:lstStyle/>
          <a:p>
            <a:r>
              <a:rPr lang="en-US" dirty="0" smtClean="0"/>
              <a:t>Results</a:t>
            </a:r>
            <a:br>
              <a:rPr lang="en-US" dirty="0" smtClean="0"/>
            </a:br>
            <a:r>
              <a:rPr lang="en-US" sz="2000" dirty="0" smtClean="0"/>
              <a:t>Mann Whitney</a:t>
            </a:r>
            <a:endParaRPr lang="en-US" sz="2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9651" y="0"/>
            <a:ext cx="4525371" cy="6126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5469</TotalTime>
  <Words>778</Words>
  <Application>Microsoft Office PowerPoint</Application>
  <PresentationFormat>On-screen Show (4:3)</PresentationFormat>
  <Paragraphs>273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Gill Sans MT</vt:lpstr>
      <vt:lpstr>Calibri</vt:lpstr>
      <vt:lpstr>Wingdings</vt:lpstr>
      <vt:lpstr>Default Design</vt:lpstr>
      <vt:lpstr> Genetic Dysregulation in Recurrent Respiratory Papillomatosis   Authors:  Regina Rodman MD, Simukayi Mutasa, Crystal Dupuis, Heidi Spratt PhD,   Michael Underbrink, MD MBA   </vt:lpstr>
      <vt:lpstr>Disclosure</vt:lpstr>
      <vt:lpstr>Introduction- Recurrent Respiratory Papillomatosis</vt:lpstr>
      <vt:lpstr>Background</vt:lpstr>
      <vt:lpstr>Slide 5</vt:lpstr>
      <vt:lpstr>PURPOSE</vt:lpstr>
      <vt:lpstr>Slide 7</vt:lpstr>
      <vt:lpstr>Methods Patient Selection</vt:lpstr>
      <vt:lpstr>Methods RNA Extraction and Qualification</vt:lpstr>
      <vt:lpstr>Results Data Analysis</vt:lpstr>
      <vt:lpstr>Results</vt:lpstr>
      <vt:lpstr>Results  MCL-1  </vt:lpstr>
      <vt:lpstr>Results  IL1-A</vt:lpstr>
      <vt:lpstr>Results IL-18 </vt:lpstr>
      <vt:lpstr>Results IL-31</vt:lpstr>
      <vt:lpstr>Results  IL-8  </vt:lpstr>
      <vt:lpstr>Slide 17</vt:lpstr>
      <vt:lpstr>Conclusion</vt:lpstr>
      <vt:lpstr>Results</vt:lpstr>
      <vt:lpstr>Results Mann Whitney</vt:lpstr>
    </vt:vector>
  </TitlesOfParts>
  <Company>Cleveland Clinic Health Systems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BankGothic Md BT, 45 point, shadow on.</dc:title>
  <dc:creator>UT ORL</dc:creator>
  <cp:lastModifiedBy>divya-k</cp:lastModifiedBy>
  <cp:revision>185</cp:revision>
  <dcterms:created xsi:type="dcterms:W3CDTF">2006-02-08T17:47:36Z</dcterms:created>
  <dcterms:modified xsi:type="dcterms:W3CDTF">2014-10-05T13:14:38Z</dcterms:modified>
</cp:coreProperties>
</file>