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405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519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96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2203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9274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063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37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279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8255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82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197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AA8D0-8B7B-4670-B53A-24714732CA76}" type="datetimeFigureOut">
              <a:rPr lang="en-IN" smtClean="0"/>
              <a:t>23-09-2015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893C7-6DF0-467F-B9FE-722DBEA570C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534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13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298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41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Shivani Sharma</dc:creator>
  <cp:lastModifiedBy>Shivani Sharma</cp:lastModifiedBy>
  <cp:revision>1</cp:revision>
  <dcterms:created xsi:type="dcterms:W3CDTF">2015-09-23T06:41:08Z</dcterms:created>
  <dcterms:modified xsi:type="dcterms:W3CDTF">2015-09-23T06:41:18Z</dcterms:modified>
</cp:coreProperties>
</file>