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drawings/drawing4.xml" ContentType="application/vnd.openxmlformats-officedocument.drawingml.chartshapes+xml"/>
  <Override PartName="/ppt/charts/chart11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2" r:id="rId6"/>
    <p:sldId id="263" r:id="rId7"/>
    <p:sldId id="289" r:id="rId8"/>
    <p:sldId id="264" r:id="rId9"/>
    <p:sldId id="265" r:id="rId10"/>
    <p:sldId id="267" r:id="rId11"/>
    <p:sldId id="269" r:id="rId12"/>
    <p:sldId id="272" r:id="rId13"/>
    <p:sldId id="274" r:id="rId14"/>
    <p:sldId id="273" r:id="rId15"/>
    <p:sldId id="283" r:id="rId16"/>
    <p:sldId id="284" r:id="rId17"/>
    <p:sldId id="277" r:id="rId18"/>
    <p:sldId id="278" r:id="rId19"/>
    <p:sldId id="281" r:id="rId20"/>
    <p:sldId id="280" r:id="rId21"/>
    <p:sldId id="294" r:id="rId22"/>
    <p:sldId id="290" r:id="rId23"/>
    <p:sldId id="29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9" autoAdjust="0"/>
    <p:restoredTop sz="94638" autoAdjust="0"/>
  </p:normalViewPr>
  <p:slideViewPr>
    <p:cSldViewPr>
      <p:cViewPr varScale="1">
        <p:scale>
          <a:sx n="78" d="100"/>
          <a:sy n="78" d="100"/>
        </p:scale>
        <p:origin x="-90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ke\Documents\tunneling%20traj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ke\Documents\tunneling%20traj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ke\Documents\tunneling%20traj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files%202015\stphpts.p4t5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files%202015\stphpts.p4t5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files%202015\stphpts.p4t5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E:\files%202015\Ptrans%20vs%20po%20V(x,%20a,b,y).p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E:\files%202015\Ptrans%20vs%20po%20Eckhart.p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E:\files%202015\tunnelqdt.dp8t345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E:\files%202015\tunnelqdt.dp6t345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E:\files%202015\tunnelqtdp4t34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847112860892356E-2"/>
          <c:y val="4.6296296296296988E-2"/>
          <c:w val="0.92055577427821522"/>
          <c:h val="0.89814814814815136"/>
        </c:manualLayout>
      </c:layout>
      <c:scatterChart>
        <c:scatterStyle val="smoothMarker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'tunneling trajs'!$A$1:$A$101</c:f>
              <c:numCache>
                <c:formatCode>General</c:formatCode>
                <c:ptCount val="101"/>
                <c:pt idx="0">
                  <c:v>-5</c:v>
                </c:pt>
                <c:pt idx="1">
                  <c:v>-4.9000000000000004</c:v>
                </c:pt>
                <c:pt idx="2">
                  <c:v>-4.8</c:v>
                </c:pt>
                <c:pt idx="3">
                  <c:v>-4.7</c:v>
                </c:pt>
                <c:pt idx="4">
                  <c:v>-4.5999999999999996</c:v>
                </c:pt>
                <c:pt idx="5">
                  <c:v>-4.5</c:v>
                </c:pt>
                <c:pt idx="6">
                  <c:v>-4.4000000000000004</c:v>
                </c:pt>
                <c:pt idx="7">
                  <c:v>-4.3</c:v>
                </c:pt>
                <c:pt idx="8">
                  <c:v>-4.2</c:v>
                </c:pt>
                <c:pt idx="9">
                  <c:v>-4.0999999999999996</c:v>
                </c:pt>
                <c:pt idx="10">
                  <c:v>-4</c:v>
                </c:pt>
                <c:pt idx="11">
                  <c:v>-3.9</c:v>
                </c:pt>
                <c:pt idx="12">
                  <c:v>-3.8</c:v>
                </c:pt>
                <c:pt idx="13">
                  <c:v>-3.7</c:v>
                </c:pt>
                <c:pt idx="14">
                  <c:v>-3.6</c:v>
                </c:pt>
                <c:pt idx="15">
                  <c:v>-3.5</c:v>
                </c:pt>
                <c:pt idx="16">
                  <c:v>-3.4</c:v>
                </c:pt>
                <c:pt idx="17">
                  <c:v>-3.3</c:v>
                </c:pt>
                <c:pt idx="18">
                  <c:v>-3.2</c:v>
                </c:pt>
                <c:pt idx="19">
                  <c:v>-3.1</c:v>
                </c:pt>
                <c:pt idx="20">
                  <c:v>-3</c:v>
                </c:pt>
                <c:pt idx="21">
                  <c:v>-2.9</c:v>
                </c:pt>
                <c:pt idx="22">
                  <c:v>-2.8</c:v>
                </c:pt>
                <c:pt idx="23">
                  <c:v>-2.7</c:v>
                </c:pt>
                <c:pt idx="24">
                  <c:v>-2.6</c:v>
                </c:pt>
                <c:pt idx="25">
                  <c:v>-2.5</c:v>
                </c:pt>
                <c:pt idx="26">
                  <c:v>-2.4</c:v>
                </c:pt>
                <c:pt idx="27">
                  <c:v>-2.2999999999999998</c:v>
                </c:pt>
                <c:pt idx="28">
                  <c:v>-2.2000000000000002</c:v>
                </c:pt>
                <c:pt idx="29">
                  <c:v>-2.1</c:v>
                </c:pt>
                <c:pt idx="30">
                  <c:v>-2</c:v>
                </c:pt>
                <c:pt idx="31">
                  <c:v>-1.9</c:v>
                </c:pt>
                <c:pt idx="32">
                  <c:v>-1.8</c:v>
                </c:pt>
                <c:pt idx="33">
                  <c:v>-1.7000000000000051</c:v>
                </c:pt>
                <c:pt idx="34">
                  <c:v>-1.6</c:v>
                </c:pt>
                <c:pt idx="35">
                  <c:v>-1.5</c:v>
                </c:pt>
                <c:pt idx="36">
                  <c:v>-1.4</c:v>
                </c:pt>
                <c:pt idx="37">
                  <c:v>-1.3</c:v>
                </c:pt>
                <c:pt idx="38">
                  <c:v>-1.2</c:v>
                </c:pt>
                <c:pt idx="39">
                  <c:v>-1.1000000000000001</c:v>
                </c:pt>
                <c:pt idx="40">
                  <c:v>-1</c:v>
                </c:pt>
                <c:pt idx="41">
                  <c:v>-0.9</c:v>
                </c:pt>
                <c:pt idx="42">
                  <c:v>-0.8</c:v>
                </c:pt>
                <c:pt idx="43">
                  <c:v>-0.70000000000000062</c:v>
                </c:pt>
                <c:pt idx="44">
                  <c:v>-0.60000000000000064</c:v>
                </c:pt>
                <c:pt idx="45">
                  <c:v>-0.5</c:v>
                </c:pt>
                <c:pt idx="46">
                  <c:v>-0.4</c:v>
                </c:pt>
                <c:pt idx="47">
                  <c:v>-0.30000000000000032</c:v>
                </c:pt>
                <c:pt idx="48">
                  <c:v>-0.2</c:v>
                </c:pt>
                <c:pt idx="49">
                  <c:v>-0.1</c:v>
                </c:pt>
                <c:pt idx="50">
                  <c:v>0</c:v>
                </c:pt>
                <c:pt idx="51">
                  <c:v>0.1</c:v>
                </c:pt>
                <c:pt idx="52">
                  <c:v>0.2</c:v>
                </c:pt>
                <c:pt idx="53">
                  <c:v>0.30000000000000032</c:v>
                </c:pt>
                <c:pt idx="54">
                  <c:v>0.4</c:v>
                </c:pt>
                <c:pt idx="55">
                  <c:v>0.5</c:v>
                </c:pt>
                <c:pt idx="56">
                  <c:v>0.60000000000000064</c:v>
                </c:pt>
                <c:pt idx="57">
                  <c:v>0.70000000000000062</c:v>
                </c:pt>
                <c:pt idx="58">
                  <c:v>0.8</c:v>
                </c:pt>
                <c:pt idx="59">
                  <c:v>0.9</c:v>
                </c:pt>
                <c:pt idx="60">
                  <c:v>1</c:v>
                </c:pt>
                <c:pt idx="61">
                  <c:v>1.1000000000000001</c:v>
                </c:pt>
                <c:pt idx="62">
                  <c:v>1.2</c:v>
                </c:pt>
                <c:pt idx="63">
                  <c:v>1.3</c:v>
                </c:pt>
                <c:pt idx="64">
                  <c:v>1.4</c:v>
                </c:pt>
                <c:pt idx="65">
                  <c:v>1.5</c:v>
                </c:pt>
                <c:pt idx="66">
                  <c:v>1.6</c:v>
                </c:pt>
                <c:pt idx="67">
                  <c:v>1.7000000000000051</c:v>
                </c:pt>
                <c:pt idx="68">
                  <c:v>1.8</c:v>
                </c:pt>
                <c:pt idx="69">
                  <c:v>1.9</c:v>
                </c:pt>
                <c:pt idx="70">
                  <c:v>2</c:v>
                </c:pt>
                <c:pt idx="71">
                  <c:v>2.1</c:v>
                </c:pt>
                <c:pt idx="72">
                  <c:v>2.2000000000000002</c:v>
                </c:pt>
                <c:pt idx="73">
                  <c:v>2.2999999999999998</c:v>
                </c:pt>
                <c:pt idx="74">
                  <c:v>2.4</c:v>
                </c:pt>
                <c:pt idx="75">
                  <c:v>2.5</c:v>
                </c:pt>
                <c:pt idx="76">
                  <c:v>2.6</c:v>
                </c:pt>
                <c:pt idx="77">
                  <c:v>2.7</c:v>
                </c:pt>
                <c:pt idx="78">
                  <c:v>2.8</c:v>
                </c:pt>
                <c:pt idx="79">
                  <c:v>2.9</c:v>
                </c:pt>
                <c:pt idx="80">
                  <c:v>3</c:v>
                </c:pt>
                <c:pt idx="81">
                  <c:v>3.1</c:v>
                </c:pt>
                <c:pt idx="82">
                  <c:v>3.2</c:v>
                </c:pt>
                <c:pt idx="83">
                  <c:v>3.3</c:v>
                </c:pt>
                <c:pt idx="84">
                  <c:v>3.4</c:v>
                </c:pt>
                <c:pt idx="85">
                  <c:v>3.5</c:v>
                </c:pt>
                <c:pt idx="86">
                  <c:v>3.6</c:v>
                </c:pt>
                <c:pt idx="87">
                  <c:v>3.7</c:v>
                </c:pt>
                <c:pt idx="88">
                  <c:v>3.8</c:v>
                </c:pt>
                <c:pt idx="89">
                  <c:v>3.9</c:v>
                </c:pt>
                <c:pt idx="90">
                  <c:v>4</c:v>
                </c:pt>
                <c:pt idx="91">
                  <c:v>4.0999999999999996</c:v>
                </c:pt>
                <c:pt idx="92">
                  <c:v>4.2</c:v>
                </c:pt>
                <c:pt idx="93">
                  <c:v>4.3</c:v>
                </c:pt>
                <c:pt idx="94">
                  <c:v>4.4000000000000004</c:v>
                </c:pt>
                <c:pt idx="95">
                  <c:v>4.5</c:v>
                </c:pt>
                <c:pt idx="96">
                  <c:v>4.5999999999999996</c:v>
                </c:pt>
                <c:pt idx="97">
                  <c:v>4.7</c:v>
                </c:pt>
                <c:pt idx="98">
                  <c:v>4.8</c:v>
                </c:pt>
                <c:pt idx="99">
                  <c:v>4.9000000000000004</c:v>
                </c:pt>
                <c:pt idx="100">
                  <c:v>5</c:v>
                </c:pt>
              </c:numCache>
            </c:numRef>
          </c:xVal>
          <c:yVal>
            <c:numRef>
              <c:f>'tunneling trajs'!$B$1:$B$101</c:f>
              <c:numCache>
                <c:formatCode>General</c:formatCode>
                <c:ptCount val="1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1.0000000000000041E-3</c:v>
                </c:pt>
                <c:pt idx="32">
                  <c:v>1.0000000000000041E-3</c:v>
                </c:pt>
                <c:pt idx="33">
                  <c:v>3.0000000000000343E-3</c:v>
                </c:pt>
                <c:pt idx="34">
                  <c:v>6.0000000000000444E-3</c:v>
                </c:pt>
                <c:pt idx="35">
                  <c:v>1.2999999999999998E-2</c:v>
                </c:pt>
                <c:pt idx="36">
                  <c:v>3.0000000000000224E-2</c:v>
                </c:pt>
                <c:pt idx="37">
                  <c:v>6.6000000000000003E-2</c:v>
                </c:pt>
                <c:pt idx="38">
                  <c:v>0.14700000000000021</c:v>
                </c:pt>
                <c:pt idx="39">
                  <c:v>0.32600000000000323</c:v>
                </c:pt>
                <c:pt idx="40">
                  <c:v>0.71900000000000064</c:v>
                </c:pt>
                <c:pt idx="41">
                  <c:v>1.5660000000000001</c:v>
                </c:pt>
                <c:pt idx="42">
                  <c:v>3.3259999999999987</c:v>
                </c:pt>
                <c:pt idx="43">
                  <c:v>6.7169999999999996</c:v>
                </c:pt>
                <c:pt idx="44">
                  <c:v>12.395000000000024</c:v>
                </c:pt>
                <c:pt idx="45">
                  <c:v>19.986999999999789</c:v>
                </c:pt>
                <c:pt idx="46">
                  <c:v>27.568999999999889</c:v>
                </c:pt>
                <c:pt idx="47">
                  <c:v>33.214000000000006</c:v>
                </c:pt>
                <c:pt idx="48">
                  <c:v>36.526000000000003</c:v>
                </c:pt>
                <c:pt idx="49">
                  <c:v>38.107000000000006</c:v>
                </c:pt>
                <c:pt idx="50">
                  <c:v>38.561</c:v>
                </c:pt>
                <c:pt idx="51">
                  <c:v>38.107000000000006</c:v>
                </c:pt>
                <c:pt idx="52">
                  <c:v>36.526000000000003</c:v>
                </c:pt>
                <c:pt idx="53">
                  <c:v>33.214000000000006</c:v>
                </c:pt>
                <c:pt idx="54">
                  <c:v>27.568999999999889</c:v>
                </c:pt>
                <c:pt idx="55">
                  <c:v>19.986999999999789</c:v>
                </c:pt>
                <c:pt idx="56">
                  <c:v>12.395000000000024</c:v>
                </c:pt>
                <c:pt idx="57">
                  <c:v>6.7169999999999996</c:v>
                </c:pt>
                <c:pt idx="58">
                  <c:v>3.3259999999999987</c:v>
                </c:pt>
                <c:pt idx="59">
                  <c:v>1.5660000000000001</c:v>
                </c:pt>
                <c:pt idx="60">
                  <c:v>0.71900000000000064</c:v>
                </c:pt>
                <c:pt idx="61">
                  <c:v>0.32600000000000323</c:v>
                </c:pt>
                <c:pt idx="62">
                  <c:v>0.14700000000000021</c:v>
                </c:pt>
                <c:pt idx="63">
                  <c:v>6.6000000000000003E-2</c:v>
                </c:pt>
                <c:pt idx="64">
                  <c:v>3.0000000000000224E-2</c:v>
                </c:pt>
                <c:pt idx="65">
                  <c:v>1.2999999999999998E-2</c:v>
                </c:pt>
                <c:pt idx="66">
                  <c:v>6.0000000000000444E-3</c:v>
                </c:pt>
                <c:pt idx="67">
                  <c:v>3.0000000000000343E-3</c:v>
                </c:pt>
                <c:pt idx="68">
                  <c:v>1.0000000000000041E-3</c:v>
                </c:pt>
                <c:pt idx="69">
                  <c:v>1.0000000000000041E-3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</c:numCache>
            </c:numRef>
          </c:yVal>
          <c:smooth val="1"/>
        </c:ser>
        <c:ser>
          <c:idx val="1"/>
          <c:order val="1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'tunneling trajs'!$C$1:$C$2</c:f>
              <c:numCache>
                <c:formatCode>General</c:formatCode>
                <c:ptCount val="2"/>
                <c:pt idx="0">
                  <c:v>-4</c:v>
                </c:pt>
                <c:pt idx="1">
                  <c:v>-0.52</c:v>
                </c:pt>
              </c:numCache>
            </c:numRef>
          </c:xVal>
          <c:yVal>
            <c:numRef>
              <c:f>'tunneling trajs'!$D$1:$D$2</c:f>
              <c:numCache>
                <c:formatCode>General</c:formatCode>
                <c:ptCount val="2"/>
                <c:pt idx="0">
                  <c:v>18</c:v>
                </c:pt>
                <c:pt idx="1">
                  <c:v>18</c:v>
                </c:pt>
              </c:numCache>
            </c:numRef>
          </c:yVal>
          <c:smooth val="1"/>
        </c:ser>
        <c:ser>
          <c:idx val="2"/>
          <c:order val="2"/>
          <c:spPr>
            <a:ln w="44450">
              <a:solidFill>
                <a:srgbClr val="00B050"/>
              </a:solidFill>
              <a:prstDash val="sysDot"/>
            </a:ln>
          </c:spPr>
          <c:marker>
            <c:symbol val="none"/>
          </c:marker>
          <c:xVal>
            <c:numRef>
              <c:f>'tunneling trajs'!$E$1:$E$2</c:f>
              <c:numCache>
                <c:formatCode>General</c:formatCode>
                <c:ptCount val="2"/>
                <c:pt idx="0">
                  <c:v>-0.52</c:v>
                </c:pt>
                <c:pt idx="1">
                  <c:v>0.52</c:v>
                </c:pt>
              </c:numCache>
            </c:numRef>
          </c:xVal>
          <c:yVal>
            <c:numRef>
              <c:f>'tunneling trajs'!$D$1:$D$2</c:f>
              <c:numCache>
                <c:formatCode>General</c:formatCode>
                <c:ptCount val="2"/>
                <c:pt idx="0">
                  <c:v>18</c:v>
                </c:pt>
                <c:pt idx="1">
                  <c:v>18</c:v>
                </c:pt>
              </c:numCache>
            </c:numRef>
          </c:yVal>
          <c:smooth val="1"/>
        </c:ser>
        <c:ser>
          <c:idx val="3"/>
          <c:order val="3"/>
          <c:spPr>
            <a:ln>
              <a:solidFill>
                <a:srgbClr val="0070C0"/>
              </a:solidFill>
              <a:prstDash val="dash"/>
            </a:ln>
          </c:spPr>
          <c:marker>
            <c:symbol val="none"/>
          </c:marker>
          <c:xVal>
            <c:numRef>
              <c:f>'tunneling trajs'!$F$1:$F$2</c:f>
              <c:numCache>
                <c:formatCode>General</c:formatCode>
                <c:ptCount val="2"/>
                <c:pt idx="0">
                  <c:v>0.52</c:v>
                </c:pt>
                <c:pt idx="1">
                  <c:v>3.2</c:v>
                </c:pt>
              </c:numCache>
            </c:numRef>
          </c:xVal>
          <c:yVal>
            <c:numRef>
              <c:f>'tunneling trajs'!$D$1:$D$2</c:f>
              <c:numCache>
                <c:formatCode>General</c:formatCode>
                <c:ptCount val="2"/>
                <c:pt idx="0">
                  <c:v>18</c:v>
                </c:pt>
                <c:pt idx="1">
                  <c:v>18</c:v>
                </c:pt>
              </c:numCache>
            </c:numRef>
          </c:yVal>
          <c:smooth val="1"/>
        </c:ser>
        <c:ser>
          <c:idx val="4"/>
          <c:order val="4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'tunneling trajs'!$G$1:$G$2</c:f>
              <c:numCache>
                <c:formatCode>General</c:formatCode>
                <c:ptCount val="2"/>
                <c:pt idx="0">
                  <c:v>-2</c:v>
                </c:pt>
                <c:pt idx="1">
                  <c:v>-2.2000000000000002</c:v>
                </c:pt>
              </c:numCache>
            </c:numRef>
          </c:xVal>
          <c:yVal>
            <c:numRef>
              <c:f>'tunneling trajs'!$H$1:$H$2</c:f>
              <c:numCache>
                <c:formatCode>General</c:formatCode>
                <c:ptCount val="2"/>
                <c:pt idx="0">
                  <c:v>18</c:v>
                </c:pt>
                <c:pt idx="1">
                  <c:v>20</c:v>
                </c:pt>
              </c:numCache>
            </c:numRef>
          </c:yVal>
          <c:smooth val="1"/>
        </c:ser>
        <c:ser>
          <c:idx val="5"/>
          <c:order val="5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'tunneling trajs'!$G$1:$G$2</c:f>
              <c:numCache>
                <c:formatCode>General</c:formatCode>
                <c:ptCount val="2"/>
                <c:pt idx="0">
                  <c:v>-2</c:v>
                </c:pt>
                <c:pt idx="1">
                  <c:v>-2.2000000000000002</c:v>
                </c:pt>
              </c:numCache>
            </c:numRef>
          </c:xVal>
          <c:yVal>
            <c:numRef>
              <c:f>'tunneling trajs'!$I$1:$I$2</c:f>
              <c:numCache>
                <c:formatCode>General</c:formatCode>
                <c:ptCount val="2"/>
                <c:pt idx="0">
                  <c:v>18</c:v>
                </c:pt>
                <c:pt idx="1">
                  <c:v>16</c:v>
                </c:pt>
              </c:numCache>
            </c:numRef>
          </c:yVal>
          <c:smooth val="1"/>
        </c:ser>
        <c:ser>
          <c:idx val="6"/>
          <c:order val="6"/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'tunneling trajs'!$J$1:$J$2</c:f>
              <c:numCache>
                <c:formatCode>General</c:formatCode>
                <c:ptCount val="2"/>
                <c:pt idx="0">
                  <c:v>0.4</c:v>
                </c:pt>
                <c:pt idx="1">
                  <c:v>0.2</c:v>
                </c:pt>
              </c:numCache>
            </c:numRef>
          </c:xVal>
          <c:yVal>
            <c:numRef>
              <c:f>'tunneling trajs'!$H$1:$H$2</c:f>
              <c:numCache>
                <c:formatCode>General</c:formatCode>
                <c:ptCount val="2"/>
                <c:pt idx="0">
                  <c:v>18</c:v>
                </c:pt>
                <c:pt idx="1">
                  <c:v>20</c:v>
                </c:pt>
              </c:numCache>
            </c:numRef>
          </c:yVal>
          <c:smooth val="1"/>
        </c:ser>
        <c:ser>
          <c:idx val="7"/>
          <c:order val="7"/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'tunneling trajs'!$J$1:$J$2</c:f>
              <c:numCache>
                <c:formatCode>General</c:formatCode>
                <c:ptCount val="2"/>
                <c:pt idx="0">
                  <c:v>0.4</c:v>
                </c:pt>
                <c:pt idx="1">
                  <c:v>0.2</c:v>
                </c:pt>
              </c:numCache>
            </c:numRef>
          </c:xVal>
          <c:yVal>
            <c:numRef>
              <c:f>'tunneling trajs'!$I$1:$I$2</c:f>
              <c:numCache>
                <c:formatCode>General</c:formatCode>
                <c:ptCount val="2"/>
                <c:pt idx="0">
                  <c:v>18</c:v>
                </c:pt>
                <c:pt idx="1">
                  <c:v>16</c:v>
                </c:pt>
              </c:numCache>
            </c:numRef>
          </c:yVal>
          <c:smooth val="1"/>
        </c:ser>
        <c:ser>
          <c:idx val="8"/>
          <c:order val="8"/>
          <c:spPr>
            <a:ln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'tunneling trajs'!$K$1:$K$2</c:f>
              <c:numCache>
                <c:formatCode>General</c:formatCode>
                <c:ptCount val="2"/>
                <c:pt idx="0">
                  <c:v>2.5</c:v>
                </c:pt>
                <c:pt idx="1">
                  <c:v>2.2999999999999998</c:v>
                </c:pt>
              </c:numCache>
            </c:numRef>
          </c:xVal>
          <c:yVal>
            <c:numRef>
              <c:f>'tunneling trajs'!$I$1:$I$2</c:f>
              <c:numCache>
                <c:formatCode>General</c:formatCode>
                <c:ptCount val="2"/>
                <c:pt idx="0">
                  <c:v>18</c:v>
                </c:pt>
                <c:pt idx="1">
                  <c:v>16</c:v>
                </c:pt>
              </c:numCache>
            </c:numRef>
          </c:yVal>
          <c:smooth val="1"/>
        </c:ser>
        <c:ser>
          <c:idx val="9"/>
          <c:order val="9"/>
          <c:spPr>
            <a:ln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'tunneling trajs'!$K$1:$K$2</c:f>
              <c:numCache>
                <c:formatCode>General</c:formatCode>
                <c:ptCount val="2"/>
                <c:pt idx="0">
                  <c:v>2.5</c:v>
                </c:pt>
                <c:pt idx="1">
                  <c:v>2.2999999999999998</c:v>
                </c:pt>
              </c:numCache>
            </c:numRef>
          </c:xVal>
          <c:yVal>
            <c:numRef>
              <c:f>'tunneling trajs'!$H$1:$H$2</c:f>
              <c:numCache>
                <c:formatCode>General</c:formatCode>
                <c:ptCount val="2"/>
                <c:pt idx="0">
                  <c:v>18</c:v>
                </c:pt>
                <c:pt idx="1">
                  <c:v>20</c:v>
                </c:pt>
              </c:numCache>
            </c:numRef>
          </c:yVal>
          <c:smooth val="1"/>
        </c:ser>
        <c:ser>
          <c:idx val="10"/>
          <c:order val="10"/>
          <c:marker>
            <c:symbol val="none"/>
          </c:marker>
          <c:xVal>
            <c:numRef>
              <c:f>'tunneling trajs'!$L$1:$L$2</c:f>
              <c:numCache>
                <c:formatCode>General</c:formatCode>
                <c:ptCount val="2"/>
                <c:pt idx="0">
                  <c:v>3.5</c:v>
                </c:pt>
                <c:pt idx="1">
                  <c:v>3.5</c:v>
                </c:pt>
              </c:numCache>
            </c:numRef>
          </c:xVal>
          <c:yVal>
            <c:numRef>
              <c:f>'tunneling trajs'!$M$1:$M$2</c:f>
              <c:numCache>
                <c:formatCode>General</c:formatCode>
                <c:ptCount val="2"/>
                <c:pt idx="0">
                  <c:v>18</c:v>
                </c:pt>
                <c:pt idx="1">
                  <c:v>18</c:v>
                </c:pt>
              </c:numCache>
            </c:numRef>
          </c:yVal>
          <c:smooth val="1"/>
        </c:ser>
        <c:ser>
          <c:idx val="11"/>
          <c:order val="11"/>
          <c:spPr>
            <a:ln>
              <a:solidFill>
                <a:srgbClr val="7030A0"/>
              </a:solidFill>
              <a:prstDash val="dashDot"/>
            </a:ln>
          </c:spPr>
          <c:marker>
            <c:symbol val="none"/>
          </c:marker>
          <c:xVal>
            <c:numRef>
              <c:f>'tunneling trajs'!$N$1:$N$2</c:f>
              <c:numCache>
                <c:formatCode>General</c:formatCode>
                <c:ptCount val="2"/>
                <c:pt idx="0">
                  <c:v>-4</c:v>
                </c:pt>
                <c:pt idx="1">
                  <c:v>3</c:v>
                </c:pt>
              </c:numCache>
            </c:numRef>
          </c:xVal>
          <c:yVal>
            <c:numRef>
              <c:f>'tunneling trajs'!$O$1:$O$2</c:f>
              <c:numCache>
                <c:formatCode>General</c:formatCode>
                <c:ptCount val="2"/>
                <c:pt idx="0">
                  <c:v>38.561</c:v>
                </c:pt>
                <c:pt idx="1">
                  <c:v>38.561</c:v>
                </c:pt>
              </c:numCache>
            </c:numRef>
          </c:yVal>
          <c:smooth val="1"/>
        </c:ser>
        <c:ser>
          <c:idx val="12"/>
          <c:order val="12"/>
          <c:spPr>
            <a:ln>
              <a:solidFill>
                <a:srgbClr val="7030A0"/>
              </a:solidFill>
            </a:ln>
          </c:spPr>
          <c:marker>
            <c:symbol val="none"/>
          </c:marker>
          <c:xVal>
            <c:numRef>
              <c:f>'tunneling trajs'!$K$1:$K$2</c:f>
              <c:numCache>
                <c:formatCode>General</c:formatCode>
                <c:ptCount val="2"/>
                <c:pt idx="0">
                  <c:v>2.5</c:v>
                </c:pt>
                <c:pt idx="1">
                  <c:v>2.2999999999999998</c:v>
                </c:pt>
              </c:numCache>
            </c:numRef>
          </c:xVal>
          <c:yVal>
            <c:numRef>
              <c:f>'tunneling trajs'!$P$1:$P$2</c:f>
              <c:numCache>
                <c:formatCode>General</c:formatCode>
                <c:ptCount val="2"/>
                <c:pt idx="0">
                  <c:v>38.561</c:v>
                </c:pt>
                <c:pt idx="1">
                  <c:v>36.561</c:v>
                </c:pt>
              </c:numCache>
            </c:numRef>
          </c:yVal>
          <c:smooth val="1"/>
        </c:ser>
        <c:ser>
          <c:idx val="13"/>
          <c:order val="13"/>
          <c:spPr>
            <a:ln>
              <a:solidFill>
                <a:srgbClr val="7030A0"/>
              </a:solidFill>
            </a:ln>
          </c:spPr>
          <c:marker>
            <c:symbol val="none"/>
          </c:marker>
          <c:xVal>
            <c:numRef>
              <c:f>'tunneling trajs'!$K$1:$K$2</c:f>
              <c:numCache>
                <c:formatCode>General</c:formatCode>
                <c:ptCount val="2"/>
                <c:pt idx="0">
                  <c:v>2.5</c:v>
                </c:pt>
                <c:pt idx="1">
                  <c:v>2.2999999999999998</c:v>
                </c:pt>
              </c:numCache>
            </c:numRef>
          </c:xVal>
          <c:yVal>
            <c:numRef>
              <c:f>'tunneling trajs'!$Q$1:$Q$2</c:f>
              <c:numCache>
                <c:formatCode>General</c:formatCode>
                <c:ptCount val="2"/>
                <c:pt idx="0">
                  <c:v>38.561</c:v>
                </c:pt>
                <c:pt idx="1">
                  <c:v>40.561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814016"/>
        <c:axId val="14814592"/>
      </c:scatterChart>
      <c:valAx>
        <c:axId val="14814016"/>
        <c:scaling>
          <c:orientation val="minMax"/>
          <c:max val="4"/>
          <c:min val="-4"/>
        </c:scaling>
        <c:delete val="0"/>
        <c:axPos val="b"/>
        <c:numFmt formatCode="General" sourceLinked="1"/>
        <c:majorTickMark val="out"/>
        <c:minorTickMark val="none"/>
        <c:tickLblPos val="nextTo"/>
        <c:crossAx val="14814592"/>
        <c:crosses val="autoZero"/>
        <c:crossBetween val="midCat"/>
      </c:valAx>
      <c:valAx>
        <c:axId val="148145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4814016"/>
        <c:crosses val="autoZero"/>
        <c:crossBetween val="midCat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337660495140999E-2"/>
          <c:y val="6.2962817147856801E-2"/>
          <c:w val="0.92055577427821522"/>
          <c:h val="0.89814814814814925"/>
        </c:manualLayout>
      </c:layout>
      <c:scatterChart>
        <c:scatterStyle val="smoothMarker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'tunneling trajs'!$A$1:$A$101</c:f>
              <c:numCache>
                <c:formatCode>General</c:formatCode>
                <c:ptCount val="101"/>
                <c:pt idx="0">
                  <c:v>-5</c:v>
                </c:pt>
                <c:pt idx="1">
                  <c:v>-4.9000000000000004</c:v>
                </c:pt>
                <c:pt idx="2">
                  <c:v>-4.8</c:v>
                </c:pt>
                <c:pt idx="3">
                  <c:v>-4.7</c:v>
                </c:pt>
                <c:pt idx="4">
                  <c:v>-4.5999999999999996</c:v>
                </c:pt>
                <c:pt idx="5">
                  <c:v>-4.5</c:v>
                </c:pt>
                <c:pt idx="6">
                  <c:v>-4.4000000000000004</c:v>
                </c:pt>
                <c:pt idx="7">
                  <c:v>-4.3</c:v>
                </c:pt>
                <c:pt idx="8">
                  <c:v>-4.2</c:v>
                </c:pt>
                <c:pt idx="9">
                  <c:v>-4.0999999999999996</c:v>
                </c:pt>
                <c:pt idx="10">
                  <c:v>-4</c:v>
                </c:pt>
                <c:pt idx="11">
                  <c:v>-3.9</c:v>
                </c:pt>
                <c:pt idx="12">
                  <c:v>-3.8</c:v>
                </c:pt>
                <c:pt idx="13">
                  <c:v>-3.7</c:v>
                </c:pt>
                <c:pt idx="14">
                  <c:v>-3.6</c:v>
                </c:pt>
                <c:pt idx="15">
                  <c:v>-3.5</c:v>
                </c:pt>
                <c:pt idx="16">
                  <c:v>-3.4</c:v>
                </c:pt>
                <c:pt idx="17">
                  <c:v>-3.3</c:v>
                </c:pt>
                <c:pt idx="18">
                  <c:v>-3.2</c:v>
                </c:pt>
                <c:pt idx="19">
                  <c:v>-3.1</c:v>
                </c:pt>
                <c:pt idx="20">
                  <c:v>-3</c:v>
                </c:pt>
                <c:pt idx="21">
                  <c:v>-2.9</c:v>
                </c:pt>
                <c:pt idx="22">
                  <c:v>-2.8</c:v>
                </c:pt>
                <c:pt idx="23">
                  <c:v>-2.7</c:v>
                </c:pt>
                <c:pt idx="24">
                  <c:v>-2.6</c:v>
                </c:pt>
                <c:pt idx="25">
                  <c:v>-2.5</c:v>
                </c:pt>
                <c:pt idx="26">
                  <c:v>-2.4</c:v>
                </c:pt>
                <c:pt idx="27">
                  <c:v>-2.2999999999999998</c:v>
                </c:pt>
                <c:pt idx="28">
                  <c:v>-2.2000000000000002</c:v>
                </c:pt>
                <c:pt idx="29">
                  <c:v>-2.1</c:v>
                </c:pt>
                <c:pt idx="30">
                  <c:v>-2</c:v>
                </c:pt>
                <c:pt idx="31">
                  <c:v>-1.9000000000000001</c:v>
                </c:pt>
                <c:pt idx="32">
                  <c:v>-1.8</c:v>
                </c:pt>
                <c:pt idx="33">
                  <c:v>-1.7000000000000017</c:v>
                </c:pt>
                <c:pt idx="34">
                  <c:v>-1.6</c:v>
                </c:pt>
                <c:pt idx="35">
                  <c:v>-1.5</c:v>
                </c:pt>
                <c:pt idx="36">
                  <c:v>-1.4</c:v>
                </c:pt>
                <c:pt idx="37">
                  <c:v>-1.3</c:v>
                </c:pt>
                <c:pt idx="38">
                  <c:v>-1.2</c:v>
                </c:pt>
                <c:pt idx="39">
                  <c:v>-1.1000000000000001</c:v>
                </c:pt>
                <c:pt idx="40">
                  <c:v>-1</c:v>
                </c:pt>
                <c:pt idx="41">
                  <c:v>-0.9</c:v>
                </c:pt>
                <c:pt idx="42">
                  <c:v>-0.8</c:v>
                </c:pt>
                <c:pt idx="43">
                  <c:v>-0.70000000000000062</c:v>
                </c:pt>
                <c:pt idx="44">
                  <c:v>-0.60000000000000064</c:v>
                </c:pt>
                <c:pt idx="45">
                  <c:v>-0.5</c:v>
                </c:pt>
                <c:pt idx="46">
                  <c:v>-0.4</c:v>
                </c:pt>
                <c:pt idx="47">
                  <c:v>-0.30000000000000032</c:v>
                </c:pt>
                <c:pt idx="48">
                  <c:v>-0.2</c:v>
                </c:pt>
                <c:pt idx="49">
                  <c:v>-0.1</c:v>
                </c:pt>
                <c:pt idx="50">
                  <c:v>0</c:v>
                </c:pt>
                <c:pt idx="51">
                  <c:v>0.1</c:v>
                </c:pt>
                <c:pt idx="52">
                  <c:v>0.2</c:v>
                </c:pt>
                <c:pt idx="53">
                  <c:v>0.30000000000000032</c:v>
                </c:pt>
                <c:pt idx="54">
                  <c:v>0.4</c:v>
                </c:pt>
                <c:pt idx="55">
                  <c:v>0.5</c:v>
                </c:pt>
                <c:pt idx="56">
                  <c:v>0.60000000000000064</c:v>
                </c:pt>
                <c:pt idx="57">
                  <c:v>0.70000000000000062</c:v>
                </c:pt>
                <c:pt idx="58">
                  <c:v>0.8</c:v>
                </c:pt>
                <c:pt idx="59">
                  <c:v>0.9</c:v>
                </c:pt>
                <c:pt idx="60">
                  <c:v>1</c:v>
                </c:pt>
                <c:pt idx="61">
                  <c:v>1.1000000000000001</c:v>
                </c:pt>
                <c:pt idx="62">
                  <c:v>1.2</c:v>
                </c:pt>
                <c:pt idx="63">
                  <c:v>1.3</c:v>
                </c:pt>
                <c:pt idx="64">
                  <c:v>1.4</c:v>
                </c:pt>
                <c:pt idx="65">
                  <c:v>1.5</c:v>
                </c:pt>
                <c:pt idx="66">
                  <c:v>1.6</c:v>
                </c:pt>
                <c:pt idx="67">
                  <c:v>1.7000000000000017</c:v>
                </c:pt>
                <c:pt idx="68">
                  <c:v>1.8</c:v>
                </c:pt>
                <c:pt idx="69">
                  <c:v>1.9000000000000001</c:v>
                </c:pt>
                <c:pt idx="70">
                  <c:v>2</c:v>
                </c:pt>
                <c:pt idx="71">
                  <c:v>2.1</c:v>
                </c:pt>
                <c:pt idx="72">
                  <c:v>2.2000000000000002</c:v>
                </c:pt>
                <c:pt idx="73">
                  <c:v>2.2999999999999998</c:v>
                </c:pt>
                <c:pt idx="74">
                  <c:v>2.4</c:v>
                </c:pt>
                <c:pt idx="75">
                  <c:v>2.5</c:v>
                </c:pt>
                <c:pt idx="76">
                  <c:v>2.6</c:v>
                </c:pt>
                <c:pt idx="77">
                  <c:v>2.7</c:v>
                </c:pt>
                <c:pt idx="78">
                  <c:v>2.8</c:v>
                </c:pt>
                <c:pt idx="79">
                  <c:v>2.9</c:v>
                </c:pt>
                <c:pt idx="80">
                  <c:v>3</c:v>
                </c:pt>
                <c:pt idx="81">
                  <c:v>3.1</c:v>
                </c:pt>
                <c:pt idx="82">
                  <c:v>3.2</c:v>
                </c:pt>
                <c:pt idx="83">
                  <c:v>3.3</c:v>
                </c:pt>
                <c:pt idx="84">
                  <c:v>3.4</c:v>
                </c:pt>
                <c:pt idx="85">
                  <c:v>3.5</c:v>
                </c:pt>
                <c:pt idx="86">
                  <c:v>3.6</c:v>
                </c:pt>
                <c:pt idx="87">
                  <c:v>3.7</c:v>
                </c:pt>
                <c:pt idx="88">
                  <c:v>3.8</c:v>
                </c:pt>
                <c:pt idx="89">
                  <c:v>3.9</c:v>
                </c:pt>
                <c:pt idx="90">
                  <c:v>4</c:v>
                </c:pt>
                <c:pt idx="91">
                  <c:v>4.0999999999999996</c:v>
                </c:pt>
                <c:pt idx="92">
                  <c:v>4.2</c:v>
                </c:pt>
                <c:pt idx="93">
                  <c:v>4.3</c:v>
                </c:pt>
                <c:pt idx="94">
                  <c:v>4.4000000000000004</c:v>
                </c:pt>
                <c:pt idx="95">
                  <c:v>4.5</c:v>
                </c:pt>
                <c:pt idx="96">
                  <c:v>4.5999999999999996</c:v>
                </c:pt>
                <c:pt idx="97">
                  <c:v>4.7</c:v>
                </c:pt>
                <c:pt idx="98">
                  <c:v>4.8</c:v>
                </c:pt>
                <c:pt idx="99">
                  <c:v>4.9000000000000004</c:v>
                </c:pt>
                <c:pt idx="100">
                  <c:v>5</c:v>
                </c:pt>
              </c:numCache>
            </c:numRef>
          </c:xVal>
          <c:yVal>
            <c:numRef>
              <c:f>'tunneling trajs'!$B$1:$B$101</c:f>
              <c:numCache>
                <c:formatCode>General</c:formatCode>
                <c:ptCount val="1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1.0000000000000041E-3</c:v>
                </c:pt>
                <c:pt idx="32">
                  <c:v>1.0000000000000041E-3</c:v>
                </c:pt>
                <c:pt idx="33">
                  <c:v>3.0000000000000252E-3</c:v>
                </c:pt>
                <c:pt idx="34">
                  <c:v>6.0000000000000426E-3</c:v>
                </c:pt>
                <c:pt idx="35">
                  <c:v>1.2999999999999998E-2</c:v>
                </c:pt>
                <c:pt idx="36">
                  <c:v>3.00000000000002E-2</c:v>
                </c:pt>
                <c:pt idx="37">
                  <c:v>6.6000000000000003E-2</c:v>
                </c:pt>
                <c:pt idx="38">
                  <c:v>0.14700000000000021</c:v>
                </c:pt>
                <c:pt idx="39">
                  <c:v>0.3260000000000034</c:v>
                </c:pt>
                <c:pt idx="40">
                  <c:v>0.71900000000000064</c:v>
                </c:pt>
                <c:pt idx="41">
                  <c:v>1.5660000000000001</c:v>
                </c:pt>
                <c:pt idx="42">
                  <c:v>3.3259999999999987</c:v>
                </c:pt>
                <c:pt idx="43">
                  <c:v>6.7169999999999996</c:v>
                </c:pt>
                <c:pt idx="44">
                  <c:v>12.395000000000024</c:v>
                </c:pt>
                <c:pt idx="45">
                  <c:v>19.986999999999789</c:v>
                </c:pt>
                <c:pt idx="46">
                  <c:v>27.568999999999889</c:v>
                </c:pt>
                <c:pt idx="47">
                  <c:v>33.214000000000006</c:v>
                </c:pt>
                <c:pt idx="48">
                  <c:v>36.526000000000003</c:v>
                </c:pt>
                <c:pt idx="49">
                  <c:v>38.107000000000006</c:v>
                </c:pt>
                <c:pt idx="50">
                  <c:v>38.561</c:v>
                </c:pt>
                <c:pt idx="51">
                  <c:v>38.107000000000006</c:v>
                </c:pt>
                <c:pt idx="52">
                  <c:v>36.526000000000003</c:v>
                </c:pt>
                <c:pt idx="53">
                  <c:v>33.214000000000006</c:v>
                </c:pt>
                <c:pt idx="54">
                  <c:v>27.568999999999889</c:v>
                </c:pt>
                <c:pt idx="55">
                  <c:v>19.986999999999789</c:v>
                </c:pt>
                <c:pt idx="56">
                  <c:v>12.395000000000024</c:v>
                </c:pt>
                <c:pt idx="57">
                  <c:v>6.7169999999999996</c:v>
                </c:pt>
                <c:pt idx="58">
                  <c:v>3.3259999999999987</c:v>
                </c:pt>
                <c:pt idx="59">
                  <c:v>1.5660000000000001</c:v>
                </c:pt>
                <c:pt idx="60">
                  <c:v>0.71900000000000064</c:v>
                </c:pt>
                <c:pt idx="61">
                  <c:v>0.3260000000000034</c:v>
                </c:pt>
                <c:pt idx="62">
                  <c:v>0.14700000000000021</c:v>
                </c:pt>
                <c:pt idx="63">
                  <c:v>6.6000000000000003E-2</c:v>
                </c:pt>
                <c:pt idx="64">
                  <c:v>3.00000000000002E-2</c:v>
                </c:pt>
                <c:pt idx="65">
                  <c:v>1.2999999999999998E-2</c:v>
                </c:pt>
                <c:pt idx="66">
                  <c:v>6.0000000000000426E-3</c:v>
                </c:pt>
                <c:pt idx="67">
                  <c:v>3.0000000000000252E-3</c:v>
                </c:pt>
                <c:pt idx="68">
                  <c:v>1.0000000000000041E-3</c:v>
                </c:pt>
                <c:pt idx="69">
                  <c:v>1.0000000000000041E-3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</c:numCache>
            </c:numRef>
          </c:yVal>
          <c:smooth val="1"/>
        </c:ser>
        <c:ser>
          <c:idx val="1"/>
          <c:order val="1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'tunneling trajs'!$C$1:$C$2</c:f>
              <c:numCache>
                <c:formatCode>General</c:formatCode>
                <c:ptCount val="2"/>
                <c:pt idx="0">
                  <c:v>-4</c:v>
                </c:pt>
                <c:pt idx="1">
                  <c:v>-0.52</c:v>
                </c:pt>
              </c:numCache>
            </c:numRef>
          </c:xVal>
          <c:yVal>
            <c:numRef>
              <c:f>'tunneling trajs'!$D$1:$D$2</c:f>
              <c:numCache>
                <c:formatCode>General</c:formatCode>
                <c:ptCount val="2"/>
                <c:pt idx="0">
                  <c:v>18</c:v>
                </c:pt>
                <c:pt idx="1">
                  <c:v>18</c:v>
                </c:pt>
              </c:numCache>
            </c:numRef>
          </c:yVal>
          <c:smooth val="1"/>
        </c:ser>
        <c:ser>
          <c:idx val="2"/>
          <c:order val="2"/>
          <c:spPr>
            <a:ln w="44450">
              <a:solidFill>
                <a:srgbClr val="00B050"/>
              </a:solidFill>
              <a:prstDash val="sysDot"/>
            </a:ln>
          </c:spPr>
          <c:marker>
            <c:symbol val="none"/>
          </c:marker>
          <c:xVal>
            <c:numRef>
              <c:f>'tunneling trajs'!$E$1:$E$2</c:f>
              <c:numCache>
                <c:formatCode>General</c:formatCode>
                <c:ptCount val="2"/>
                <c:pt idx="0">
                  <c:v>-0.52</c:v>
                </c:pt>
                <c:pt idx="1">
                  <c:v>0.52</c:v>
                </c:pt>
              </c:numCache>
            </c:numRef>
          </c:xVal>
          <c:yVal>
            <c:numRef>
              <c:f>'tunneling trajs'!$D$1:$D$2</c:f>
              <c:numCache>
                <c:formatCode>General</c:formatCode>
                <c:ptCount val="2"/>
                <c:pt idx="0">
                  <c:v>18</c:v>
                </c:pt>
                <c:pt idx="1">
                  <c:v>18</c:v>
                </c:pt>
              </c:numCache>
            </c:numRef>
          </c:yVal>
          <c:smooth val="1"/>
        </c:ser>
        <c:ser>
          <c:idx val="3"/>
          <c:order val="3"/>
          <c:spPr>
            <a:ln>
              <a:solidFill>
                <a:srgbClr val="FF0000"/>
              </a:solidFill>
              <a:prstDash val="dash"/>
            </a:ln>
          </c:spPr>
          <c:marker>
            <c:symbol val="none"/>
          </c:marker>
          <c:xVal>
            <c:numRef>
              <c:f>'tunneling trajs'!$F$1:$F$2</c:f>
              <c:numCache>
                <c:formatCode>General</c:formatCode>
                <c:ptCount val="2"/>
                <c:pt idx="0">
                  <c:v>0.52</c:v>
                </c:pt>
                <c:pt idx="1">
                  <c:v>3.2</c:v>
                </c:pt>
              </c:numCache>
            </c:numRef>
          </c:xVal>
          <c:yVal>
            <c:numRef>
              <c:f>'tunneling trajs'!$D$1:$D$2</c:f>
              <c:numCache>
                <c:formatCode>General</c:formatCode>
                <c:ptCount val="2"/>
                <c:pt idx="0">
                  <c:v>18</c:v>
                </c:pt>
                <c:pt idx="1">
                  <c:v>18</c:v>
                </c:pt>
              </c:numCache>
            </c:numRef>
          </c:yVal>
          <c:smooth val="1"/>
        </c:ser>
        <c:ser>
          <c:idx val="4"/>
          <c:order val="4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'tunneling trajs'!$G$1:$G$2</c:f>
              <c:numCache>
                <c:formatCode>General</c:formatCode>
                <c:ptCount val="2"/>
                <c:pt idx="0">
                  <c:v>-2</c:v>
                </c:pt>
                <c:pt idx="1">
                  <c:v>-2.2000000000000002</c:v>
                </c:pt>
              </c:numCache>
            </c:numRef>
          </c:xVal>
          <c:yVal>
            <c:numRef>
              <c:f>'tunneling trajs'!$H$1:$H$2</c:f>
              <c:numCache>
                <c:formatCode>General</c:formatCode>
                <c:ptCount val="2"/>
                <c:pt idx="0">
                  <c:v>18</c:v>
                </c:pt>
                <c:pt idx="1">
                  <c:v>20</c:v>
                </c:pt>
              </c:numCache>
            </c:numRef>
          </c:yVal>
          <c:smooth val="1"/>
        </c:ser>
        <c:ser>
          <c:idx val="5"/>
          <c:order val="5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'tunneling trajs'!$G$1:$G$2</c:f>
              <c:numCache>
                <c:formatCode>General</c:formatCode>
                <c:ptCount val="2"/>
                <c:pt idx="0">
                  <c:v>-2</c:v>
                </c:pt>
                <c:pt idx="1">
                  <c:v>-2.2000000000000002</c:v>
                </c:pt>
              </c:numCache>
            </c:numRef>
          </c:xVal>
          <c:yVal>
            <c:numRef>
              <c:f>'tunneling trajs'!$I$1:$I$2</c:f>
              <c:numCache>
                <c:formatCode>General</c:formatCode>
                <c:ptCount val="2"/>
                <c:pt idx="0">
                  <c:v>18</c:v>
                </c:pt>
                <c:pt idx="1">
                  <c:v>16</c:v>
                </c:pt>
              </c:numCache>
            </c:numRef>
          </c:yVal>
          <c:smooth val="1"/>
        </c:ser>
        <c:ser>
          <c:idx val="6"/>
          <c:order val="6"/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'tunneling trajs'!$J$1:$J$2</c:f>
              <c:numCache>
                <c:formatCode>General</c:formatCode>
                <c:ptCount val="2"/>
                <c:pt idx="0">
                  <c:v>0.4</c:v>
                </c:pt>
                <c:pt idx="1">
                  <c:v>0.2</c:v>
                </c:pt>
              </c:numCache>
            </c:numRef>
          </c:xVal>
          <c:yVal>
            <c:numRef>
              <c:f>'tunneling trajs'!$H$1:$H$2</c:f>
              <c:numCache>
                <c:formatCode>General</c:formatCode>
                <c:ptCount val="2"/>
                <c:pt idx="0">
                  <c:v>18</c:v>
                </c:pt>
                <c:pt idx="1">
                  <c:v>20</c:v>
                </c:pt>
              </c:numCache>
            </c:numRef>
          </c:yVal>
          <c:smooth val="1"/>
        </c:ser>
        <c:ser>
          <c:idx val="7"/>
          <c:order val="7"/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'tunneling trajs'!$J$1:$J$2</c:f>
              <c:numCache>
                <c:formatCode>General</c:formatCode>
                <c:ptCount val="2"/>
                <c:pt idx="0">
                  <c:v>0.4</c:v>
                </c:pt>
                <c:pt idx="1">
                  <c:v>0.2</c:v>
                </c:pt>
              </c:numCache>
            </c:numRef>
          </c:xVal>
          <c:yVal>
            <c:numRef>
              <c:f>'tunneling trajs'!$I$1:$I$2</c:f>
              <c:numCache>
                <c:formatCode>General</c:formatCode>
                <c:ptCount val="2"/>
                <c:pt idx="0">
                  <c:v>18</c:v>
                </c:pt>
                <c:pt idx="1">
                  <c:v>16</c:v>
                </c:pt>
              </c:numCache>
            </c:numRef>
          </c:yVal>
          <c:smooth val="1"/>
        </c:ser>
        <c:ser>
          <c:idx val="8"/>
          <c:order val="8"/>
          <c:spPr>
            <a:ln>
              <a:solidFill>
                <a:srgbClr val="0070C0"/>
              </a:solidFill>
            </a:ln>
          </c:spPr>
          <c:marker>
            <c:symbol val="none"/>
          </c:marker>
          <c:dPt>
            <c:idx val="1"/>
            <c:bubble3D val="0"/>
            <c:spPr>
              <a:ln>
                <a:solidFill>
                  <a:srgbClr val="FF0000"/>
                </a:solidFill>
              </a:ln>
            </c:spPr>
          </c:dPt>
          <c:xVal>
            <c:numRef>
              <c:f>'tunneling trajs'!$K$1:$K$2</c:f>
              <c:numCache>
                <c:formatCode>General</c:formatCode>
                <c:ptCount val="2"/>
                <c:pt idx="0">
                  <c:v>2.5</c:v>
                </c:pt>
                <c:pt idx="1">
                  <c:v>2.2999999999999998</c:v>
                </c:pt>
              </c:numCache>
            </c:numRef>
          </c:xVal>
          <c:yVal>
            <c:numRef>
              <c:f>'tunneling trajs'!$I$1:$I$2</c:f>
              <c:numCache>
                <c:formatCode>General</c:formatCode>
                <c:ptCount val="2"/>
                <c:pt idx="0">
                  <c:v>18</c:v>
                </c:pt>
                <c:pt idx="1">
                  <c:v>16</c:v>
                </c:pt>
              </c:numCache>
            </c:numRef>
          </c:yVal>
          <c:smooth val="1"/>
        </c:ser>
        <c:ser>
          <c:idx val="9"/>
          <c:order val="9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'tunneling trajs'!$K$1:$K$2</c:f>
              <c:numCache>
                <c:formatCode>General</c:formatCode>
                <c:ptCount val="2"/>
                <c:pt idx="0">
                  <c:v>2.5</c:v>
                </c:pt>
                <c:pt idx="1">
                  <c:v>2.2999999999999998</c:v>
                </c:pt>
              </c:numCache>
            </c:numRef>
          </c:xVal>
          <c:yVal>
            <c:numRef>
              <c:f>'tunneling trajs'!$H$1:$H$2</c:f>
              <c:numCache>
                <c:formatCode>General</c:formatCode>
                <c:ptCount val="2"/>
                <c:pt idx="0">
                  <c:v>18</c:v>
                </c:pt>
                <c:pt idx="1">
                  <c:v>20</c:v>
                </c:pt>
              </c:numCache>
            </c:numRef>
          </c:yVal>
          <c:smooth val="1"/>
        </c:ser>
        <c:ser>
          <c:idx val="10"/>
          <c:order val="10"/>
          <c:marker>
            <c:symbol val="none"/>
          </c:marker>
          <c:xVal>
            <c:numRef>
              <c:f>'tunneling trajs'!$L$1:$L$2</c:f>
              <c:numCache>
                <c:formatCode>General</c:formatCode>
                <c:ptCount val="2"/>
                <c:pt idx="0">
                  <c:v>3.5</c:v>
                </c:pt>
                <c:pt idx="1">
                  <c:v>3.5</c:v>
                </c:pt>
              </c:numCache>
            </c:numRef>
          </c:xVal>
          <c:yVal>
            <c:numRef>
              <c:f>'tunneling trajs'!$M$1:$M$2</c:f>
              <c:numCache>
                <c:formatCode>General</c:formatCode>
                <c:ptCount val="2"/>
                <c:pt idx="0">
                  <c:v>18</c:v>
                </c:pt>
                <c:pt idx="1">
                  <c:v>18</c:v>
                </c:pt>
              </c:numCache>
            </c:numRef>
          </c:yVal>
          <c:smooth val="1"/>
        </c:ser>
        <c:ser>
          <c:idx val="11"/>
          <c:order val="11"/>
          <c:spPr>
            <a:ln>
              <a:solidFill>
                <a:srgbClr val="7030A0"/>
              </a:solidFill>
              <a:prstDash val="dashDot"/>
            </a:ln>
          </c:spPr>
          <c:marker>
            <c:symbol val="none"/>
          </c:marker>
          <c:xVal>
            <c:numRef>
              <c:f>'tunneling trajs'!$N$1:$N$2</c:f>
              <c:numCache>
                <c:formatCode>General</c:formatCode>
                <c:ptCount val="2"/>
                <c:pt idx="0">
                  <c:v>-4</c:v>
                </c:pt>
                <c:pt idx="1">
                  <c:v>3</c:v>
                </c:pt>
              </c:numCache>
            </c:numRef>
          </c:xVal>
          <c:yVal>
            <c:numRef>
              <c:f>'tunneling trajs'!$O$1:$O$2</c:f>
              <c:numCache>
                <c:formatCode>General</c:formatCode>
                <c:ptCount val="2"/>
                <c:pt idx="0">
                  <c:v>38.561</c:v>
                </c:pt>
                <c:pt idx="1">
                  <c:v>38.561</c:v>
                </c:pt>
              </c:numCache>
            </c:numRef>
          </c:yVal>
          <c:smooth val="1"/>
        </c:ser>
        <c:ser>
          <c:idx val="12"/>
          <c:order val="12"/>
          <c:spPr>
            <a:ln>
              <a:solidFill>
                <a:srgbClr val="7030A0"/>
              </a:solidFill>
            </a:ln>
          </c:spPr>
          <c:marker>
            <c:symbol val="none"/>
          </c:marker>
          <c:xVal>
            <c:numRef>
              <c:f>'tunneling trajs'!$K$1:$K$2</c:f>
              <c:numCache>
                <c:formatCode>General</c:formatCode>
                <c:ptCount val="2"/>
                <c:pt idx="0">
                  <c:v>2.5</c:v>
                </c:pt>
                <c:pt idx="1">
                  <c:v>2.2999999999999998</c:v>
                </c:pt>
              </c:numCache>
            </c:numRef>
          </c:xVal>
          <c:yVal>
            <c:numRef>
              <c:f>'tunneling trajs'!$P$1:$P$2</c:f>
              <c:numCache>
                <c:formatCode>General</c:formatCode>
                <c:ptCount val="2"/>
                <c:pt idx="0">
                  <c:v>38.561</c:v>
                </c:pt>
                <c:pt idx="1">
                  <c:v>36.561</c:v>
                </c:pt>
              </c:numCache>
            </c:numRef>
          </c:yVal>
          <c:smooth val="1"/>
        </c:ser>
        <c:ser>
          <c:idx val="13"/>
          <c:order val="13"/>
          <c:spPr>
            <a:ln>
              <a:solidFill>
                <a:srgbClr val="7030A0"/>
              </a:solidFill>
            </a:ln>
          </c:spPr>
          <c:marker>
            <c:symbol val="none"/>
          </c:marker>
          <c:xVal>
            <c:numRef>
              <c:f>'tunneling trajs'!$K$1:$K$2</c:f>
              <c:numCache>
                <c:formatCode>General</c:formatCode>
                <c:ptCount val="2"/>
                <c:pt idx="0">
                  <c:v>2.5</c:v>
                </c:pt>
                <c:pt idx="1">
                  <c:v>2.2999999999999998</c:v>
                </c:pt>
              </c:numCache>
            </c:numRef>
          </c:xVal>
          <c:yVal>
            <c:numRef>
              <c:f>'tunneling trajs'!$Q$1:$Q$2</c:f>
              <c:numCache>
                <c:formatCode>General</c:formatCode>
                <c:ptCount val="2"/>
                <c:pt idx="0">
                  <c:v>38.561</c:v>
                </c:pt>
                <c:pt idx="1">
                  <c:v>40.561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817472"/>
        <c:axId val="14818048"/>
      </c:scatterChart>
      <c:valAx>
        <c:axId val="14817472"/>
        <c:scaling>
          <c:orientation val="minMax"/>
          <c:max val="4"/>
          <c:min val="-4"/>
        </c:scaling>
        <c:delete val="0"/>
        <c:axPos val="b"/>
        <c:numFmt formatCode="General" sourceLinked="1"/>
        <c:majorTickMark val="out"/>
        <c:minorTickMark val="none"/>
        <c:tickLblPos val="nextTo"/>
        <c:crossAx val="14818048"/>
        <c:crosses val="autoZero"/>
        <c:crossBetween val="midCat"/>
      </c:valAx>
      <c:valAx>
        <c:axId val="148180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4817472"/>
        <c:crosses val="autoZero"/>
        <c:crossBetween val="midCat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847083075595613E-2"/>
          <c:y val="5.5795444005971945E-2"/>
          <c:w val="0.92055577427821522"/>
          <c:h val="0.89814814814814903"/>
        </c:manualLayout>
      </c:layout>
      <c:scatterChart>
        <c:scatterStyle val="smoothMarker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'tunneling trajs'!$A$1:$A$101</c:f>
              <c:numCache>
                <c:formatCode>General</c:formatCode>
                <c:ptCount val="101"/>
                <c:pt idx="0">
                  <c:v>-5</c:v>
                </c:pt>
                <c:pt idx="1">
                  <c:v>-4.9000000000000004</c:v>
                </c:pt>
                <c:pt idx="2">
                  <c:v>-4.8</c:v>
                </c:pt>
                <c:pt idx="3">
                  <c:v>-4.7</c:v>
                </c:pt>
                <c:pt idx="4">
                  <c:v>-4.5999999999999996</c:v>
                </c:pt>
                <c:pt idx="5">
                  <c:v>-4.5</c:v>
                </c:pt>
                <c:pt idx="6">
                  <c:v>-4.4000000000000004</c:v>
                </c:pt>
                <c:pt idx="7">
                  <c:v>-4.3</c:v>
                </c:pt>
                <c:pt idx="8">
                  <c:v>-4.2</c:v>
                </c:pt>
                <c:pt idx="9">
                  <c:v>-4.0999999999999996</c:v>
                </c:pt>
                <c:pt idx="10">
                  <c:v>-4</c:v>
                </c:pt>
                <c:pt idx="11">
                  <c:v>-3.9</c:v>
                </c:pt>
                <c:pt idx="12">
                  <c:v>-3.8</c:v>
                </c:pt>
                <c:pt idx="13">
                  <c:v>-3.7</c:v>
                </c:pt>
                <c:pt idx="14">
                  <c:v>-3.6</c:v>
                </c:pt>
                <c:pt idx="15">
                  <c:v>-3.5</c:v>
                </c:pt>
                <c:pt idx="16">
                  <c:v>-3.4</c:v>
                </c:pt>
                <c:pt idx="17">
                  <c:v>-3.3</c:v>
                </c:pt>
                <c:pt idx="18">
                  <c:v>-3.2</c:v>
                </c:pt>
                <c:pt idx="19">
                  <c:v>-3.1</c:v>
                </c:pt>
                <c:pt idx="20">
                  <c:v>-3</c:v>
                </c:pt>
                <c:pt idx="21">
                  <c:v>-2.9</c:v>
                </c:pt>
                <c:pt idx="22">
                  <c:v>-2.8</c:v>
                </c:pt>
                <c:pt idx="23">
                  <c:v>-2.7</c:v>
                </c:pt>
                <c:pt idx="24">
                  <c:v>-2.6</c:v>
                </c:pt>
                <c:pt idx="25">
                  <c:v>-2.5</c:v>
                </c:pt>
                <c:pt idx="26">
                  <c:v>-2.4</c:v>
                </c:pt>
                <c:pt idx="27">
                  <c:v>-2.2999999999999998</c:v>
                </c:pt>
                <c:pt idx="28">
                  <c:v>-2.2000000000000002</c:v>
                </c:pt>
                <c:pt idx="29">
                  <c:v>-2.1</c:v>
                </c:pt>
                <c:pt idx="30">
                  <c:v>-2</c:v>
                </c:pt>
                <c:pt idx="31">
                  <c:v>-1.9000000000000001</c:v>
                </c:pt>
                <c:pt idx="32">
                  <c:v>-1.8</c:v>
                </c:pt>
                <c:pt idx="33">
                  <c:v>-1.7000000000000013</c:v>
                </c:pt>
                <c:pt idx="34">
                  <c:v>-1.6</c:v>
                </c:pt>
                <c:pt idx="35">
                  <c:v>-1.5</c:v>
                </c:pt>
                <c:pt idx="36">
                  <c:v>-1.4</c:v>
                </c:pt>
                <c:pt idx="37">
                  <c:v>-1.3</c:v>
                </c:pt>
                <c:pt idx="38">
                  <c:v>-1.2</c:v>
                </c:pt>
                <c:pt idx="39">
                  <c:v>-1.1000000000000001</c:v>
                </c:pt>
                <c:pt idx="40">
                  <c:v>-1</c:v>
                </c:pt>
                <c:pt idx="41">
                  <c:v>-0.9</c:v>
                </c:pt>
                <c:pt idx="42">
                  <c:v>-0.8</c:v>
                </c:pt>
                <c:pt idx="43">
                  <c:v>-0.70000000000000062</c:v>
                </c:pt>
                <c:pt idx="44">
                  <c:v>-0.60000000000000064</c:v>
                </c:pt>
                <c:pt idx="45">
                  <c:v>-0.5</c:v>
                </c:pt>
                <c:pt idx="46">
                  <c:v>-0.4</c:v>
                </c:pt>
                <c:pt idx="47">
                  <c:v>-0.30000000000000032</c:v>
                </c:pt>
                <c:pt idx="48">
                  <c:v>-0.2</c:v>
                </c:pt>
                <c:pt idx="49">
                  <c:v>-0.1</c:v>
                </c:pt>
                <c:pt idx="50">
                  <c:v>0</c:v>
                </c:pt>
                <c:pt idx="51">
                  <c:v>0.1</c:v>
                </c:pt>
                <c:pt idx="52">
                  <c:v>0.2</c:v>
                </c:pt>
                <c:pt idx="53">
                  <c:v>0.30000000000000032</c:v>
                </c:pt>
                <c:pt idx="54">
                  <c:v>0.4</c:v>
                </c:pt>
                <c:pt idx="55">
                  <c:v>0.5</c:v>
                </c:pt>
                <c:pt idx="56">
                  <c:v>0.60000000000000064</c:v>
                </c:pt>
                <c:pt idx="57">
                  <c:v>0.70000000000000062</c:v>
                </c:pt>
                <c:pt idx="58">
                  <c:v>0.8</c:v>
                </c:pt>
                <c:pt idx="59">
                  <c:v>0.9</c:v>
                </c:pt>
                <c:pt idx="60">
                  <c:v>1</c:v>
                </c:pt>
                <c:pt idx="61">
                  <c:v>1.1000000000000001</c:v>
                </c:pt>
                <c:pt idx="62">
                  <c:v>1.2</c:v>
                </c:pt>
                <c:pt idx="63">
                  <c:v>1.3</c:v>
                </c:pt>
                <c:pt idx="64">
                  <c:v>1.4</c:v>
                </c:pt>
                <c:pt idx="65">
                  <c:v>1.5</c:v>
                </c:pt>
                <c:pt idx="66">
                  <c:v>1.6</c:v>
                </c:pt>
                <c:pt idx="67">
                  <c:v>1.7000000000000013</c:v>
                </c:pt>
                <c:pt idx="68">
                  <c:v>1.8</c:v>
                </c:pt>
                <c:pt idx="69">
                  <c:v>1.9000000000000001</c:v>
                </c:pt>
                <c:pt idx="70">
                  <c:v>2</c:v>
                </c:pt>
                <c:pt idx="71">
                  <c:v>2.1</c:v>
                </c:pt>
                <c:pt idx="72">
                  <c:v>2.2000000000000002</c:v>
                </c:pt>
                <c:pt idx="73">
                  <c:v>2.2999999999999998</c:v>
                </c:pt>
                <c:pt idx="74">
                  <c:v>2.4</c:v>
                </c:pt>
                <c:pt idx="75">
                  <c:v>2.5</c:v>
                </c:pt>
                <c:pt idx="76">
                  <c:v>2.6</c:v>
                </c:pt>
                <c:pt idx="77">
                  <c:v>2.7</c:v>
                </c:pt>
                <c:pt idx="78">
                  <c:v>2.8</c:v>
                </c:pt>
                <c:pt idx="79">
                  <c:v>2.9</c:v>
                </c:pt>
                <c:pt idx="80">
                  <c:v>3</c:v>
                </c:pt>
                <c:pt idx="81">
                  <c:v>3.1</c:v>
                </c:pt>
                <c:pt idx="82">
                  <c:v>3.2</c:v>
                </c:pt>
                <c:pt idx="83">
                  <c:v>3.3</c:v>
                </c:pt>
                <c:pt idx="84">
                  <c:v>3.4</c:v>
                </c:pt>
                <c:pt idx="85">
                  <c:v>3.5</c:v>
                </c:pt>
                <c:pt idx="86">
                  <c:v>3.6</c:v>
                </c:pt>
                <c:pt idx="87">
                  <c:v>3.7</c:v>
                </c:pt>
                <c:pt idx="88">
                  <c:v>3.8</c:v>
                </c:pt>
                <c:pt idx="89">
                  <c:v>3.9</c:v>
                </c:pt>
                <c:pt idx="90">
                  <c:v>4</c:v>
                </c:pt>
                <c:pt idx="91">
                  <c:v>4.0999999999999996</c:v>
                </c:pt>
                <c:pt idx="92">
                  <c:v>4.2</c:v>
                </c:pt>
                <c:pt idx="93">
                  <c:v>4.3</c:v>
                </c:pt>
                <c:pt idx="94">
                  <c:v>4.4000000000000004</c:v>
                </c:pt>
                <c:pt idx="95">
                  <c:v>4.5</c:v>
                </c:pt>
                <c:pt idx="96">
                  <c:v>4.5999999999999996</c:v>
                </c:pt>
                <c:pt idx="97">
                  <c:v>4.7</c:v>
                </c:pt>
                <c:pt idx="98">
                  <c:v>4.8</c:v>
                </c:pt>
                <c:pt idx="99">
                  <c:v>4.9000000000000004</c:v>
                </c:pt>
                <c:pt idx="100">
                  <c:v>5</c:v>
                </c:pt>
              </c:numCache>
            </c:numRef>
          </c:xVal>
          <c:yVal>
            <c:numRef>
              <c:f>'tunneling trajs'!$B$1:$B$101</c:f>
              <c:numCache>
                <c:formatCode>General</c:formatCode>
                <c:ptCount val="10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1.0000000000000041E-3</c:v>
                </c:pt>
                <c:pt idx="32">
                  <c:v>1.0000000000000041E-3</c:v>
                </c:pt>
                <c:pt idx="33">
                  <c:v>3.0000000000000248E-3</c:v>
                </c:pt>
                <c:pt idx="34">
                  <c:v>6.0000000000000183E-3</c:v>
                </c:pt>
                <c:pt idx="35">
                  <c:v>1.2999999999999998E-2</c:v>
                </c:pt>
                <c:pt idx="36">
                  <c:v>3.0000000000000096E-2</c:v>
                </c:pt>
                <c:pt idx="37">
                  <c:v>6.6000000000000003E-2</c:v>
                </c:pt>
                <c:pt idx="38">
                  <c:v>0.14700000000000021</c:v>
                </c:pt>
                <c:pt idx="39">
                  <c:v>0.32600000000000284</c:v>
                </c:pt>
                <c:pt idx="40">
                  <c:v>0.71900000000000064</c:v>
                </c:pt>
                <c:pt idx="41">
                  <c:v>1.5660000000000001</c:v>
                </c:pt>
                <c:pt idx="42">
                  <c:v>3.3259999999999987</c:v>
                </c:pt>
                <c:pt idx="43">
                  <c:v>6.7169999999999996</c:v>
                </c:pt>
                <c:pt idx="44">
                  <c:v>12.395000000000024</c:v>
                </c:pt>
                <c:pt idx="45">
                  <c:v>19.98699999999981</c:v>
                </c:pt>
                <c:pt idx="46">
                  <c:v>27.568999999999889</c:v>
                </c:pt>
                <c:pt idx="47">
                  <c:v>33.214000000000006</c:v>
                </c:pt>
                <c:pt idx="48">
                  <c:v>36.526000000000003</c:v>
                </c:pt>
                <c:pt idx="49">
                  <c:v>38.107000000000006</c:v>
                </c:pt>
                <c:pt idx="50">
                  <c:v>38.561</c:v>
                </c:pt>
                <c:pt idx="51">
                  <c:v>38.107000000000006</c:v>
                </c:pt>
                <c:pt idx="52">
                  <c:v>36.526000000000003</c:v>
                </c:pt>
                <c:pt idx="53">
                  <c:v>33.214000000000006</c:v>
                </c:pt>
                <c:pt idx="54">
                  <c:v>27.568999999999889</c:v>
                </c:pt>
                <c:pt idx="55">
                  <c:v>19.98699999999981</c:v>
                </c:pt>
                <c:pt idx="56">
                  <c:v>12.395000000000024</c:v>
                </c:pt>
                <c:pt idx="57">
                  <c:v>6.7169999999999996</c:v>
                </c:pt>
                <c:pt idx="58">
                  <c:v>3.3259999999999987</c:v>
                </c:pt>
                <c:pt idx="59">
                  <c:v>1.5660000000000001</c:v>
                </c:pt>
                <c:pt idx="60">
                  <c:v>0.71900000000000064</c:v>
                </c:pt>
                <c:pt idx="61">
                  <c:v>0.32600000000000284</c:v>
                </c:pt>
                <c:pt idx="62">
                  <c:v>0.14700000000000021</c:v>
                </c:pt>
                <c:pt idx="63">
                  <c:v>6.6000000000000003E-2</c:v>
                </c:pt>
                <c:pt idx="64">
                  <c:v>3.0000000000000096E-2</c:v>
                </c:pt>
                <c:pt idx="65">
                  <c:v>1.2999999999999998E-2</c:v>
                </c:pt>
                <c:pt idx="66">
                  <c:v>6.0000000000000183E-3</c:v>
                </c:pt>
                <c:pt idx="67">
                  <c:v>3.0000000000000248E-3</c:v>
                </c:pt>
                <c:pt idx="68">
                  <c:v>1.0000000000000041E-3</c:v>
                </c:pt>
                <c:pt idx="69">
                  <c:v>1.0000000000000041E-3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</c:numCache>
            </c:numRef>
          </c:yVal>
          <c:smooth val="1"/>
        </c:ser>
        <c:ser>
          <c:idx val="1"/>
          <c:order val="1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'tunneling trajs'!$C$1:$C$2</c:f>
              <c:numCache>
                <c:formatCode>General</c:formatCode>
                <c:ptCount val="2"/>
                <c:pt idx="0">
                  <c:v>-4</c:v>
                </c:pt>
                <c:pt idx="1">
                  <c:v>-0.52</c:v>
                </c:pt>
              </c:numCache>
            </c:numRef>
          </c:xVal>
          <c:yVal>
            <c:numRef>
              <c:f>'tunneling trajs'!$D$1:$D$2</c:f>
              <c:numCache>
                <c:formatCode>General</c:formatCode>
                <c:ptCount val="2"/>
                <c:pt idx="0">
                  <c:v>18</c:v>
                </c:pt>
                <c:pt idx="1">
                  <c:v>18</c:v>
                </c:pt>
              </c:numCache>
            </c:numRef>
          </c:yVal>
          <c:smooth val="1"/>
        </c:ser>
        <c:ser>
          <c:idx val="2"/>
          <c:order val="2"/>
          <c:spPr>
            <a:ln w="44450">
              <a:solidFill>
                <a:srgbClr val="00B050"/>
              </a:solidFill>
              <a:prstDash val="sysDot"/>
            </a:ln>
          </c:spPr>
          <c:marker>
            <c:symbol val="none"/>
          </c:marker>
          <c:xVal>
            <c:numRef>
              <c:f>'tunneling trajs'!$E$1:$E$2</c:f>
              <c:numCache>
                <c:formatCode>General</c:formatCode>
                <c:ptCount val="2"/>
                <c:pt idx="0">
                  <c:v>-0.52</c:v>
                </c:pt>
                <c:pt idx="1">
                  <c:v>0.52</c:v>
                </c:pt>
              </c:numCache>
            </c:numRef>
          </c:xVal>
          <c:yVal>
            <c:numRef>
              <c:f>'tunneling trajs'!$D$1:$D$2</c:f>
              <c:numCache>
                <c:formatCode>General</c:formatCode>
                <c:ptCount val="2"/>
                <c:pt idx="0">
                  <c:v>18</c:v>
                </c:pt>
                <c:pt idx="1">
                  <c:v>18</c:v>
                </c:pt>
              </c:numCache>
            </c:numRef>
          </c:yVal>
          <c:smooth val="1"/>
        </c:ser>
        <c:ser>
          <c:idx val="3"/>
          <c:order val="3"/>
          <c:spPr>
            <a:ln>
              <a:solidFill>
                <a:srgbClr val="0070C0"/>
              </a:solidFill>
              <a:prstDash val="dash"/>
            </a:ln>
          </c:spPr>
          <c:marker>
            <c:symbol val="none"/>
          </c:marker>
          <c:xVal>
            <c:numRef>
              <c:f>'tunneling trajs'!$F$1:$F$2</c:f>
              <c:numCache>
                <c:formatCode>General</c:formatCode>
                <c:ptCount val="2"/>
                <c:pt idx="0">
                  <c:v>0.52</c:v>
                </c:pt>
                <c:pt idx="1">
                  <c:v>3.2</c:v>
                </c:pt>
              </c:numCache>
            </c:numRef>
          </c:xVal>
          <c:yVal>
            <c:numRef>
              <c:f>'tunneling trajs'!$D$1:$D$2</c:f>
              <c:numCache>
                <c:formatCode>General</c:formatCode>
                <c:ptCount val="2"/>
                <c:pt idx="0">
                  <c:v>18</c:v>
                </c:pt>
                <c:pt idx="1">
                  <c:v>18</c:v>
                </c:pt>
              </c:numCache>
            </c:numRef>
          </c:yVal>
          <c:smooth val="1"/>
        </c:ser>
        <c:ser>
          <c:idx val="4"/>
          <c:order val="4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'tunneling trajs'!$G$1:$G$2</c:f>
              <c:numCache>
                <c:formatCode>General</c:formatCode>
                <c:ptCount val="2"/>
                <c:pt idx="0">
                  <c:v>-2</c:v>
                </c:pt>
                <c:pt idx="1">
                  <c:v>-2.2000000000000002</c:v>
                </c:pt>
              </c:numCache>
            </c:numRef>
          </c:xVal>
          <c:yVal>
            <c:numRef>
              <c:f>'tunneling trajs'!$H$1:$H$2</c:f>
              <c:numCache>
                <c:formatCode>General</c:formatCode>
                <c:ptCount val="2"/>
                <c:pt idx="0">
                  <c:v>18</c:v>
                </c:pt>
                <c:pt idx="1">
                  <c:v>20</c:v>
                </c:pt>
              </c:numCache>
            </c:numRef>
          </c:yVal>
          <c:smooth val="1"/>
        </c:ser>
        <c:ser>
          <c:idx val="5"/>
          <c:order val="5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'tunneling trajs'!$G$1:$G$2</c:f>
              <c:numCache>
                <c:formatCode>General</c:formatCode>
                <c:ptCount val="2"/>
                <c:pt idx="0">
                  <c:v>-2</c:v>
                </c:pt>
                <c:pt idx="1">
                  <c:v>-2.2000000000000002</c:v>
                </c:pt>
              </c:numCache>
            </c:numRef>
          </c:xVal>
          <c:yVal>
            <c:numRef>
              <c:f>'tunneling trajs'!$I$1:$I$2</c:f>
              <c:numCache>
                <c:formatCode>General</c:formatCode>
                <c:ptCount val="2"/>
                <c:pt idx="0">
                  <c:v>18</c:v>
                </c:pt>
                <c:pt idx="1">
                  <c:v>16</c:v>
                </c:pt>
              </c:numCache>
            </c:numRef>
          </c:yVal>
          <c:smooth val="1"/>
        </c:ser>
        <c:ser>
          <c:idx val="6"/>
          <c:order val="6"/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'tunneling trajs'!$J$1:$J$2</c:f>
              <c:numCache>
                <c:formatCode>General</c:formatCode>
                <c:ptCount val="2"/>
                <c:pt idx="0">
                  <c:v>0.4</c:v>
                </c:pt>
                <c:pt idx="1">
                  <c:v>0.2</c:v>
                </c:pt>
              </c:numCache>
            </c:numRef>
          </c:xVal>
          <c:yVal>
            <c:numRef>
              <c:f>'tunneling trajs'!$H$1:$H$2</c:f>
              <c:numCache>
                <c:formatCode>General</c:formatCode>
                <c:ptCount val="2"/>
                <c:pt idx="0">
                  <c:v>18</c:v>
                </c:pt>
                <c:pt idx="1">
                  <c:v>20</c:v>
                </c:pt>
              </c:numCache>
            </c:numRef>
          </c:yVal>
          <c:smooth val="1"/>
        </c:ser>
        <c:ser>
          <c:idx val="7"/>
          <c:order val="7"/>
          <c:spPr>
            <a:ln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'tunneling trajs'!$J$1:$J$2</c:f>
              <c:numCache>
                <c:formatCode>General</c:formatCode>
                <c:ptCount val="2"/>
                <c:pt idx="0">
                  <c:v>0.4</c:v>
                </c:pt>
                <c:pt idx="1">
                  <c:v>0.2</c:v>
                </c:pt>
              </c:numCache>
            </c:numRef>
          </c:xVal>
          <c:yVal>
            <c:numRef>
              <c:f>'tunneling trajs'!$I$1:$I$2</c:f>
              <c:numCache>
                <c:formatCode>General</c:formatCode>
                <c:ptCount val="2"/>
                <c:pt idx="0">
                  <c:v>18</c:v>
                </c:pt>
                <c:pt idx="1">
                  <c:v>16</c:v>
                </c:pt>
              </c:numCache>
            </c:numRef>
          </c:yVal>
          <c:smooth val="1"/>
        </c:ser>
        <c:ser>
          <c:idx val="8"/>
          <c:order val="8"/>
          <c:spPr>
            <a:ln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'tunneling trajs'!$K$1:$K$2</c:f>
              <c:numCache>
                <c:formatCode>General</c:formatCode>
                <c:ptCount val="2"/>
                <c:pt idx="0">
                  <c:v>2.5</c:v>
                </c:pt>
                <c:pt idx="1">
                  <c:v>2.2999999999999998</c:v>
                </c:pt>
              </c:numCache>
            </c:numRef>
          </c:xVal>
          <c:yVal>
            <c:numRef>
              <c:f>'tunneling trajs'!$I$1:$I$2</c:f>
              <c:numCache>
                <c:formatCode>General</c:formatCode>
                <c:ptCount val="2"/>
                <c:pt idx="0">
                  <c:v>18</c:v>
                </c:pt>
                <c:pt idx="1">
                  <c:v>16</c:v>
                </c:pt>
              </c:numCache>
            </c:numRef>
          </c:yVal>
          <c:smooth val="1"/>
        </c:ser>
        <c:ser>
          <c:idx val="9"/>
          <c:order val="9"/>
          <c:spPr>
            <a:ln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'tunneling trajs'!$K$1:$K$2</c:f>
              <c:numCache>
                <c:formatCode>General</c:formatCode>
                <c:ptCount val="2"/>
                <c:pt idx="0">
                  <c:v>2.5</c:v>
                </c:pt>
                <c:pt idx="1">
                  <c:v>2.2999999999999998</c:v>
                </c:pt>
              </c:numCache>
            </c:numRef>
          </c:xVal>
          <c:yVal>
            <c:numRef>
              <c:f>'tunneling trajs'!$H$1:$H$2</c:f>
              <c:numCache>
                <c:formatCode>General</c:formatCode>
                <c:ptCount val="2"/>
                <c:pt idx="0">
                  <c:v>18</c:v>
                </c:pt>
                <c:pt idx="1">
                  <c:v>20</c:v>
                </c:pt>
              </c:numCache>
            </c:numRef>
          </c:yVal>
          <c:smooth val="1"/>
        </c:ser>
        <c:ser>
          <c:idx val="10"/>
          <c:order val="10"/>
          <c:marker>
            <c:symbol val="none"/>
          </c:marker>
          <c:xVal>
            <c:numRef>
              <c:f>'tunneling trajs'!$L$1:$L$2</c:f>
              <c:numCache>
                <c:formatCode>General</c:formatCode>
                <c:ptCount val="2"/>
                <c:pt idx="0">
                  <c:v>3.5</c:v>
                </c:pt>
                <c:pt idx="1">
                  <c:v>3.5</c:v>
                </c:pt>
              </c:numCache>
            </c:numRef>
          </c:xVal>
          <c:yVal>
            <c:numRef>
              <c:f>'tunneling trajs'!$M$1:$M$2</c:f>
              <c:numCache>
                <c:formatCode>General</c:formatCode>
                <c:ptCount val="2"/>
                <c:pt idx="0">
                  <c:v>18</c:v>
                </c:pt>
                <c:pt idx="1">
                  <c:v>18</c:v>
                </c:pt>
              </c:numCache>
            </c:numRef>
          </c:yVal>
          <c:smooth val="1"/>
        </c:ser>
        <c:ser>
          <c:idx val="11"/>
          <c:order val="11"/>
          <c:spPr>
            <a:ln>
              <a:solidFill>
                <a:srgbClr val="7030A0"/>
              </a:solidFill>
              <a:prstDash val="dashDot"/>
            </a:ln>
          </c:spPr>
          <c:marker>
            <c:symbol val="none"/>
          </c:marker>
          <c:xVal>
            <c:numRef>
              <c:f>'tunneling trajs'!$N$1:$N$2</c:f>
              <c:numCache>
                <c:formatCode>General</c:formatCode>
                <c:ptCount val="2"/>
                <c:pt idx="0">
                  <c:v>-4</c:v>
                </c:pt>
                <c:pt idx="1">
                  <c:v>3</c:v>
                </c:pt>
              </c:numCache>
            </c:numRef>
          </c:xVal>
          <c:yVal>
            <c:numRef>
              <c:f>'tunneling trajs'!$O$1:$O$2</c:f>
              <c:numCache>
                <c:formatCode>General</c:formatCode>
                <c:ptCount val="2"/>
                <c:pt idx="0">
                  <c:v>38.561</c:v>
                </c:pt>
                <c:pt idx="1">
                  <c:v>38.561</c:v>
                </c:pt>
              </c:numCache>
            </c:numRef>
          </c:yVal>
          <c:smooth val="1"/>
        </c:ser>
        <c:ser>
          <c:idx val="12"/>
          <c:order val="12"/>
          <c:spPr>
            <a:ln>
              <a:solidFill>
                <a:srgbClr val="7030A0"/>
              </a:solidFill>
            </a:ln>
          </c:spPr>
          <c:marker>
            <c:symbol val="none"/>
          </c:marker>
          <c:xVal>
            <c:numRef>
              <c:f>'tunneling trajs'!$K$1:$K$2</c:f>
              <c:numCache>
                <c:formatCode>General</c:formatCode>
                <c:ptCount val="2"/>
                <c:pt idx="0">
                  <c:v>2.5</c:v>
                </c:pt>
                <c:pt idx="1">
                  <c:v>2.2999999999999998</c:v>
                </c:pt>
              </c:numCache>
            </c:numRef>
          </c:xVal>
          <c:yVal>
            <c:numRef>
              <c:f>'tunneling trajs'!$P$1:$P$2</c:f>
              <c:numCache>
                <c:formatCode>General</c:formatCode>
                <c:ptCount val="2"/>
                <c:pt idx="0">
                  <c:v>38.561</c:v>
                </c:pt>
                <c:pt idx="1">
                  <c:v>36.561</c:v>
                </c:pt>
              </c:numCache>
            </c:numRef>
          </c:yVal>
          <c:smooth val="1"/>
        </c:ser>
        <c:ser>
          <c:idx val="13"/>
          <c:order val="13"/>
          <c:spPr>
            <a:ln>
              <a:solidFill>
                <a:srgbClr val="7030A0"/>
              </a:solidFill>
            </a:ln>
          </c:spPr>
          <c:marker>
            <c:symbol val="none"/>
          </c:marker>
          <c:xVal>
            <c:numRef>
              <c:f>'tunneling trajs'!$K$1:$K$2</c:f>
              <c:numCache>
                <c:formatCode>General</c:formatCode>
                <c:ptCount val="2"/>
                <c:pt idx="0">
                  <c:v>2.5</c:v>
                </c:pt>
                <c:pt idx="1">
                  <c:v>2.2999999999999998</c:v>
                </c:pt>
              </c:numCache>
            </c:numRef>
          </c:xVal>
          <c:yVal>
            <c:numRef>
              <c:f>'tunneling trajs'!$Q$1:$Q$2</c:f>
              <c:numCache>
                <c:formatCode>General</c:formatCode>
                <c:ptCount val="2"/>
                <c:pt idx="0">
                  <c:v>38.561</c:v>
                </c:pt>
                <c:pt idx="1">
                  <c:v>40.561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1391488"/>
        <c:axId val="16777216"/>
      </c:scatterChart>
      <c:valAx>
        <c:axId val="141391488"/>
        <c:scaling>
          <c:orientation val="minMax"/>
          <c:max val="4"/>
          <c:min val="-4"/>
        </c:scaling>
        <c:delete val="0"/>
        <c:axPos val="b"/>
        <c:numFmt formatCode="General" sourceLinked="1"/>
        <c:majorTickMark val="out"/>
        <c:minorTickMark val="none"/>
        <c:tickLblPos val="nextTo"/>
        <c:crossAx val="16777216"/>
        <c:crosses val="autoZero"/>
        <c:crossBetween val="midCat"/>
      </c:valAx>
      <c:valAx>
        <c:axId val="167772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41391488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25400"/>
          </c:spPr>
          <c:marker>
            <c:symbol val="none"/>
          </c:marker>
          <c:xVal>
            <c:numRef>
              <c:f>stphpts!$A$1:$A$310</c:f>
              <c:numCache>
                <c:formatCode>General</c:formatCode>
                <c:ptCount val="310"/>
                <c:pt idx="0">
                  <c:v>25.1</c:v>
                </c:pt>
                <c:pt idx="1">
                  <c:v>25.12</c:v>
                </c:pt>
                <c:pt idx="2">
                  <c:v>25.14</c:v>
                </c:pt>
                <c:pt idx="3">
                  <c:v>25.16</c:v>
                </c:pt>
                <c:pt idx="4">
                  <c:v>25.18</c:v>
                </c:pt>
                <c:pt idx="5">
                  <c:v>25.2</c:v>
                </c:pt>
                <c:pt idx="6">
                  <c:v>25.22</c:v>
                </c:pt>
                <c:pt idx="7">
                  <c:v>25.24</c:v>
                </c:pt>
                <c:pt idx="8">
                  <c:v>25.259999999999987</c:v>
                </c:pt>
                <c:pt idx="9">
                  <c:v>25.279999999999987</c:v>
                </c:pt>
                <c:pt idx="10">
                  <c:v>25.3</c:v>
                </c:pt>
                <c:pt idx="11">
                  <c:v>25.32</c:v>
                </c:pt>
                <c:pt idx="12">
                  <c:v>25.34</c:v>
                </c:pt>
                <c:pt idx="13">
                  <c:v>25.36</c:v>
                </c:pt>
                <c:pt idx="14">
                  <c:v>25.38</c:v>
                </c:pt>
                <c:pt idx="15">
                  <c:v>25.4</c:v>
                </c:pt>
                <c:pt idx="16">
                  <c:v>25.419999999999987</c:v>
                </c:pt>
                <c:pt idx="17">
                  <c:v>25.439999999999987</c:v>
                </c:pt>
                <c:pt idx="18">
                  <c:v>25.459999999999987</c:v>
                </c:pt>
                <c:pt idx="19">
                  <c:v>25.479999999999986</c:v>
                </c:pt>
                <c:pt idx="20">
                  <c:v>25.5</c:v>
                </c:pt>
                <c:pt idx="21">
                  <c:v>25.52</c:v>
                </c:pt>
                <c:pt idx="22">
                  <c:v>25.54</c:v>
                </c:pt>
                <c:pt idx="23">
                  <c:v>25.56</c:v>
                </c:pt>
                <c:pt idx="24">
                  <c:v>25.58</c:v>
                </c:pt>
                <c:pt idx="25">
                  <c:v>25.6</c:v>
                </c:pt>
                <c:pt idx="26">
                  <c:v>25.62</c:v>
                </c:pt>
                <c:pt idx="27">
                  <c:v>25.64</c:v>
                </c:pt>
                <c:pt idx="28">
                  <c:v>25.66</c:v>
                </c:pt>
                <c:pt idx="29">
                  <c:v>25.68</c:v>
                </c:pt>
                <c:pt idx="30">
                  <c:v>25.7</c:v>
                </c:pt>
                <c:pt idx="31">
                  <c:v>25.72</c:v>
                </c:pt>
                <c:pt idx="32">
                  <c:v>25.74</c:v>
                </c:pt>
                <c:pt idx="33">
                  <c:v>25.759999999999987</c:v>
                </c:pt>
                <c:pt idx="34">
                  <c:v>25.779999999999987</c:v>
                </c:pt>
                <c:pt idx="35">
                  <c:v>25.8</c:v>
                </c:pt>
                <c:pt idx="36">
                  <c:v>25.82</c:v>
                </c:pt>
                <c:pt idx="37">
                  <c:v>25.84</c:v>
                </c:pt>
                <c:pt idx="38">
                  <c:v>25.86</c:v>
                </c:pt>
                <c:pt idx="39">
                  <c:v>25.88</c:v>
                </c:pt>
                <c:pt idx="40">
                  <c:v>25.9</c:v>
                </c:pt>
                <c:pt idx="41">
                  <c:v>25.919999999999987</c:v>
                </c:pt>
                <c:pt idx="42">
                  <c:v>25.939999999999987</c:v>
                </c:pt>
                <c:pt idx="43">
                  <c:v>25.959999999999987</c:v>
                </c:pt>
                <c:pt idx="44">
                  <c:v>25.979999999999986</c:v>
                </c:pt>
                <c:pt idx="45">
                  <c:v>26</c:v>
                </c:pt>
                <c:pt idx="46">
                  <c:v>26.02</c:v>
                </c:pt>
                <c:pt idx="47">
                  <c:v>26.04</c:v>
                </c:pt>
                <c:pt idx="48">
                  <c:v>26.06</c:v>
                </c:pt>
                <c:pt idx="49">
                  <c:v>26.08</c:v>
                </c:pt>
                <c:pt idx="50">
                  <c:v>26.1</c:v>
                </c:pt>
                <c:pt idx="51">
                  <c:v>26.12</c:v>
                </c:pt>
                <c:pt idx="52">
                  <c:v>26.14</c:v>
                </c:pt>
                <c:pt idx="53">
                  <c:v>26.16</c:v>
                </c:pt>
                <c:pt idx="54">
                  <c:v>26.18</c:v>
                </c:pt>
                <c:pt idx="55">
                  <c:v>26.2</c:v>
                </c:pt>
                <c:pt idx="56">
                  <c:v>26.22</c:v>
                </c:pt>
                <c:pt idx="57">
                  <c:v>26.24</c:v>
                </c:pt>
                <c:pt idx="58">
                  <c:v>26.259999999999987</c:v>
                </c:pt>
                <c:pt idx="59">
                  <c:v>26.279999999999987</c:v>
                </c:pt>
                <c:pt idx="60">
                  <c:v>26.3</c:v>
                </c:pt>
                <c:pt idx="61">
                  <c:v>26.32</c:v>
                </c:pt>
                <c:pt idx="62">
                  <c:v>26.34</c:v>
                </c:pt>
                <c:pt idx="63">
                  <c:v>26.36</c:v>
                </c:pt>
                <c:pt idx="64">
                  <c:v>26.38</c:v>
                </c:pt>
                <c:pt idx="65">
                  <c:v>26.4</c:v>
                </c:pt>
                <c:pt idx="66">
                  <c:v>26.419999999999987</c:v>
                </c:pt>
                <c:pt idx="67">
                  <c:v>26.439999999999987</c:v>
                </c:pt>
                <c:pt idx="68">
                  <c:v>26.459999999999987</c:v>
                </c:pt>
                <c:pt idx="69">
                  <c:v>26.479999999999986</c:v>
                </c:pt>
                <c:pt idx="70">
                  <c:v>26.5</c:v>
                </c:pt>
                <c:pt idx="71">
                  <c:v>26.52</c:v>
                </c:pt>
                <c:pt idx="72">
                  <c:v>26.54</c:v>
                </c:pt>
                <c:pt idx="73">
                  <c:v>26.56</c:v>
                </c:pt>
                <c:pt idx="74">
                  <c:v>26.58</c:v>
                </c:pt>
                <c:pt idx="75">
                  <c:v>26.6</c:v>
                </c:pt>
                <c:pt idx="76">
                  <c:v>26.62</c:v>
                </c:pt>
                <c:pt idx="77">
                  <c:v>26.64</c:v>
                </c:pt>
                <c:pt idx="78">
                  <c:v>26.66</c:v>
                </c:pt>
                <c:pt idx="79">
                  <c:v>26.68</c:v>
                </c:pt>
                <c:pt idx="80">
                  <c:v>26.7</c:v>
                </c:pt>
                <c:pt idx="81">
                  <c:v>26.72</c:v>
                </c:pt>
                <c:pt idx="82">
                  <c:v>26.74</c:v>
                </c:pt>
                <c:pt idx="83">
                  <c:v>26.759999999999987</c:v>
                </c:pt>
                <c:pt idx="84">
                  <c:v>26.779999999999987</c:v>
                </c:pt>
                <c:pt idx="85">
                  <c:v>26.8</c:v>
                </c:pt>
                <c:pt idx="86">
                  <c:v>26.82</c:v>
                </c:pt>
                <c:pt idx="87">
                  <c:v>26.84</c:v>
                </c:pt>
                <c:pt idx="88">
                  <c:v>26.86</c:v>
                </c:pt>
                <c:pt idx="89">
                  <c:v>26.88</c:v>
                </c:pt>
                <c:pt idx="90">
                  <c:v>26.9</c:v>
                </c:pt>
                <c:pt idx="91">
                  <c:v>26.919999999999987</c:v>
                </c:pt>
                <c:pt idx="92">
                  <c:v>26.939999999999987</c:v>
                </c:pt>
                <c:pt idx="93">
                  <c:v>26.959999999999987</c:v>
                </c:pt>
                <c:pt idx="94">
                  <c:v>26.979999999999986</c:v>
                </c:pt>
                <c:pt idx="95">
                  <c:v>27</c:v>
                </c:pt>
                <c:pt idx="96">
                  <c:v>27.02</c:v>
                </c:pt>
                <c:pt idx="97">
                  <c:v>27.04</c:v>
                </c:pt>
                <c:pt idx="98">
                  <c:v>27.06</c:v>
                </c:pt>
                <c:pt idx="99">
                  <c:v>27.08</c:v>
                </c:pt>
                <c:pt idx="100">
                  <c:v>27.1</c:v>
                </c:pt>
                <c:pt idx="101">
                  <c:v>27.12</c:v>
                </c:pt>
                <c:pt idx="102">
                  <c:v>27.14</c:v>
                </c:pt>
                <c:pt idx="103">
                  <c:v>27.16</c:v>
                </c:pt>
                <c:pt idx="104">
                  <c:v>27.18</c:v>
                </c:pt>
                <c:pt idx="105">
                  <c:v>27.2</c:v>
                </c:pt>
                <c:pt idx="106">
                  <c:v>27.22</c:v>
                </c:pt>
                <c:pt idx="107">
                  <c:v>27.24</c:v>
                </c:pt>
                <c:pt idx="108">
                  <c:v>27.259999999999987</c:v>
                </c:pt>
                <c:pt idx="109">
                  <c:v>27.279999999999987</c:v>
                </c:pt>
                <c:pt idx="110">
                  <c:v>27.3</c:v>
                </c:pt>
                <c:pt idx="111">
                  <c:v>27.32</c:v>
                </c:pt>
                <c:pt idx="112">
                  <c:v>27.34</c:v>
                </c:pt>
                <c:pt idx="113">
                  <c:v>27.36</c:v>
                </c:pt>
                <c:pt idx="114">
                  <c:v>27.38</c:v>
                </c:pt>
                <c:pt idx="115">
                  <c:v>27.4</c:v>
                </c:pt>
                <c:pt idx="116">
                  <c:v>27.419999999999987</c:v>
                </c:pt>
                <c:pt idx="117">
                  <c:v>27.439999999999987</c:v>
                </c:pt>
                <c:pt idx="118">
                  <c:v>27.459999999999987</c:v>
                </c:pt>
                <c:pt idx="119">
                  <c:v>27.479999999999986</c:v>
                </c:pt>
                <c:pt idx="120">
                  <c:v>27.5</c:v>
                </c:pt>
                <c:pt idx="121">
                  <c:v>27.52</c:v>
                </c:pt>
                <c:pt idx="122">
                  <c:v>27.54</c:v>
                </c:pt>
                <c:pt idx="123">
                  <c:v>27.56</c:v>
                </c:pt>
                <c:pt idx="124">
                  <c:v>27.58</c:v>
                </c:pt>
                <c:pt idx="125">
                  <c:v>27.6</c:v>
                </c:pt>
                <c:pt idx="126">
                  <c:v>27.62</c:v>
                </c:pt>
                <c:pt idx="127">
                  <c:v>27.64</c:v>
                </c:pt>
                <c:pt idx="128">
                  <c:v>27.66</c:v>
                </c:pt>
                <c:pt idx="129">
                  <c:v>27.68</c:v>
                </c:pt>
                <c:pt idx="130">
                  <c:v>27.7</c:v>
                </c:pt>
                <c:pt idx="131">
                  <c:v>27.72</c:v>
                </c:pt>
                <c:pt idx="132">
                  <c:v>27.74</c:v>
                </c:pt>
                <c:pt idx="133">
                  <c:v>27.759999999999987</c:v>
                </c:pt>
                <c:pt idx="134">
                  <c:v>27.779999999999987</c:v>
                </c:pt>
                <c:pt idx="135">
                  <c:v>27.8</c:v>
                </c:pt>
                <c:pt idx="136">
                  <c:v>27.82</c:v>
                </c:pt>
                <c:pt idx="137">
                  <c:v>27.84</c:v>
                </c:pt>
                <c:pt idx="138">
                  <c:v>27.86</c:v>
                </c:pt>
                <c:pt idx="139">
                  <c:v>27.88</c:v>
                </c:pt>
                <c:pt idx="140">
                  <c:v>27.9</c:v>
                </c:pt>
                <c:pt idx="141">
                  <c:v>27.919999999999987</c:v>
                </c:pt>
                <c:pt idx="142">
                  <c:v>27.939999999999987</c:v>
                </c:pt>
                <c:pt idx="143">
                  <c:v>27.959999999999987</c:v>
                </c:pt>
                <c:pt idx="144">
                  <c:v>27.979999999999986</c:v>
                </c:pt>
                <c:pt idx="145">
                  <c:v>28</c:v>
                </c:pt>
                <c:pt idx="146">
                  <c:v>28.02</c:v>
                </c:pt>
                <c:pt idx="147">
                  <c:v>28.04</c:v>
                </c:pt>
                <c:pt idx="148">
                  <c:v>28.06</c:v>
                </c:pt>
                <c:pt idx="149">
                  <c:v>28.08</c:v>
                </c:pt>
                <c:pt idx="150">
                  <c:v>28.1</c:v>
                </c:pt>
                <c:pt idx="151">
                  <c:v>28.12</c:v>
                </c:pt>
                <c:pt idx="152">
                  <c:v>28.14</c:v>
                </c:pt>
                <c:pt idx="153">
                  <c:v>28.16</c:v>
                </c:pt>
                <c:pt idx="154">
                  <c:v>28.18</c:v>
                </c:pt>
                <c:pt idx="155">
                  <c:v>28.2</c:v>
                </c:pt>
                <c:pt idx="156">
                  <c:v>28.22</c:v>
                </c:pt>
                <c:pt idx="157">
                  <c:v>28.24</c:v>
                </c:pt>
                <c:pt idx="158">
                  <c:v>28.259999999999987</c:v>
                </c:pt>
                <c:pt idx="159">
                  <c:v>28.279999999999987</c:v>
                </c:pt>
                <c:pt idx="160">
                  <c:v>28.3</c:v>
                </c:pt>
                <c:pt idx="161">
                  <c:v>28.32</c:v>
                </c:pt>
                <c:pt idx="162">
                  <c:v>28.34</c:v>
                </c:pt>
                <c:pt idx="163">
                  <c:v>28.36</c:v>
                </c:pt>
                <c:pt idx="164">
                  <c:v>28.38</c:v>
                </c:pt>
                <c:pt idx="165">
                  <c:v>28.4</c:v>
                </c:pt>
                <c:pt idx="166">
                  <c:v>28.419999999999987</c:v>
                </c:pt>
                <c:pt idx="167">
                  <c:v>28.439999999999987</c:v>
                </c:pt>
                <c:pt idx="168">
                  <c:v>28.459999999999987</c:v>
                </c:pt>
                <c:pt idx="169">
                  <c:v>28.479999999999986</c:v>
                </c:pt>
                <c:pt idx="170">
                  <c:v>28.5</c:v>
                </c:pt>
                <c:pt idx="171">
                  <c:v>28.52</c:v>
                </c:pt>
                <c:pt idx="172">
                  <c:v>28.54</c:v>
                </c:pt>
                <c:pt idx="173">
                  <c:v>28.56</c:v>
                </c:pt>
                <c:pt idx="174">
                  <c:v>28.58</c:v>
                </c:pt>
                <c:pt idx="175">
                  <c:v>28.6</c:v>
                </c:pt>
                <c:pt idx="176">
                  <c:v>28.62</c:v>
                </c:pt>
                <c:pt idx="177">
                  <c:v>28.64</c:v>
                </c:pt>
                <c:pt idx="178">
                  <c:v>28.66</c:v>
                </c:pt>
                <c:pt idx="179">
                  <c:v>28.68</c:v>
                </c:pt>
                <c:pt idx="180">
                  <c:v>28.7</c:v>
                </c:pt>
                <c:pt idx="181">
                  <c:v>28.72</c:v>
                </c:pt>
                <c:pt idx="182">
                  <c:v>28.74</c:v>
                </c:pt>
                <c:pt idx="183">
                  <c:v>28.759999999999987</c:v>
                </c:pt>
                <c:pt idx="184">
                  <c:v>28.779999999999987</c:v>
                </c:pt>
                <c:pt idx="185">
                  <c:v>28.8</c:v>
                </c:pt>
                <c:pt idx="186">
                  <c:v>28.82</c:v>
                </c:pt>
                <c:pt idx="187">
                  <c:v>28.84</c:v>
                </c:pt>
                <c:pt idx="188">
                  <c:v>28.86</c:v>
                </c:pt>
                <c:pt idx="189">
                  <c:v>28.88</c:v>
                </c:pt>
                <c:pt idx="190">
                  <c:v>28.9</c:v>
                </c:pt>
                <c:pt idx="191">
                  <c:v>28.919999999999987</c:v>
                </c:pt>
                <c:pt idx="192">
                  <c:v>28.939999999999987</c:v>
                </c:pt>
                <c:pt idx="193">
                  <c:v>28.959999999999987</c:v>
                </c:pt>
                <c:pt idx="194">
                  <c:v>28.979999999999986</c:v>
                </c:pt>
                <c:pt idx="195">
                  <c:v>29</c:v>
                </c:pt>
                <c:pt idx="196">
                  <c:v>29.02</c:v>
                </c:pt>
                <c:pt idx="197">
                  <c:v>29.04</c:v>
                </c:pt>
                <c:pt idx="198">
                  <c:v>29.06</c:v>
                </c:pt>
                <c:pt idx="199">
                  <c:v>29.08</c:v>
                </c:pt>
                <c:pt idx="200">
                  <c:v>29.1</c:v>
                </c:pt>
                <c:pt idx="201">
                  <c:v>29.12</c:v>
                </c:pt>
                <c:pt idx="202">
                  <c:v>29.14</c:v>
                </c:pt>
                <c:pt idx="203">
                  <c:v>29.16</c:v>
                </c:pt>
                <c:pt idx="204">
                  <c:v>29.18</c:v>
                </c:pt>
                <c:pt idx="205">
                  <c:v>29.2</c:v>
                </c:pt>
                <c:pt idx="206">
                  <c:v>29.22</c:v>
                </c:pt>
                <c:pt idx="207">
                  <c:v>29.24</c:v>
                </c:pt>
                <c:pt idx="208">
                  <c:v>29.259999999999987</c:v>
                </c:pt>
                <c:pt idx="209">
                  <c:v>29.279999999999987</c:v>
                </c:pt>
                <c:pt idx="210">
                  <c:v>29.3</c:v>
                </c:pt>
                <c:pt idx="211">
                  <c:v>29.32</c:v>
                </c:pt>
                <c:pt idx="212">
                  <c:v>29.34</c:v>
                </c:pt>
                <c:pt idx="213">
                  <c:v>29.36</c:v>
                </c:pt>
                <c:pt idx="214">
                  <c:v>29.38</c:v>
                </c:pt>
                <c:pt idx="215">
                  <c:v>29.4</c:v>
                </c:pt>
                <c:pt idx="216">
                  <c:v>29.419999999999987</c:v>
                </c:pt>
                <c:pt idx="217">
                  <c:v>29.439999999999987</c:v>
                </c:pt>
                <c:pt idx="218">
                  <c:v>29.459999999999987</c:v>
                </c:pt>
                <c:pt idx="219">
                  <c:v>29.479999999999986</c:v>
                </c:pt>
                <c:pt idx="220">
                  <c:v>29.5</c:v>
                </c:pt>
                <c:pt idx="221">
                  <c:v>29.52</c:v>
                </c:pt>
                <c:pt idx="222">
                  <c:v>29.54</c:v>
                </c:pt>
                <c:pt idx="223">
                  <c:v>29.56</c:v>
                </c:pt>
                <c:pt idx="224">
                  <c:v>29.58</c:v>
                </c:pt>
                <c:pt idx="225">
                  <c:v>29.6</c:v>
                </c:pt>
                <c:pt idx="226">
                  <c:v>29.62</c:v>
                </c:pt>
                <c:pt idx="227">
                  <c:v>29.64</c:v>
                </c:pt>
                <c:pt idx="228">
                  <c:v>29.66</c:v>
                </c:pt>
                <c:pt idx="229">
                  <c:v>29.68</c:v>
                </c:pt>
                <c:pt idx="230">
                  <c:v>29.7</c:v>
                </c:pt>
                <c:pt idx="231">
                  <c:v>29.72</c:v>
                </c:pt>
                <c:pt idx="232">
                  <c:v>29.74</c:v>
                </c:pt>
                <c:pt idx="233">
                  <c:v>29.759999999999987</c:v>
                </c:pt>
                <c:pt idx="234">
                  <c:v>29.779999999999987</c:v>
                </c:pt>
                <c:pt idx="235">
                  <c:v>29.8</c:v>
                </c:pt>
                <c:pt idx="236">
                  <c:v>29.82</c:v>
                </c:pt>
                <c:pt idx="237">
                  <c:v>29.84</c:v>
                </c:pt>
                <c:pt idx="238">
                  <c:v>29.86</c:v>
                </c:pt>
                <c:pt idx="239">
                  <c:v>29.88</c:v>
                </c:pt>
                <c:pt idx="240">
                  <c:v>29.9</c:v>
                </c:pt>
                <c:pt idx="241">
                  <c:v>29.919999999999987</c:v>
                </c:pt>
                <c:pt idx="242">
                  <c:v>29.939999999999987</c:v>
                </c:pt>
                <c:pt idx="243">
                  <c:v>29.959999999999987</c:v>
                </c:pt>
                <c:pt idx="244">
                  <c:v>29.979999999999986</c:v>
                </c:pt>
                <c:pt idx="245">
                  <c:v>30</c:v>
                </c:pt>
                <c:pt idx="246">
                  <c:v>30.02</c:v>
                </c:pt>
                <c:pt idx="247">
                  <c:v>30.04</c:v>
                </c:pt>
                <c:pt idx="248">
                  <c:v>30.06</c:v>
                </c:pt>
                <c:pt idx="249">
                  <c:v>30.08</c:v>
                </c:pt>
                <c:pt idx="250">
                  <c:v>30.1</c:v>
                </c:pt>
                <c:pt idx="251">
                  <c:v>30.12</c:v>
                </c:pt>
                <c:pt idx="252">
                  <c:v>30.14</c:v>
                </c:pt>
                <c:pt idx="253">
                  <c:v>30.16</c:v>
                </c:pt>
                <c:pt idx="254">
                  <c:v>30.18</c:v>
                </c:pt>
                <c:pt idx="255">
                  <c:v>30.2</c:v>
                </c:pt>
                <c:pt idx="256">
                  <c:v>30.22</c:v>
                </c:pt>
                <c:pt idx="257">
                  <c:v>30.24</c:v>
                </c:pt>
                <c:pt idx="258">
                  <c:v>30.259999999999987</c:v>
                </c:pt>
                <c:pt idx="259">
                  <c:v>30.279999999999987</c:v>
                </c:pt>
                <c:pt idx="260">
                  <c:v>30.3</c:v>
                </c:pt>
                <c:pt idx="261">
                  <c:v>30.32</c:v>
                </c:pt>
                <c:pt idx="262">
                  <c:v>30.34</c:v>
                </c:pt>
                <c:pt idx="263">
                  <c:v>30.36</c:v>
                </c:pt>
                <c:pt idx="264">
                  <c:v>30.38</c:v>
                </c:pt>
                <c:pt idx="265">
                  <c:v>30.4</c:v>
                </c:pt>
                <c:pt idx="266">
                  <c:v>30.419999999999987</c:v>
                </c:pt>
                <c:pt idx="267">
                  <c:v>30.439999999999987</c:v>
                </c:pt>
                <c:pt idx="268">
                  <c:v>30.459999999999987</c:v>
                </c:pt>
                <c:pt idx="269">
                  <c:v>30.479999999999986</c:v>
                </c:pt>
                <c:pt idx="270">
                  <c:v>30.5</c:v>
                </c:pt>
                <c:pt idx="271">
                  <c:v>30.52</c:v>
                </c:pt>
                <c:pt idx="272">
                  <c:v>30.54</c:v>
                </c:pt>
                <c:pt idx="273">
                  <c:v>30.56</c:v>
                </c:pt>
                <c:pt idx="274">
                  <c:v>30.58</c:v>
                </c:pt>
                <c:pt idx="275">
                  <c:v>30.6</c:v>
                </c:pt>
                <c:pt idx="276">
                  <c:v>30.62</c:v>
                </c:pt>
                <c:pt idx="277">
                  <c:v>30.64</c:v>
                </c:pt>
                <c:pt idx="278">
                  <c:v>30.66</c:v>
                </c:pt>
                <c:pt idx="279">
                  <c:v>30.68</c:v>
                </c:pt>
                <c:pt idx="280">
                  <c:v>30.7</c:v>
                </c:pt>
                <c:pt idx="281">
                  <c:v>30.72</c:v>
                </c:pt>
                <c:pt idx="282">
                  <c:v>30.74</c:v>
                </c:pt>
                <c:pt idx="283">
                  <c:v>30.759999999999987</c:v>
                </c:pt>
                <c:pt idx="284">
                  <c:v>30.779999999999987</c:v>
                </c:pt>
                <c:pt idx="285">
                  <c:v>30.8</c:v>
                </c:pt>
                <c:pt idx="286">
                  <c:v>30.82</c:v>
                </c:pt>
                <c:pt idx="287">
                  <c:v>30.84</c:v>
                </c:pt>
                <c:pt idx="288">
                  <c:v>30.86</c:v>
                </c:pt>
                <c:pt idx="289">
                  <c:v>30.88</c:v>
                </c:pt>
                <c:pt idx="290">
                  <c:v>30.9</c:v>
                </c:pt>
                <c:pt idx="291">
                  <c:v>30.919999999999987</c:v>
                </c:pt>
                <c:pt idx="292">
                  <c:v>30.939999999999987</c:v>
                </c:pt>
                <c:pt idx="293">
                  <c:v>30.959999999999987</c:v>
                </c:pt>
                <c:pt idx="294">
                  <c:v>30.979999999999986</c:v>
                </c:pt>
                <c:pt idx="295">
                  <c:v>31</c:v>
                </c:pt>
                <c:pt idx="296">
                  <c:v>31.02</c:v>
                </c:pt>
                <c:pt idx="297">
                  <c:v>31.04</c:v>
                </c:pt>
                <c:pt idx="298">
                  <c:v>31.06</c:v>
                </c:pt>
                <c:pt idx="299">
                  <c:v>31.08</c:v>
                </c:pt>
                <c:pt idx="300">
                  <c:v>31.1</c:v>
                </c:pt>
                <c:pt idx="301">
                  <c:v>31.12</c:v>
                </c:pt>
                <c:pt idx="302">
                  <c:v>31.14</c:v>
                </c:pt>
                <c:pt idx="303">
                  <c:v>31.16</c:v>
                </c:pt>
                <c:pt idx="304">
                  <c:v>31.18</c:v>
                </c:pt>
                <c:pt idx="305">
                  <c:v>31.2</c:v>
                </c:pt>
                <c:pt idx="306">
                  <c:v>31.22</c:v>
                </c:pt>
                <c:pt idx="307">
                  <c:v>31.24</c:v>
                </c:pt>
                <c:pt idx="308">
                  <c:v>31.259999999999987</c:v>
                </c:pt>
              </c:numCache>
            </c:numRef>
          </c:xVal>
          <c:yVal>
            <c:numRef>
              <c:f>stphpts!$B$1:$B$310</c:f>
              <c:numCache>
                <c:formatCode>General</c:formatCode>
                <c:ptCount val="310"/>
                <c:pt idx="0">
                  <c:v>6.9763040000000034</c:v>
                </c:pt>
                <c:pt idx="1">
                  <c:v>6.9806420000000164</c:v>
                </c:pt>
                <c:pt idx="2">
                  <c:v>6.9849809999999852</c:v>
                </c:pt>
                <c:pt idx="3">
                  <c:v>6.9893210000000145</c:v>
                </c:pt>
                <c:pt idx="4">
                  <c:v>6.9936620000000165</c:v>
                </c:pt>
                <c:pt idx="5">
                  <c:v>6.9980039999999999</c:v>
                </c:pt>
                <c:pt idx="6">
                  <c:v>7.0023470000000003</c:v>
                </c:pt>
                <c:pt idx="7">
                  <c:v>7.0066910000000124</c:v>
                </c:pt>
                <c:pt idx="8">
                  <c:v>7.0110359999999945</c:v>
                </c:pt>
                <c:pt idx="9">
                  <c:v>7.0153819999999945</c:v>
                </c:pt>
                <c:pt idx="10">
                  <c:v>7.0197289999999999</c:v>
                </c:pt>
                <c:pt idx="11">
                  <c:v>7.0240769999999841</c:v>
                </c:pt>
                <c:pt idx="12">
                  <c:v>7.0284259999999863</c:v>
                </c:pt>
                <c:pt idx="13">
                  <c:v>7.0327760000000001</c:v>
                </c:pt>
                <c:pt idx="14">
                  <c:v>7.0371269999999955</c:v>
                </c:pt>
                <c:pt idx="15">
                  <c:v>7.0414789999999998</c:v>
                </c:pt>
                <c:pt idx="16">
                  <c:v>7.045833</c:v>
                </c:pt>
                <c:pt idx="17">
                  <c:v>7.0501869999999851</c:v>
                </c:pt>
                <c:pt idx="18">
                  <c:v>7.0545419999999863</c:v>
                </c:pt>
                <c:pt idx="19">
                  <c:v>7.0588990000000003</c:v>
                </c:pt>
                <c:pt idx="20">
                  <c:v>7.063256</c:v>
                </c:pt>
                <c:pt idx="21">
                  <c:v>7.0676149999999813</c:v>
                </c:pt>
                <c:pt idx="22">
                  <c:v>7.0719750000000001</c:v>
                </c:pt>
                <c:pt idx="23">
                  <c:v>7.0763360000000004</c:v>
                </c:pt>
                <c:pt idx="24">
                  <c:v>7.0806979999999999</c:v>
                </c:pt>
                <c:pt idx="25">
                  <c:v>7.0850609999999996</c:v>
                </c:pt>
                <c:pt idx="26">
                  <c:v>7.0894250000000003</c:v>
                </c:pt>
                <c:pt idx="27">
                  <c:v>7.0937910000000004</c:v>
                </c:pt>
                <c:pt idx="28">
                  <c:v>7.0981569999999863</c:v>
                </c:pt>
                <c:pt idx="29">
                  <c:v>7.1025249999999813</c:v>
                </c:pt>
                <c:pt idx="30">
                  <c:v>7.1068939999999996</c:v>
                </c:pt>
                <c:pt idx="31">
                  <c:v>7.1112640000000003</c:v>
                </c:pt>
                <c:pt idx="32">
                  <c:v>7.1156349999999842</c:v>
                </c:pt>
                <c:pt idx="33">
                  <c:v>7.1200069999999851</c:v>
                </c:pt>
                <c:pt idx="34">
                  <c:v>7.1243809999999756</c:v>
                </c:pt>
                <c:pt idx="35">
                  <c:v>7.1287559999999832</c:v>
                </c:pt>
                <c:pt idx="36">
                  <c:v>7.1331319999999945</c:v>
                </c:pt>
                <c:pt idx="37">
                  <c:v>7.1375089999999863</c:v>
                </c:pt>
                <c:pt idx="38">
                  <c:v>7.1418879999999945</c:v>
                </c:pt>
                <c:pt idx="39">
                  <c:v>7.1462680000000134</c:v>
                </c:pt>
                <c:pt idx="40">
                  <c:v>7.1506489999999996</c:v>
                </c:pt>
                <c:pt idx="41">
                  <c:v>7.1550309999999842</c:v>
                </c:pt>
                <c:pt idx="42">
                  <c:v>7.1594149999999832</c:v>
                </c:pt>
                <c:pt idx="43">
                  <c:v>7.163799</c:v>
                </c:pt>
                <c:pt idx="44">
                  <c:v>7.1681859999999746</c:v>
                </c:pt>
                <c:pt idx="45">
                  <c:v>7.1725729999999945</c:v>
                </c:pt>
                <c:pt idx="46">
                  <c:v>7.1769619999999996</c:v>
                </c:pt>
                <c:pt idx="47">
                  <c:v>7.1813520000000004</c:v>
                </c:pt>
                <c:pt idx="48">
                  <c:v>7.1857430000000004</c:v>
                </c:pt>
                <c:pt idx="49">
                  <c:v>7.1901359999999785</c:v>
                </c:pt>
                <c:pt idx="50">
                  <c:v>7.1945299999999852</c:v>
                </c:pt>
                <c:pt idx="51">
                  <c:v>7.1989249999999831</c:v>
                </c:pt>
                <c:pt idx="52">
                  <c:v>7.2033220000000124</c:v>
                </c:pt>
                <c:pt idx="53">
                  <c:v>7.2077200000000001</c:v>
                </c:pt>
                <c:pt idx="54">
                  <c:v>7.2121199999999863</c:v>
                </c:pt>
                <c:pt idx="55">
                  <c:v>7.2165210000000002</c:v>
                </c:pt>
                <c:pt idx="56">
                  <c:v>7.220923</c:v>
                </c:pt>
                <c:pt idx="57">
                  <c:v>7.2253270000000001</c:v>
                </c:pt>
                <c:pt idx="58">
                  <c:v>7.2297320000000003</c:v>
                </c:pt>
                <c:pt idx="59">
                  <c:v>7.2341389999999945</c:v>
                </c:pt>
                <c:pt idx="60">
                  <c:v>7.2385469999999996</c:v>
                </c:pt>
                <c:pt idx="61">
                  <c:v>7.2429559999999871</c:v>
                </c:pt>
                <c:pt idx="62">
                  <c:v>7.2473669999999997</c:v>
                </c:pt>
                <c:pt idx="63">
                  <c:v>7.2517800000000001</c:v>
                </c:pt>
                <c:pt idx="64">
                  <c:v>7.2561939999999998</c:v>
                </c:pt>
                <c:pt idx="65">
                  <c:v>7.2606089999999996</c:v>
                </c:pt>
                <c:pt idx="66">
                  <c:v>7.2650269999999955</c:v>
                </c:pt>
                <c:pt idx="67">
                  <c:v>7.2694450000000002</c:v>
                </c:pt>
                <c:pt idx="68">
                  <c:v>7.2738649999999998</c:v>
                </c:pt>
                <c:pt idx="69">
                  <c:v>7.2782869999999997</c:v>
                </c:pt>
                <c:pt idx="70">
                  <c:v>7.2827099999999998</c:v>
                </c:pt>
                <c:pt idx="71">
                  <c:v>7.2871349999999842</c:v>
                </c:pt>
                <c:pt idx="72">
                  <c:v>7.2915609999999997</c:v>
                </c:pt>
                <c:pt idx="73">
                  <c:v>7.2959889999999863</c:v>
                </c:pt>
                <c:pt idx="74">
                  <c:v>7.3004189999999873</c:v>
                </c:pt>
                <c:pt idx="75">
                  <c:v>7.3048499999999965</c:v>
                </c:pt>
                <c:pt idx="76">
                  <c:v>7.3092829999999998</c:v>
                </c:pt>
                <c:pt idx="77">
                  <c:v>7.3137179999999873</c:v>
                </c:pt>
                <c:pt idx="78">
                  <c:v>7.3181539999999945</c:v>
                </c:pt>
                <c:pt idx="79">
                  <c:v>7.3225919999999851</c:v>
                </c:pt>
                <c:pt idx="80">
                  <c:v>7.3270319999999813</c:v>
                </c:pt>
                <c:pt idx="81">
                  <c:v>7.3314729999999999</c:v>
                </c:pt>
                <c:pt idx="82">
                  <c:v>7.3359159999999832</c:v>
                </c:pt>
                <c:pt idx="83">
                  <c:v>7.3403609999999997</c:v>
                </c:pt>
                <c:pt idx="84">
                  <c:v>7.3448069999999852</c:v>
                </c:pt>
                <c:pt idx="85">
                  <c:v>7.3492559999999996</c:v>
                </c:pt>
                <c:pt idx="86">
                  <c:v>7.3537059999999945</c:v>
                </c:pt>
                <c:pt idx="87">
                  <c:v>7.3581579999999871</c:v>
                </c:pt>
                <c:pt idx="88">
                  <c:v>7.3626109999999851</c:v>
                </c:pt>
                <c:pt idx="89">
                  <c:v>7.3670669999999863</c:v>
                </c:pt>
                <c:pt idx="90">
                  <c:v>7.371524</c:v>
                </c:pt>
                <c:pt idx="91">
                  <c:v>7.3759839999999945</c:v>
                </c:pt>
                <c:pt idx="92">
                  <c:v>7.3804449999999955</c:v>
                </c:pt>
                <c:pt idx="93">
                  <c:v>7.3849079999999852</c:v>
                </c:pt>
                <c:pt idx="94">
                  <c:v>7.3893730000000124</c:v>
                </c:pt>
                <c:pt idx="95">
                  <c:v>7.39384</c:v>
                </c:pt>
                <c:pt idx="96">
                  <c:v>7.3983090000000002</c:v>
                </c:pt>
                <c:pt idx="97">
                  <c:v>7.4027789999999998</c:v>
                </c:pt>
                <c:pt idx="98">
                  <c:v>7.4072519999999997</c:v>
                </c:pt>
                <c:pt idx="99">
                  <c:v>7.4117270000000124</c:v>
                </c:pt>
                <c:pt idx="100">
                  <c:v>7.4162040000000014</c:v>
                </c:pt>
                <c:pt idx="101">
                  <c:v>7.4206820000000002</c:v>
                </c:pt>
                <c:pt idx="102">
                  <c:v>7.4251630000000004</c:v>
                </c:pt>
                <c:pt idx="103">
                  <c:v>7.4296460000000124</c:v>
                </c:pt>
                <c:pt idx="104">
                  <c:v>7.4341309999999945</c:v>
                </c:pt>
                <c:pt idx="105">
                  <c:v>7.4386180000000124</c:v>
                </c:pt>
                <c:pt idx="106">
                  <c:v>7.4431079999999996</c:v>
                </c:pt>
                <c:pt idx="107">
                  <c:v>7.4475990000000003</c:v>
                </c:pt>
                <c:pt idx="108">
                  <c:v>7.4520929999999996</c:v>
                </c:pt>
                <c:pt idx="109">
                  <c:v>7.456588</c:v>
                </c:pt>
                <c:pt idx="110">
                  <c:v>7.4610859999999946</c:v>
                </c:pt>
                <c:pt idx="111">
                  <c:v>7.4655869999999851</c:v>
                </c:pt>
                <c:pt idx="112">
                  <c:v>7.4700889999999998</c:v>
                </c:pt>
                <c:pt idx="113">
                  <c:v>7.4745939999999997</c:v>
                </c:pt>
                <c:pt idx="114">
                  <c:v>7.4791010000000124</c:v>
                </c:pt>
                <c:pt idx="115">
                  <c:v>7.4836100000000014</c:v>
                </c:pt>
                <c:pt idx="116">
                  <c:v>7.4881209999999996</c:v>
                </c:pt>
                <c:pt idx="117">
                  <c:v>7.4926349999999955</c:v>
                </c:pt>
                <c:pt idx="118">
                  <c:v>7.4971519999999945</c:v>
                </c:pt>
                <c:pt idx="119">
                  <c:v>7.5016700000000034</c:v>
                </c:pt>
                <c:pt idx="120">
                  <c:v>7.5061920000000004</c:v>
                </c:pt>
                <c:pt idx="121">
                  <c:v>7.5107149999999852</c:v>
                </c:pt>
                <c:pt idx="122">
                  <c:v>7.5152409999999996</c:v>
                </c:pt>
                <c:pt idx="123">
                  <c:v>7.5197700000000003</c:v>
                </c:pt>
                <c:pt idx="124">
                  <c:v>7.524300999999987</c:v>
                </c:pt>
                <c:pt idx="125">
                  <c:v>7.5288349999999795</c:v>
                </c:pt>
                <c:pt idx="126">
                  <c:v>7.5333709999999998</c:v>
                </c:pt>
                <c:pt idx="127">
                  <c:v>7.5379099999999966</c:v>
                </c:pt>
                <c:pt idx="128">
                  <c:v>7.5424509999999945</c:v>
                </c:pt>
                <c:pt idx="129">
                  <c:v>7.5469949999999955</c:v>
                </c:pt>
                <c:pt idx="130">
                  <c:v>7.5515420000000004</c:v>
                </c:pt>
                <c:pt idx="131">
                  <c:v>7.5560910000000003</c:v>
                </c:pt>
                <c:pt idx="132">
                  <c:v>7.5606429999999998</c:v>
                </c:pt>
                <c:pt idx="133">
                  <c:v>7.5651979999999863</c:v>
                </c:pt>
                <c:pt idx="134">
                  <c:v>7.5697559999999955</c:v>
                </c:pt>
                <c:pt idx="135">
                  <c:v>7.5743159999999863</c:v>
                </c:pt>
                <c:pt idx="136">
                  <c:v>7.5788799999999998</c:v>
                </c:pt>
                <c:pt idx="137">
                  <c:v>7.5834460000000004</c:v>
                </c:pt>
                <c:pt idx="138">
                  <c:v>7.5880149999999871</c:v>
                </c:pt>
                <c:pt idx="139">
                  <c:v>7.5925869999999813</c:v>
                </c:pt>
                <c:pt idx="140">
                  <c:v>7.597162</c:v>
                </c:pt>
                <c:pt idx="141">
                  <c:v>7.6017400000000004</c:v>
                </c:pt>
                <c:pt idx="142">
                  <c:v>7.6063210000000003</c:v>
                </c:pt>
                <c:pt idx="143">
                  <c:v>7.6109049999999785</c:v>
                </c:pt>
                <c:pt idx="144">
                  <c:v>7.6154929999999945</c:v>
                </c:pt>
                <c:pt idx="145">
                  <c:v>7.6200829999999842</c:v>
                </c:pt>
                <c:pt idx="146">
                  <c:v>7.6246759999999831</c:v>
                </c:pt>
                <c:pt idx="147">
                  <c:v>7.6292730000000004</c:v>
                </c:pt>
                <c:pt idx="148">
                  <c:v>7.6338730000000004</c:v>
                </c:pt>
                <c:pt idx="149">
                  <c:v>7.6384759999999945</c:v>
                </c:pt>
                <c:pt idx="150">
                  <c:v>7.6430829999999945</c:v>
                </c:pt>
                <c:pt idx="151">
                  <c:v>7.6476920000000002</c:v>
                </c:pt>
                <c:pt idx="152">
                  <c:v>7.6523059999999852</c:v>
                </c:pt>
                <c:pt idx="153">
                  <c:v>7.6569219999999945</c:v>
                </c:pt>
                <c:pt idx="154">
                  <c:v>7.6615419999999945</c:v>
                </c:pt>
                <c:pt idx="155">
                  <c:v>7.6661659999999863</c:v>
                </c:pt>
                <c:pt idx="156">
                  <c:v>7.6707929999999998</c:v>
                </c:pt>
                <c:pt idx="157">
                  <c:v>7.6754239999999996</c:v>
                </c:pt>
                <c:pt idx="158">
                  <c:v>7.6800579999999945</c:v>
                </c:pt>
                <c:pt idx="159">
                  <c:v>7.6846959999999873</c:v>
                </c:pt>
                <c:pt idx="160">
                  <c:v>7.6893380000000002</c:v>
                </c:pt>
                <c:pt idx="161">
                  <c:v>7.6939829999999851</c:v>
                </c:pt>
                <c:pt idx="162">
                  <c:v>7.6986330000000001</c:v>
                </c:pt>
                <c:pt idx="163">
                  <c:v>7.7032860000000003</c:v>
                </c:pt>
                <c:pt idx="164">
                  <c:v>7.7079430000000002</c:v>
                </c:pt>
                <c:pt idx="165">
                  <c:v>7.7126039999999998</c:v>
                </c:pt>
                <c:pt idx="166">
                  <c:v>7.7172689999999999</c:v>
                </c:pt>
                <c:pt idx="167">
                  <c:v>7.7219379999999873</c:v>
                </c:pt>
                <c:pt idx="168">
                  <c:v>7.7266110000000001</c:v>
                </c:pt>
                <c:pt idx="169">
                  <c:v>7.7312880000000135</c:v>
                </c:pt>
                <c:pt idx="170">
                  <c:v>7.7359689999999999</c:v>
                </c:pt>
                <c:pt idx="171">
                  <c:v>7.7406550000000003</c:v>
                </c:pt>
                <c:pt idx="172">
                  <c:v>7.7453450000000004</c:v>
                </c:pt>
                <c:pt idx="173">
                  <c:v>7.7500390000000001</c:v>
                </c:pt>
                <c:pt idx="174">
                  <c:v>7.7547379999999873</c:v>
                </c:pt>
                <c:pt idx="175">
                  <c:v>7.7594409999999998</c:v>
                </c:pt>
                <c:pt idx="176">
                  <c:v>7.7641489999999873</c:v>
                </c:pt>
                <c:pt idx="177">
                  <c:v>7.7688610000000002</c:v>
                </c:pt>
                <c:pt idx="178">
                  <c:v>7.7735779999999997</c:v>
                </c:pt>
                <c:pt idx="179">
                  <c:v>7.7783000000000024</c:v>
                </c:pt>
                <c:pt idx="180">
                  <c:v>7.7830260000000004</c:v>
                </c:pt>
                <c:pt idx="181">
                  <c:v>7.7877580000000002</c:v>
                </c:pt>
                <c:pt idx="182">
                  <c:v>7.7924939999999996</c:v>
                </c:pt>
                <c:pt idx="183">
                  <c:v>7.7972349999999873</c:v>
                </c:pt>
                <c:pt idx="184">
                  <c:v>7.8019809999999863</c:v>
                </c:pt>
                <c:pt idx="185">
                  <c:v>7.8067330000000004</c:v>
                </c:pt>
                <c:pt idx="186">
                  <c:v>7.8114889999999955</c:v>
                </c:pt>
                <c:pt idx="187">
                  <c:v>7.8162510000000003</c:v>
                </c:pt>
                <c:pt idx="188">
                  <c:v>7.8210179999999863</c:v>
                </c:pt>
                <c:pt idx="189">
                  <c:v>7.8257909999999873</c:v>
                </c:pt>
                <c:pt idx="190">
                  <c:v>7.8305689999999997</c:v>
                </c:pt>
                <c:pt idx="191">
                  <c:v>7.8353520000000003</c:v>
                </c:pt>
                <c:pt idx="192">
                  <c:v>7.8401420000000002</c:v>
                </c:pt>
                <c:pt idx="193">
                  <c:v>7.8449369999999785</c:v>
                </c:pt>
                <c:pt idx="194">
                  <c:v>7.8497380000000003</c:v>
                </c:pt>
                <c:pt idx="195">
                  <c:v>7.8545439999999873</c:v>
                </c:pt>
                <c:pt idx="196">
                  <c:v>7.8593570000000001</c:v>
                </c:pt>
                <c:pt idx="197">
                  <c:v>7.8641759999999756</c:v>
                </c:pt>
                <c:pt idx="198">
                  <c:v>7.8690009999999955</c:v>
                </c:pt>
                <c:pt idx="199">
                  <c:v>7.8738320000000002</c:v>
                </c:pt>
                <c:pt idx="200">
                  <c:v>7.8786700000000014</c:v>
                </c:pt>
                <c:pt idx="201">
                  <c:v>7.8835139999999955</c:v>
                </c:pt>
                <c:pt idx="202">
                  <c:v>7.8883650000000003</c:v>
                </c:pt>
                <c:pt idx="203">
                  <c:v>7.8932229999999999</c:v>
                </c:pt>
                <c:pt idx="204">
                  <c:v>7.8980869999999852</c:v>
                </c:pt>
                <c:pt idx="205">
                  <c:v>7.9029579999999955</c:v>
                </c:pt>
                <c:pt idx="206">
                  <c:v>7.9078359999999863</c:v>
                </c:pt>
                <c:pt idx="207">
                  <c:v>7.9127219999999996</c:v>
                </c:pt>
                <c:pt idx="208">
                  <c:v>7.9176149999999863</c:v>
                </c:pt>
                <c:pt idx="209">
                  <c:v>7.9225149999999767</c:v>
                </c:pt>
                <c:pt idx="210">
                  <c:v>7.927422</c:v>
                </c:pt>
                <c:pt idx="211">
                  <c:v>7.9323379999999997</c:v>
                </c:pt>
                <c:pt idx="212">
                  <c:v>7.9372610000000146</c:v>
                </c:pt>
                <c:pt idx="213">
                  <c:v>7.9421920000000004</c:v>
                </c:pt>
                <c:pt idx="214">
                  <c:v>7.9471309999999873</c:v>
                </c:pt>
                <c:pt idx="215">
                  <c:v>7.9520780000000002</c:v>
                </c:pt>
                <c:pt idx="216">
                  <c:v>7.9570339999999975</c:v>
                </c:pt>
                <c:pt idx="217">
                  <c:v>7.9619980000000004</c:v>
                </c:pt>
                <c:pt idx="218">
                  <c:v>7.9669699999999999</c:v>
                </c:pt>
                <c:pt idx="219">
                  <c:v>7.9719519999999999</c:v>
                </c:pt>
                <c:pt idx="220">
                  <c:v>7.9769430000000145</c:v>
                </c:pt>
                <c:pt idx="221">
                  <c:v>7.9819420000000134</c:v>
                </c:pt>
                <c:pt idx="222">
                  <c:v>7.9869519999999996</c:v>
                </c:pt>
                <c:pt idx="223">
                  <c:v>7.9919700000000002</c:v>
                </c:pt>
                <c:pt idx="224">
                  <c:v>7.9969989999999997</c:v>
                </c:pt>
                <c:pt idx="225">
                  <c:v>8.0020370000000067</c:v>
                </c:pt>
                <c:pt idx="226">
                  <c:v>8.0070860000000028</c:v>
                </c:pt>
                <c:pt idx="227">
                  <c:v>8.0121440000000028</c:v>
                </c:pt>
                <c:pt idx="228">
                  <c:v>8.0172139999999992</c:v>
                </c:pt>
                <c:pt idx="229">
                  <c:v>8.0222940000000005</c:v>
                </c:pt>
                <c:pt idx="230">
                  <c:v>8.0273850000000024</c:v>
                </c:pt>
                <c:pt idx="231">
                  <c:v>8.0324870000000068</c:v>
                </c:pt>
                <c:pt idx="232">
                  <c:v>8.0376010000000004</c:v>
                </c:pt>
                <c:pt idx="233">
                  <c:v>8.042726</c:v>
                </c:pt>
                <c:pt idx="234">
                  <c:v>8.0478629999999995</c:v>
                </c:pt>
                <c:pt idx="235">
                  <c:v>8.053013</c:v>
                </c:pt>
                <c:pt idx="236">
                  <c:v>8.0581750000000003</c:v>
                </c:pt>
                <c:pt idx="237">
                  <c:v>8.0633500000000016</c:v>
                </c:pt>
                <c:pt idx="238">
                  <c:v>8.0685380000000002</c:v>
                </c:pt>
                <c:pt idx="239">
                  <c:v>8.0737390000000246</c:v>
                </c:pt>
                <c:pt idx="240">
                  <c:v>8.0789539999999995</c:v>
                </c:pt>
                <c:pt idx="241">
                  <c:v>8.0841830000000012</c:v>
                </c:pt>
                <c:pt idx="242">
                  <c:v>8.0894270000000006</c:v>
                </c:pt>
                <c:pt idx="243">
                  <c:v>8.0946850000000001</c:v>
                </c:pt>
                <c:pt idx="244">
                  <c:v>8.0999580000000009</c:v>
                </c:pt>
                <c:pt idx="245">
                  <c:v>8.1052470000000003</c:v>
                </c:pt>
                <c:pt idx="246">
                  <c:v>8.1105520000000002</c:v>
                </c:pt>
                <c:pt idx="247">
                  <c:v>8.1158730000000006</c:v>
                </c:pt>
                <c:pt idx="248">
                  <c:v>8.1212109999999971</c:v>
                </c:pt>
                <c:pt idx="249">
                  <c:v>8.1265660000000004</c:v>
                </c:pt>
                <c:pt idx="250">
                  <c:v>8.1319389999999991</c:v>
                </c:pt>
                <c:pt idx="251">
                  <c:v>8.1373299999999986</c:v>
                </c:pt>
                <c:pt idx="252">
                  <c:v>8.1427400000000034</c:v>
                </c:pt>
                <c:pt idx="253">
                  <c:v>8.1481689999999691</c:v>
                </c:pt>
                <c:pt idx="254">
                  <c:v>8.1536180000000016</c:v>
                </c:pt>
                <c:pt idx="255">
                  <c:v>8.1590870000000066</c:v>
                </c:pt>
                <c:pt idx="256">
                  <c:v>8.1645770000000013</c:v>
                </c:pt>
                <c:pt idx="257">
                  <c:v>8.1700890000000008</c:v>
                </c:pt>
                <c:pt idx="258">
                  <c:v>8.1756240000000027</c:v>
                </c:pt>
                <c:pt idx="259">
                  <c:v>8.1811810000000005</c:v>
                </c:pt>
                <c:pt idx="260">
                  <c:v>8.1867620000000016</c:v>
                </c:pt>
                <c:pt idx="261">
                  <c:v>8.1923680000000001</c:v>
                </c:pt>
                <c:pt idx="262">
                  <c:v>8.1979989999999994</c:v>
                </c:pt>
                <c:pt idx="263">
                  <c:v>8.2036570000000015</c:v>
                </c:pt>
                <c:pt idx="264">
                  <c:v>8.2093419999999995</c:v>
                </c:pt>
                <c:pt idx="265">
                  <c:v>8.2150550000000013</c:v>
                </c:pt>
                <c:pt idx="266">
                  <c:v>8.2207980000000003</c:v>
                </c:pt>
                <c:pt idx="267">
                  <c:v>8.2265709999999999</c:v>
                </c:pt>
                <c:pt idx="268">
                  <c:v>8.2323759999999986</c:v>
                </c:pt>
                <c:pt idx="269">
                  <c:v>8.2382129999999929</c:v>
                </c:pt>
                <c:pt idx="270">
                  <c:v>8.2440850000000001</c:v>
                </c:pt>
                <c:pt idx="271">
                  <c:v>8.2499920000000007</c:v>
                </c:pt>
                <c:pt idx="272">
                  <c:v>8.2559370000000047</c:v>
                </c:pt>
                <c:pt idx="273">
                  <c:v>8.2619199999999999</c:v>
                </c:pt>
                <c:pt idx="274">
                  <c:v>8.267944</c:v>
                </c:pt>
                <c:pt idx="275">
                  <c:v>8.2740100000000005</c:v>
                </c:pt>
                <c:pt idx="276">
                  <c:v>8.2801200000000001</c:v>
                </c:pt>
                <c:pt idx="277">
                  <c:v>8.2862770000000001</c:v>
                </c:pt>
                <c:pt idx="278">
                  <c:v>8.2924830000000007</c:v>
                </c:pt>
                <c:pt idx="279">
                  <c:v>8.2987400000000004</c:v>
                </c:pt>
                <c:pt idx="280">
                  <c:v>8.3050510000000006</c:v>
                </c:pt>
                <c:pt idx="281">
                  <c:v>8.31142</c:v>
                </c:pt>
                <c:pt idx="282">
                  <c:v>8.3178480000000015</c:v>
                </c:pt>
                <c:pt idx="283">
                  <c:v>8.3243410000000004</c:v>
                </c:pt>
                <c:pt idx="284">
                  <c:v>8.330902</c:v>
                </c:pt>
                <c:pt idx="285">
                  <c:v>8.3375350000000008</c:v>
                </c:pt>
                <c:pt idx="286">
                  <c:v>8.3442450000000008</c:v>
                </c:pt>
                <c:pt idx="287">
                  <c:v>8.3510380000000008</c:v>
                </c:pt>
                <c:pt idx="288">
                  <c:v>8.3579190000000008</c:v>
                </c:pt>
                <c:pt idx="289">
                  <c:v>8.3648950000000006</c:v>
                </c:pt>
                <c:pt idx="290">
                  <c:v>8.3719739999999998</c:v>
                </c:pt>
                <c:pt idx="291">
                  <c:v>8.3791640000000047</c:v>
                </c:pt>
                <c:pt idx="292">
                  <c:v>8.3864750000000008</c:v>
                </c:pt>
                <c:pt idx="293">
                  <c:v>8.3939190000000004</c:v>
                </c:pt>
                <c:pt idx="294">
                  <c:v>8.4015090000000008</c:v>
                </c:pt>
                <c:pt idx="295">
                  <c:v>8.4092600000000015</c:v>
                </c:pt>
                <c:pt idx="296">
                  <c:v>8.4171900000000015</c:v>
                </c:pt>
                <c:pt idx="297">
                  <c:v>8.4253230000000006</c:v>
                </c:pt>
                <c:pt idx="298">
                  <c:v>8.4336840000000048</c:v>
                </c:pt>
                <c:pt idx="299">
                  <c:v>8.4423070000000013</c:v>
                </c:pt>
                <c:pt idx="300">
                  <c:v>8.4512350000000005</c:v>
                </c:pt>
                <c:pt idx="301">
                  <c:v>8.4605220000000028</c:v>
                </c:pt>
                <c:pt idx="302">
                  <c:v>8.4702410000000015</c:v>
                </c:pt>
                <c:pt idx="303">
                  <c:v>8.4804940000000268</c:v>
                </c:pt>
                <c:pt idx="304">
                  <c:v>8.4914290000000001</c:v>
                </c:pt>
                <c:pt idx="305">
                  <c:v>8.5032770000000024</c:v>
                </c:pt>
                <c:pt idx="306">
                  <c:v>8.5164380000000008</c:v>
                </c:pt>
                <c:pt idx="307">
                  <c:v>8.5317299999999996</c:v>
                </c:pt>
                <c:pt idx="308">
                  <c:v>8.5514900000000047</c:v>
                </c:pt>
              </c:numCache>
            </c:numRef>
          </c:yVal>
          <c:smooth val="1"/>
        </c:ser>
        <c:ser>
          <c:idx val="1"/>
          <c:order val="1"/>
          <c:spPr>
            <a:ln w="25400"/>
          </c:spPr>
          <c:marker>
            <c:symbol val="none"/>
          </c:marker>
          <c:xVal>
            <c:numRef>
              <c:f>stphpts!$A$1:$A$310</c:f>
              <c:numCache>
                <c:formatCode>General</c:formatCode>
                <c:ptCount val="310"/>
                <c:pt idx="0">
                  <c:v>25.1</c:v>
                </c:pt>
                <c:pt idx="1">
                  <c:v>25.12</c:v>
                </c:pt>
                <c:pt idx="2">
                  <c:v>25.14</c:v>
                </c:pt>
                <c:pt idx="3">
                  <c:v>25.16</c:v>
                </c:pt>
                <c:pt idx="4">
                  <c:v>25.18</c:v>
                </c:pt>
                <c:pt idx="5">
                  <c:v>25.2</c:v>
                </c:pt>
                <c:pt idx="6">
                  <c:v>25.22</c:v>
                </c:pt>
                <c:pt idx="7">
                  <c:v>25.24</c:v>
                </c:pt>
                <c:pt idx="8">
                  <c:v>25.259999999999987</c:v>
                </c:pt>
                <c:pt idx="9">
                  <c:v>25.279999999999987</c:v>
                </c:pt>
                <c:pt idx="10">
                  <c:v>25.3</c:v>
                </c:pt>
                <c:pt idx="11">
                  <c:v>25.32</c:v>
                </c:pt>
                <c:pt idx="12">
                  <c:v>25.34</c:v>
                </c:pt>
                <c:pt idx="13">
                  <c:v>25.36</c:v>
                </c:pt>
                <c:pt idx="14">
                  <c:v>25.38</c:v>
                </c:pt>
                <c:pt idx="15">
                  <c:v>25.4</c:v>
                </c:pt>
                <c:pt idx="16">
                  <c:v>25.419999999999987</c:v>
                </c:pt>
                <c:pt idx="17">
                  <c:v>25.439999999999987</c:v>
                </c:pt>
                <c:pt idx="18">
                  <c:v>25.459999999999987</c:v>
                </c:pt>
                <c:pt idx="19">
                  <c:v>25.479999999999986</c:v>
                </c:pt>
                <c:pt idx="20">
                  <c:v>25.5</c:v>
                </c:pt>
                <c:pt idx="21">
                  <c:v>25.52</c:v>
                </c:pt>
                <c:pt idx="22">
                  <c:v>25.54</c:v>
                </c:pt>
                <c:pt idx="23">
                  <c:v>25.56</c:v>
                </c:pt>
                <c:pt idx="24">
                  <c:v>25.58</c:v>
                </c:pt>
                <c:pt idx="25">
                  <c:v>25.6</c:v>
                </c:pt>
                <c:pt idx="26">
                  <c:v>25.62</c:v>
                </c:pt>
                <c:pt idx="27">
                  <c:v>25.64</c:v>
                </c:pt>
                <c:pt idx="28">
                  <c:v>25.66</c:v>
                </c:pt>
                <c:pt idx="29">
                  <c:v>25.68</c:v>
                </c:pt>
                <c:pt idx="30">
                  <c:v>25.7</c:v>
                </c:pt>
                <c:pt idx="31">
                  <c:v>25.72</c:v>
                </c:pt>
                <c:pt idx="32">
                  <c:v>25.74</c:v>
                </c:pt>
                <c:pt idx="33">
                  <c:v>25.759999999999987</c:v>
                </c:pt>
                <c:pt idx="34">
                  <c:v>25.779999999999987</c:v>
                </c:pt>
                <c:pt idx="35">
                  <c:v>25.8</c:v>
                </c:pt>
                <c:pt idx="36">
                  <c:v>25.82</c:v>
                </c:pt>
                <c:pt idx="37">
                  <c:v>25.84</c:v>
                </c:pt>
                <c:pt idx="38">
                  <c:v>25.86</c:v>
                </c:pt>
                <c:pt idx="39">
                  <c:v>25.88</c:v>
                </c:pt>
                <c:pt idx="40">
                  <c:v>25.9</c:v>
                </c:pt>
                <c:pt idx="41">
                  <c:v>25.919999999999987</c:v>
                </c:pt>
                <c:pt idx="42">
                  <c:v>25.939999999999987</c:v>
                </c:pt>
                <c:pt idx="43">
                  <c:v>25.959999999999987</c:v>
                </c:pt>
                <c:pt idx="44">
                  <c:v>25.979999999999986</c:v>
                </c:pt>
                <c:pt idx="45">
                  <c:v>26</c:v>
                </c:pt>
                <c:pt idx="46">
                  <c:v>26.02</c:v>
                </c:pt>
                <c:pt idx="47">
                  <c:v>26.04</c:v>
                </c:pt>
                <c:pt idx="48">
                  <c:v>26.06</c:v>
                </c:pt>
                <c:pt idx="49">
                  <c:v>26.08</c:v>
                </c:pt>
                <c:pt idx="50">
                  <c:v>26.1</c:v>
                </c:pt>
                <c:pt idx="51">
                  <c:v>26.12</c:v>
                </c:pt>
                <c:pt idx="52">
                  <c:v>26.14</c:v>
                </c:pt>
                <c:pt idx="53">
                  <c:v>26.16</c:v>
                </c:pt>
                <c:pt idx="54">
                  <c:v>26.18</c:v>
                </c:pt>
                <c:pt idx="55">
                  <c:v>26.2</c:v>
                </c:pt>
                <c:pt idx="56">
                  <c:v>26.22</c:v>
                </c:pt>
                <c:pt idx="57">
                  <c:v>26.24</c:v>
                </c:pt>
                <c:pt idx="58">
                  <c:v>26.259999999999987</c:v>
                </c:pt>
                <c:pt idx="59">
                  <c:v>26.279999999999987</c:v>
                </c:pt>
                <c:pt idx="60">
                  <c:v>26.3</c:v>
                </c:pt>
                <c:pt idx="61">
                  <c:v>26.32</c:v>
                </c:pt>
                <c:pt idx="62">
                  <c:v>26.34</c:v>
                </c:pt>
                <c:pt idx="63">
                  <c:v>26.36</c:v>
                </c:pt>
                <c:pt idx="64">
                  <c:v>26.38</c:v>
                </c:pt>
                <c:pt idx="65">
                  <c:v>26.4</c:v>
                </c:pt>
                <c:pt idx="66">
                  <c:v>26.419999999999987</c:v>
                </c:pt>
                <c:pt idx="67">
                  <c:v>26.439999999999987</c:v>
                </c:pt>
                <c:pt idx="68">
                  <c:v>26.459999999999987</c:v>
                </c:pt>
                <c:pt idx="69">
                  <c:v>26.479999999999986</c:v>
                </c:pt>
                <c:pt idx="70">
                  <c:v>26.5</c:v>
                </c:pt>
                <c:pt idx="71">
                  <c:v>26.52</c:v>
                </c:pt>
                <c:pt idx="72">
                  <c:v>26.54</c:v>
                </c:pt>
                <c:pt idx="73">
                  <c:v>26.56</c:v>
                </c:pt>
                <c:pt idx="74">
                  <c:v>26.58</c:v>
                </c:pt>
                <c:pt idx="75">
                  <c:v>26.6</c:v>
                </c:pt>
                <c:pt idx="76">
                  <c:v>26.62</c:v>
                </c:pt>
                <c:pt idx="77">
                  <c:v>26.64</c:v>
                </c:pt>
                <c:pt idx="78">
                  <c:v>26.66</c:v>
                </c:pt>
                <c:pt idx="79">
                  <c:v>26.68</c:v>
                </c:pt>
                <c:pt idx="80">
                  <c:v>26.7</c:v>
                </c:pt>
                <c:pt idx="81">
                  <c:v>26.72</c:v>
                </c:pt>
                <c:pt idx="82">
                  <c:v>26.74</c:v>
                </c:pt>
                <c:pt idx="83">
                  <c:v>26.759999999999987</c:v>
                </c:pt>
                <c:pt idx="84">
                  <c:v>26.779999999999987</c:v>
                </c:pt>
                <c:pt idx="85">
                  <c:v>26.8</c:v>
                </c:pt>
                <c:pt idx="86">
                  <c:v>26.82</c:v>
                </c:pt>
                <c:pt idx="87">
                  <c:v>26.84</c:v>
                </c:pt>
                <c:pt idx="88">
                  <c:v>26.86</c:v>
                </c:pt>
                <c:pt idx="89">
                  <c:v>26.88</c:v>
                </c:pt>
                <c:pt idx="90">
                  <c:v>26.9</c:v>
                </c:pt>
                <c:pt idx="91">
                  <c:v>26.919999999999987</c:v>
                </c:pt>
                <c:pt idx="92">
                  <c:v>26.939999999999987</c:v>
                </c:pt>
                <c:pt idx="93">
                  <c:v>26.959999999999987</c:v>
                </c:pt>
                <c:pt idx="94">
                  <c:v>26.979999999999986</c:v>
                </c:pt>
                <c:pt idx="95">
                  <c:v>27</c:v>
                </c:pt>
                <c:pt idx="96">
                  <c:v>27.02</c:v>
                </c:pt>
                <c:pt idx="97">
                  <c:v>27.04</c:v>
                </c:pt>
                <c:pt idx="98">
                  <c:v>27.06</c:v>
                </c:pt>
                <c:pt idx="99">
                  <c:v>27.08</c:v>
                </c:pt>
                <c:pt idx="100">
                  <c:v>27.1</c:v>
                </c:pt>
                <c:pt idx="101">
                  <c:v>27.12</c:v>
                </c:pt>
                <c:pt idx="102">
                  <c:v>27.14</c:v>
                </c:pt>
                <c:pt idx="103">
                  <c:v>27.16</c:v>
                </c:pt>
                <c:pt idx="104">
                  <c:v>27.18</c:v>
                </c:pt>
                <c:pt idx="105">
                  <c:v>27.2</c:v>
                </c:pt>
                <c:pt idx="106">
                  <c:v>27.22</c:v>
                </c:pt>
                <c:pt idx="107">
                  <c:v>27.24</c:v>
                </c:pt>
                <c:pt idx="108">
                  <c:v>27.259999999999987</c:v>
                </c:pt>
                <c:pt idx="109">
                  <c:v>27.279999999999987</c:v>
                </c:pt>
                <c:pt idx="110">
                  <c:v>27.3</c:v>
                </c:pt>
                <c:pt idx="111">
                  <c:v>27.32</c:v>
                </c:pt>
                <c:pt idx="112">
                  <c:v>27.34</c:v>
                </c:pt>
                <c:pt idx="113">
                  <c:v>27.36</c:v>
                </c:pt>
                <c:pt idx="114">
                  <c:v>27.38</c:v>
                </c:pt>
                <c:pt idx="115">
                  <c:v>27.4</c:v>
                </c:pt>
                <c:pt idx="116">
                  <c:v>27.419999999999987</c:v>
                </c:pt>
                <c:pt idx="117">
                  <c:v>27.439999999999987</c:v>
                </c:pt>
                <c:pt idx="118">
                  <c:v>27.459999999999987</c:v>
                </c:pt>
                <c:pt idx="119">
                  <c:v>27.479999999999986</c:v>
                </c:pt>
                <c:pt idx="120">
                  <c:v>27.5</c:v>
                </c:pt>
                <c:pt idx="121">
                  <c:v>27.52</c:v>
                </c:pt>
                <c:pt idx="122">
                  <c:v>27.54</c:v>
                </c:pt>
                <c:pt idx="123">
                  <c:v>27.56</c:v>
                </c:pt>
                <c:pt idx="124">
                  <c:v>27.58</c:v>
                </c:pt>
                <c:pt idx="125">
                  <c:v>27.6</c:v>
                </c:pt>
                <c:pt idx="126">
                  <c:v>27.62</c:v>
                </c:pt>
                <c:pt idx="127">
                  <c:v>27.64</c:v>
                </c:pt>
                <c:pt idx="128">
                  <c:v>27.66</c:v>
                </c:pt>
                <c:pt idx="129">
                  <c:v>27.68</c:v>
                </c:pt>
                <c:pt idx="130">
                  <c:v>27.7</c:v>
                </c:pt>
                <c:pt idx="131">
                  <c:v>27.72</c:v>
                </c:pt>
                <c:pt idx="132">
                  <c:v>27.74</c:v>
                </c:pt>
                <c:pt idx="133">
                  <c:v>27.759999999999987</c:v>
                </c:pt>
                <c:pt idx="134">
                  <c:v>27.779999999999987</c:v>
                </c:pt>
                <c:pt idx="135">
                  <c:v>27.8</c:v>
                </c:pt>
                <c:pt idx="136">
                  <c:v>27.82</c:v>
                </c:pt>
                <c:pt idx="137">
                  <c:v>27.84</c:v>
                </c:pt>
                <c:pt idx="138">
                  <c:v>27.86</c:v>
                </c:pt>
                <c:pt idx="139">
                  <c:v>27.88</c:v>
                </c:pt>
                <c:pt idx="140">
                  <c:v>27.9</c:v>
                </c:pt>
                <c:pt idx="141">
                  <c:v>27.919999999999987</c:v>
                </c:pt>
                <c:pt idx="142">
                  <c:v>27.939999999999987</c:v>
                </c:pt>
                <c:pt idx="143">
                  <c:v>27.959999999999987</c:v>
                </c:pt>
                <c:pt idx="144">
                  <c:v>27.979999999999986</c:v>
                </c:pt>
                <c:pt idx="145">
                  <c:v>28</c:v>
                </c:pt>
                <c:pt idx="146">
                  <c:v>28.02</c:v>
                </c:pt>
                <c:pt idx="147">
                  <c:v>28.04</c:v>
                </c:pt>
                <c:pt idx="148">
                  <c:v>28.06</c:v>
                </c:pt>
                <c:pt idx="149">
                  <c:v>28.08</c:v>
                </c:pt>
                <c:pt idx="150">
                  <c:v>28.1</c:v>
                </c:pt>
                <c:pt idx="151">
                  <c:v>28.12</c:v>
                </c:pt>
                <c:pt idx="152">
                  <c:v>28.14</c:v>
                </c:pt>
                <c:pt idx="153">
                  <c:v>28.16</c:v>
                </c:pt>
                <c:pt idx="154">
                  <c:v>28.18</c:v>
                </c:pt>
                <c:pt idx="155">
                  <c:v>28.2</c:v>
                </c:pt>
                <c:pt idx="156">
                  <c:v>28.22</c:v>
                </c:pt>
                <c:pt idx="157">
                  <c:v>28.24</c:v>
                </c:pt>
                <c:pt idx="158">
                  <c:v>28.259999999999987</c:v>
                </c:pt>
                <c:pt idx="159">
                  <c:v>28.279999999999987</c:v>
                </c:pt>
                <c:pt idx="160">
                  <c:v>28.3</c:v>
                </c:pt>
                <c:pt idx="161">
                  <c:v>28.32</c:v>
                </c:pt>
                <c:pt idx="162">
                  <c:v>28.34</c:v>
                </c:pt>
                <c:pt idx="163">
                  <c:v>28.36</c:v>
                </c:pt>
                <c:pt idx="164">
                  <c:v>28.38</c:v>
                </c:pt>
                <c:pt idx="165">
                  <c:v>28.4</c:v>
                </c:pt>
                <c:pt idx="166">
                  <c:v>28.419999999999987</c:v>
                </c:pt>
                <c:pt idx="167">
                  <c:v>28.439999999999987</c:v>
                </c:pt>
                <c:pt idx="168">
                  <c:v>28.459999999999987</c:v>
                </c:pt>
                <c:pt idx="169">
                  <c:v>28.479999999999986</c:v>
                </c:pt>
                <c:pt idx="170">
                  <c:v>28.5</c:v>
                </c:pt>
                <c:pt idx="171">
                  <c:v>28.52</c:v>
                </c:pt>
                <c:pt idx="172">
                  <c:v>28.54</c:v>
                </c:pt>
                <c:pt idx="173">
                  <c:v>28.56</c:v>
                </c:pt>
                <c:pt idx="174">
                  <c:v>28.58</c:v>
                </c:pt>
                <c:pt idx="175">
                  <c:v>28.6</c:v>
                </c:pt>
                <c:pt idx="176">
                  <c:v>28.62</c:v>
                </c:pt>
                <c:pt idx="177">
                  <c:v>28.64</c:v>
                </c:pt>
                <c:pt idx="178">
                  <c:v>28.66</c:v>
                </c:pt>
                <c:pt idx="179">
                  <c:v>28.68</c:v>
                </c:pt>
                <c:pt idx="180">
                  <c:v>28.7</c:v>
                </c:pt>
                <c:pt idx="181">
                  <c:v>28.72</c:v>
                </c:pt>
                <c:pt idx="182">
                  <c:v>28.74</c:v>
                </c:pt>
                <c:pt idx="183">
                  <c:v>28.759999999999987</c:v>
                </c:pt>
                <c:pt idx="184">
                  <c:v>28.779999999999987</c:v>
                </c:pt>
                <c:pt idx="185">
                  <c:v>28.8</c:v>
                </c:pt>
                <c:pt idx="186">
                  <c:v>28.82</c:v>
                </c:pt>
                <c:pt idx="187">
                  <c:v>28.84</c:v>
                </c:pt>
                <c:pt idx="188">
                  <c:v>28.86</c:v>
                </c:pt>
                <c:pt idx="189">
                  <c:v>28.88</c:v>
                </c:pt>
                <c:pt idx="190">
                  <c:v>28.9</c:v>
                </c:pt>
                <c:pt idx="191">
                  <c:v>28.919999999999987</c:v>
                </c:pt>
                <c:pt idx="192">
                  <c:v>28.939999999999987</c:v>
                </c:pt>
                <c:pt idx="193">
                  <c:v>28.959999999999987</c:v>
                </c:pt>
                <c:pt idx="194">
                  <c:v>28.979999999999986</c:v>
                </c:pt>
                <c:pt idx="195">
                  <c:v>29</c:v>
                </c:pt>
                <c:pt idx="196">
                  <c:v>29.02</c:v>
                </c:pt>
                <c:pt idx="197">
                  <c:v>29.04</c:v>
                </c:pt>
                <c:pt idx="198">
                  <c:v>29.06</c:v>
                </c:pt>
                <c:pt idx="199">
                  <c:v>29.08</c:v>
                </c:pt>
                <c:pt idx="200">
                  <c:v>29.1</c:v>
                </c:pt>
                <c:pt idx="201">
                  <c:v>29.12</c:v>
                </c:pt>
                <c:pt idx="202">
                  <c:v>29.14</c:v>
                </c:pt>
                <c:pt idx="203">
                  <c:v>29.16</c:v>
                </c:pt>
                <c:pt idx="204">
                  <c:v>29.18</c:v>
                </c:pt>
                <c:pt idx="205">
                  <c:v>29.2</c:v>
                </c:pt>
                <c:pt idx="206">
                  <c:v>29.22</c:v>
                </c:pt>
                <c:pt idx="207">
                  <c:v>29.24</c:v>
                </c:pt>
                <c:pt idx="208">
                  <c:v>29.259999999999987</c:v>
                </c:pt>
                <c:pt idx="209">
                  <c:v>29.279999999999987</c:v>
                </c:pt>
                <c:pt idx="210">
                  <c:v>29.3</c:v>
                </c:pt>
                <c:pt idx="211">
                  <c:v>29.32</c:v>
                </c:pt>
                <c:pt idx="212">
                  <c:v>29.34</c:v>
                </c:pt>
                <c:pt idx="213">
                  <c:v>29.36</c:v>
                </c:pt>
                <c:pt idx="214">
                  <c:v>29.38</c:v>
                </c:pt>
                <c:pt idx="215">
                  <c:v>29.4</c:v>
                </c:pt>
                <c:pt idx="216">
                  <c:v>29.419999999999987</c:v>
                </c:pt>
                <c:pt idx="217">
                  <c:v>29.439999999999987</c:v>
                </c:pt>
                <c:pt idx="218">
                  <c:v>29.459999999999987</c:v>
                </c:pt>
                <c:pt idx="219">
                  <c:v>29.479999999999986</c:v>
                </c:pt>
                <c:pt idx="220">
                  <c:v>29.5</c:v>
                </c:pt>
                <c:pt idx="221">
                  <c:v>29.52</c:v>
                </c:pt>
                <c:pt idx="222">
                  <c:v>29.54</c:v>
                </c:pt>
                <c:pt idx="223">
                  <c:v>29.56</c:v>
                </c:pt>
                <c:pt idx="224">
                  <c:v>29.58</c:v>
                </c:pt>
                <c:pt idx="225">
                  <c:v>29.6</c:v>
                </c:pt>
                <c:pt idx="226">
                  <c:v>29.62</c:v>
                </c:pt>
                <c:pt idx="227">
                  <c:v>29.64</c:v>
                </c:pt>
                <c:pt idx="228">
                  <c:v>29.66</c:v>
                </c:pt>
                <c:pt idx="229">
                  <c:v>29.68</c:v>
                </c:pt>
                <c:pt idx="230">
                  <c:v>29.7</c:v>
                </c:pt>
                <c:pt idx="231">
                  <c:v>29.72</c:v>
                </c:pt>
                <c:pt idx="232">
                  <c:v>29.74</c:v>
                </c:pt>
                <c:pt idx="233">
                  <c:v>29.759999999999987</c:v>
                </c:pt>
                <c:pt idx="234">
                  <c:v>29.779999999999987</c:v>
                </c:pt>
                <c:pt idx="235">
                  <c:v>29.8</c:v>
                </c:pt>
                <c:pt idx="236">
                  <c:v>29.82</c:v>
                </c:pt>
                <c:pt idx="237">
                  <c:v>29.84</c:v>
                </c:pt>
                <c:pt idx="238">
                  <c:v>29.86</c:v>
                </c:pt>
                <c:pt idx="239">
                  <c:v>29.88</c:v>
                </c:pt>
                <c:pt idx="240">
                  <c:v>29.9</c:v>
                </c:pt>
                <c:pt idx="241">
                  <c:v>29.919999999999987</c:v>
                </c:pt>
                <c:pt idx="242">
                  <c:v>29.939999999999987</c:v>
                </c:pt>
                <c:pt idx="243">
                  <c:v>29.959999999999987</c:v>
                </c:pt>
                <c:pt idx="244">
                  <c:v>29.979999999999986</c:v>
                </c:pt>
                <c:pt idx="245">
                  <c:v>30</c:v>
                </c:pt>
                <c:pt idx="246">
                  <c:v>30.02</c:v>
                </c:pt>
                <c:pt idx="247">
                  <c:v>30.04</c:v>
                </c:pt>
                <c:pt idx="248">
                  <c:v>30.06</c:v>
                </c:pt>
                <c:pt idx="249">
                  <c:v>30.08</c:v>
                </c:pt>
                <c:pt idx="250">
                  <c:v>30.1</c:v>
                </c:pt>
                <c:pt idx="251">
                  <c:v>30.12</c:v>
                </c:pt>
                <c:pt idx="252">
                  <c:v>30.14</c:v>
                </c:pt>
                <c:pt idx="253">
                  <c:v>30.16</c:v>
                </c:pt>
                <c:pt idx="254">
                  <c:v>30.18</c:v>
                </c:pt>
                <c:pt idx="255">
                  <c:v>30.2</c:v>
                </c:pt>
                <c:pt idx="256">
                  <c:v>30.22</c:v>
                </c:pt>
                <c:pt idx="257">
                  <c:v>30.24</c:v>
                </c:pt>
                <c:pt idx="258">
                  <c:v>30.259999999999987</c:v>
                </c:pt>
                <c:pt idx="259">
                  <c:v>30.279999999999987</c:v>
                </c:pt>
                <c:pt idx="260">
                  <c:v>30.3</c:v>
                </c:pt>
                <c:pt idx="261">
                  <c:v>30.32</c:v>
                </c:pt>
                <c:pt idx="262">
                  <c:v>30.34</c:v>
                </c:pt>
                <c:pt idx="263">
                  <c:v>30.36</c:v>
                </c:pt>
                <c:pt idx="264">
                  <c:v>30.38</c:v>
                </c:pt>
                <c:pt idx="265">
                  <c:v>30.4</c:v>
                </c:pt>
                <c:pt idx="266">
                  <c:v>30.419999999999987</c:v>
                </c:pt>
                <c:pt idx="267">
                  <c:v>30.439999999999987</c:v>
                </c:pt>
                <c:pt idx="268">
                  <c:v>30.459999999999987</c:v>
                </c:pt>
                <c:pt idx="269">
                  <c:v>30.479999999999986</c:v>
                </c:pt>
                <c:pt idx="270">
                  <c:v>30.5</c:v>
                </c:pt>
                <c:pt idx="271">
                  <c:v>30.52</c:v>
                </c:pt>
                <c:pt idx="272">
                  <c:v>30.54</c:v>
                </c:pt>
                <c:pt idx="273">
                  <c:v>30.56</c:v>
                </c:pt>
                <c:pt idx="274">
                  <c:v>30.58</c:v>
                </c:pt>
                <c:pt idx="275">
                  <c:v>30.6</c:v>
                </c:pt>
                <c:pt idx="276">
                  <c:v>30.62</c:v>
                </c:pt>
                <c:pt idx="277">
                  <c:v>30.64</c:v>
                </c:pt>
                <c:pt idx="278">
                  <c:v>30.66</c:v>
                </c:pt>
                <c:pt idx="279">
                  <c:v>30.68</c:v>
                </c:pt>
                <c:pt idx="280">
                  <c:v>30.7</c:v>
                </c:pt>
                <c:pt idx="281">
                  <c:v>30.72</c:v>
                </c:pt>
                <c:pt idx="282">
                  <c:v>30.74</c:v>
                </c:pt>
                <c:pt idx="283">
                  <c:v>30.759999999999987</c:v>
                </c:pt>
                <c:pt idx="284">
                  <c:v>30.779999999999987</c:v>
                </c:pt>
                <c:pt idx="285">
                  <c:v>30.8</c:v>
                </c:pt>
                <c:pt idx="286">
                  <c:v>30.82</c:v>
                </c:pt>
                <c:pt idx="287">
                  <c:v>30.84</c:v>
                </c:pt>
                <c:pt idx="288">
                  <c:v>30.86</c:v>
                </c:pt>
                <c:pt idx="289">
                  <c:v>30.88</c:v>
                </c:pt>
                <c:pt idx="290">
                  <c:v>30.9</c:v>
                </c:pt>
                <c:pt idx="291">
                  <c:v>30.919999999999987</c:v>
                </c:pt>
                <c:pt idx="292">
                  <c:v>30.939999999999987</c:v>
                </c:pt>
                <c:pt idx="293">
                  <c:v>30.959999999999987</c:v>
                </c:pt>
                <c:pt idx="294">
                  <c:v>30.979999999999986</c:v>
                </c:pt>
                <c:pt idx="295">
                  <c:v>31</c:v>
                </c:pt>
                <c:pt idx="296">
                  <c:v>31.02</c:v>
                </c:pt>
                <c:pt idx="297">
                  <c:v>31.04</c:v>
                </c:pt>
                <c:pt idx="298">
                  <c:v>31.06</c:v>
                </c:pt>
                <c:pt idx="299">
                  <c:v>31.08</c:v>
                </c:pt>
                <c:pt idx="300">
                  <c:v>31.1</c:v>
                </c:pt>
                <c:pt idx="301">
                  <c:v>31.12</c:v>
                </c:pt>
                <c:pt idx="302">
                  <c:v>31.14</c:v>
                </c:pt>
                <c:pt idx="303">
                  <c:v>31.16</c:v>
                </c:pt>
                <c:pt idx="304">
                  <c:v>31.18</c:v>
                </c:pt>
                <c:pt idx="305">
                  <c:v>31.2</c:v>
                </c:pt>
                <c:pt idx="306">
                  <c:v>31.22</c:v>
                </c:pt>
                <c:pt idx="307">
                  <c:v>31.24</c:v>
                </c:pt>
                <c:pt idx="308">
                  <c:v>31.259999999999987</c:v>
                </c:pt>
              </c:numCache>
            </c:numRef>
          </c:xVal>
          <c:yVal>
            <c:numRef>
              <c:f>stphpts!$C$1:$C$310</c:f>
              <c:numCache>
                <c:formatCode>General</c:formatCode>
                <c:ptCount val="310"/>
                <c:pt idx="0">
                  <c:v>8.7817939999999997</c:v>
                </c:pt>
                <c:pt idx="1">
                  <c:v>8.7817910000000001</c:v>
                </c:pt>
                <c:pt idx="2">
                  <c:v>8.7817889999999998</c:v>
                </c:pt>
                <c:pt idx="3">
                  <c:v>8.7817860000000003</c:v>
                </c:pt>
                <c:pt idx="4">
                  <c:v>8.781784</c:v>
                </c:pt>
                <c:pt idx="5">
                  <c:v>8.7817810000000005</c:v>
                </c:pt>
                <c:pt idx="6">
                  <c:v>8.7817779999999992</c:v>
                </c:pt>
                <c:pt idx="7">
                  <c:v>8.7817749999999997</c:v>
                </c:pt>
                <c:pt idx="8">
                  <c:v>8.7817719999999984</c:v>
                </c:pt>
                <c:pt idx="9">
                  <c:v>8.7817689999999988</c:v>
                </c:pt>
                <c:pt idx="10">
                  <c:v>8.7817659999999993</c:v>
                </c:pt>
                <c:pt idx="11">
                  <c:v>8.7817629999999998</c:v>
                </c:pt>
                <c:pt idx="12">
                  <c:v>8.7817600000000002</c:v>
                </c:pt>
                <c:pt idx="13">
                  <c:v>8.7817570000000025</c:v>
                </c:pt>
                <c:pt idx="14">
                  <c:v>8.7817539999999994</c:v>
                </c:pt>
                <c:pt idx="15">
                  <c:v>8.7817500000000006</c:v>
                </c:pt>
                <c:pt idx="16">
                  <c:v>8.7817470000000011</c:v>
                </c:pt>
                <c:pt idx="17">
                  <c:v>8.7817439999999998</c:v>
                </c:pt>
                <c:pt idx="18">
                  <c:v>8.781740000000001</c:v>
                </c:pt>
                <c:pt idx="19">
                  <c:v>8.7817360000000004</c:v>
                </c:pt>
                <c:pt idx="20">
                  <c:v>8.7817330000000009</c:v>
                </c:pt>
                <c:pt idx="21">
                  <c:v>8.7817289999999986</c:v>
                </c:pt>
                <c:pt idx="22">
                  <c:v>8.7817249999999998</c:v>
                </c:pt>
                <c:pt idx="23">
                  <c:v>8.7817209999999992</c:v>
                </c:pt>
                <c:pt idx="24">
                  <c:v>8.7817170000000004</c:v>
                </c:pt>
                <c:pt idx="25">
                  <c:v>8.7817129999999999</c:v>
                </c:pt>
                <c:pt idx="26">
                  <c:v>8.7817089999999993</c:v>
                </c:pt>
                <c:pt idx="27">
                  <c:v>8.7817039999999995</c:v>
                </c:pt>
                <c:pt idx="28">
                  <c:v>8.7817000000000007</c:v>
                </c:pt>
                <c:pt idx="29">
                  <c:v>8.7816950000000009</c:v>
                </c:pt>
                <c:pt idx="30">
                  <c:v>8.7816910000000004</c:v>
                </c:pt>
                <c:pt idx="31">
                  <c:v>8.7816860000000005</c:v>
                </c:pt>
                <c:pt idx="32">
                  <c:v>8.7816810000000007</c:v>
                </c:pt>
                <c:pt idx="33">
                  <c:v>8.7816759999999991</c:v>
                </c:pt>
                <c:pt idx="34">
                  <c:v>8.7816709999999993</c:v>
                </c:pt>
                <c:pt idx="35">
                  <c:v>8.7816659999999995</c:v>
                </c:pt>
                <c:pt idx="36">
                  <c:v>8.7816609999999997</c:v>
                </c:pt>
                <c:pt idx="37">
                  <c:v>8.7816560000000017</c:v>
                </c:pt>
                <c:pt idx="38">
                  <c:v>8.7816500000000008</c:v>
                </c:pt>
                <c:pt idx="39">
                  <c:v>8.781645000000001</c:v>
                </c:pt>
                <c:pt idx="40">
                  <c:v>8.7816390000000002</c:v>
                </c:pt>
                <c:pt idx="41">
                  <c:v>8.7816330000000011</c:v>
                </c:pt>
                <c:pt idx="42">
                  <c:v>8.7816270000000003</c:v>
                </c:pt>
                <c:pt idx="43">
                  <c:v>8.7816209999999995</c:v>
                </c:pt>
                <c:pt idx="44">
                  <c:v>8.7816150000000004</c:v>
                </c:pt>
                <c:pt idx="45">
                  <c:v>8.7816089999999996</c:v>
                </c:pt>
                <c:pt idx="46">
                  <c:v>8.7816019999999995</c:v>
                </c:pt>
                <c:pt idx="47">
                  <c:v>8.7815950000000011</c:v>
                </c:pt>
                <c:pt idx="48">
                  <c:v>8.7815890000000003</c:v>
                </c:pt>
                <c:pt idx="49">
                  <c:v>8.7815820000000002</c:v>
                </c:pt>
                <c:pt idx="50">
                  <c:v>8.7815750000000001</c:v>
                </c:pt>
                <c:pt idx="51">
                  <c:v>8.781568</c:v>
                </c:pt>
                <c:pt idx="52">
                  <c:v>8.7815600000000025</c:v>
                </c:pt>
                <c:pt idx="53">
                  <c:v>8.7815530000000006</c:v>
                </c:pt>
                <c:pt idx="54">
                  <c:v>8.7815450000000013</c:v>
                </c:pt>
                <c:pt idx="55">
                  <c:v>8.7815370000000001</c:v>
                </c:pt>
                <c:pt idx="56">
                  <c:v>8.781528999999999</c:v>
                </c:pt>
                <c:pt idx="57">
                  <c:v>8.7815209999999997</c:v>
                </c:pt>
                <c:pt idx="58">
                  <c:v>8.7815130000000003</c:v>
                </c:pt>
                <c:pt idx="59">
                  <c:v>8.781504</c:v>
                </c:pt>
                <c:pt idx="60">
                  <c:v>8.7814950000000014</c:v>
                </c:pt>
                <c:pt idx="61">
                  <c:v>8.7814870000000003</c:v>
                </c:pt>
                <c:pt idx="62">
                  <c:v>8.7814770000000024</c:v>
                </c:pt>
                <c:pt idx="63">
                  <c:v>8.7814680000000003</c:v>
                </c:pt>
                <c:pt idx="64">
                  <c:v>8.7814590000000017</c:v>
                </c:pt>
                <c:pt idx="65">
                  <c:v>8.7814490000000003</c:v>
                </c:pt>
                <c:pt idx="66">
                  <c:v>8.7814390000000007</c:v>
                </c:pt>
                <c:pt idx="67">
                  <c:v>8.7814289999999993</c:v>
                </c:pt>
                <c:pt idx="68">
                  <c:v>8.7814189999999996</c:v>
                </c:pt>
                <c:pt idx="69">
                  <c:v>8.7814080000000008</c:v>
                </c:pt>
                <c:pt idx="70">
                  <c:v>8.7813970000000001</c:v>
                </c:pt>
                <c:pt idx="71">
                  <c:v>8.7813859999999995</c:v>
                </c:pt>
                <c:pt idx="72">
                  <c:v>8.781374999999997</c:v>
                </c:pt>
                <c:pt idx="73">
                  <c:v>8.7813639999999999</c:v>
                </c:pt>
                <c:pt idx="74">
                  <c:v>8.7813519999999983</c:v>
                </c:pt>
                <c:pt idx="75">
                  <c:v>8.7813400000000001</c:v>
                </c:pt>
                <c:pt idx="76">
                  <c:v>8.7813279999999949</c:v>
                </c:pt>
                <c:pt idx="77">
                  <c:v>8.7813149999999993</c:v>
                </c:pt>
                <c:pt idx="78">
                  <c:v>8.7813019999999984</c:v>
                </c:pt>
                <c:pt idx="79">
                  <c:v>8.7812889999999992</c:v>
                </c:pt>
                <c:pt idx="80">
                  <c:v>8.7812759999999983</c:v>
                </c:pt>
                <c:pt idx="81">
                  <c:v>8.7812619999999999</c:v>
                </c:pt>
                <c:pt idx="82">
                  <c:v>8.7812479999999997</c:v>
                </c:pt>
                <c:pt idx="83">
                  <c:v>8.7812339999999995</c:v>
                </c:pt>
                <c:pt idx="84">
                  <c:v>8.7812199999999994</c:v>
                </c:pt>
                <c:pt idx="85">
                  <c:v>8.7812049999999999</c:v>
                </c:pt>
                <c:pt idx="86">
                  <c:v>8.7811900000000005</c:v>
                </c:pt>
                <c:pt idx="87">
                  <c:v>8.7811739999999983</c:v>
                </c:pt>
                <c:pt idx="88">
                  <c:v>8.7811579999999996</c:v>
                </c:pt>
                <c:pt idx="89">
                  <c:v>8.7811419999999991</c:v>
                </c:pt>
                <c:pt idx="90">
                  <c:v>8.7811259999999987</c:v>
                </c:pt>
                <c:pt idx="91">
                  <c:v>8.7811090000000007</c:v>
                </c:pt>
                <c:pt idx="92">
                  <c:v>8.7810919999999992</c:v>
                </c:pt>
                <c:pt idx="93">
                  <c:v>8.7810739999999985</c:v>
                </c:pt>
                <c:pt idx="94">
                  <c:v>8.7810559999999995</c:v>
                </c:pt>
                <c:pt idx="95">
                  <c:v>8.7810380000000006</c:v>
                </c:pt>
                <c:pt idx="96">
                  <c:v>8.7810189999999988</c:v>
                </c:pt>
                <c:pt idx="97">
                  <c:v>8.7810000000000006</c:v>
                </c:pt>
                <c:pt idx="98">
                  <c:v>8.7809799999999996</c:v>
                </c:pt>
                <c:pt idx="99">
                  <c:v>8.7809600000000003</c:v>
                </c:pt>
                <c:pt idx="100">
                  <c:v>8.7809400000000011</c:v>
                </c:pt>
                <c:pt idx="101">
                  <c:v>8.780918999999999</c:v>
                </c:pt>
                <c:pt idx="102">
                  <c:v>8.7808980000000005</c:v>
                </c:pt>
                <c:pt idx="103">
                  <c:v>8.7808759999999992</c:v>
                </c:pt>
                <c:pt idx="104">
                  <c:v>8.7808539999999997</c:v>
                </c:pt>
                <c:pt idx="105">
                  <c:v>8.7808310000000009</c:v>
                </c:pt>
                <c:pt idx="106">
                  <c:v>8.7808080000000004</c:v>
                </c:pt>
                <c:pt idx="107">
                  <c:v>8.7807840000000006</c:v>
                </c:pt>
                <c:pt idx="108">
                  <c:v>8.7807600000000008</c:v>
                </c:pt>
                <c:pt idx="109">
                  <c:v>8.780735</c:v>
                </c:pt>
                <c:pt idx="110">
                  <c:v>8.7807100000000009</c:v>
                </c:pt>
                <c:pt idx="111">
                  <c:v>8.7806840000000008</c:v>
                </c:pt>
                <c:pt idx="112">
                  <c:v>8.7806580000000007</c:v>
                </c:pt>
                <c:pt idx="113">
                  <c:v>8.7806310000000014</c:v>
                </c:pt>
                <c:pt idx="114">
                  <c:v>8.780603000000001</c:v>
                </c:pt>
                <c:pt idx="115">
                  <c:v>8.7805750000000025</c:v>
                </c:pt>
                <c:pt idx="116">
                  <c:v>8.7805460000000028</c:v>
                </c:pt>
                <c:pt idx="117">
                  <c:v>8.7805170000000015</c:v>
                </c:pt>
                <c:pt idx="118">
                  <c:v>8.7804870000000008</c:v>
                </c:pt>
                <c:pt idx="119">
                  <c:v>8.7804560000000027</c:v>
                </c:pt>
                <c:pt idx="120">
                  <c:v>8.780425000000001</c:v>
                </c:pt>
                <c:pt idx="121">
                  <c:v>8.7803930000000001</c:v>
                </c:pt>
                <c:pt idx="122">
                  <c:v>8.7803599999999999</c:v>
                </c:pt>
                <c:pt idx="123">
                  <c:v>8.7803269999999998</c:v>
                </c:pt>
                <c:pt idx="124">
                  <c:v>8.7802930000000003</c:v>
                </c:pt>
                <c:pt idx="125">
                  <c:v>8.7802579999999999</c:v>
                </c:pt>
                <c:pt idx="126">
                  <c:v>8.7802219999999984</c:v>
                </c:pt>
                <c:pt idx="127">
                  <c:v>8.7801860000000005</c:v>
                </c:pt>
                <c:pt idx="128">
                  <c:v>8.7801489999999998</c:v>
                </c:pt>
                <c:pt idx="129">
                  <c:v>8.7801109999999998</c:v>
                </c:pt>
                <c:pt idx="130">
                  <c:v>8.7800719999999988</c:v>
                </c:pt>
                <c:pt idx="131">
                  <c:v>8.7800330000000013</c:v>
                </c:pt>
                <c:pt idx="132">
                  <c:v>8.779992</c:v>
                </c:pt>
                <c:pt idx="133">
                  <c:v>8.7799510000000005</c:v>
                </c:pt>
                <c:pt idx="134">
                  <c:v>8.779909</c:v>
                </c:pt>
                <c:pt idx="135">
                  <c:v>8.7798650000000009</c:v>
                </c:pt>
                <c:pt idx="136">
                  <c:v>8.7798210000000001</c:v>
                </c:pt>
                <c:pt idx="137">
                  <c:v>8.779776</c:v>
                </c:pt>
                <c:pt idx="138">
                  <c:v>8.7797300000000007</c:v>
                </c:pt>
                <c:pt idx="139">
                  <c:v>8.7796830000000003</c:v>
                </c:pt>
                <c:pt idx="140">
                  <c:v>8.7796350000000007</c:v>
                </c:pt>
                <c:pt idx="141">
                  <c:v>8.7795860000000268</c:v>
                </c:pt>
                <c:pt idx="142">
                  <c:v>8.7795360000000287</c:v>
                </c:pt>
                <c:pt idx="143">
                  <c:v>8.7794850000000046</c:v>
                </c:pt>
                <c:pt idx="144">
                  <c:v>8.7794330000000027</c:v>
                </c:pt>
                <c:pt idx="145">
                  <c:v>8.7793789999999987</c:v>
                </c:pt>
                <c:pt idx="146">
                  <c:v>8.779323999999999</c:v>
                </c:pt>
                <c:pt idx="147">
                  <c:v>8.7792689999999993</c:v>
                </c:pt>
                <c:pt idx="148">
                  <c:v>8.7792119999999993</c:v>
                </c:pt>
                <c:pt idx="149">
                  <c:v>8.7791530000000009</c:v>
                </c:pt>
                <c:pt idx="150">
                  <c:v>8.7790940000000006</c:v>
                </c:pt>
                <c:pt idx="151">
                  <c:v>8.7790330000000001</c:v>
                </c:pt>
                <c:pt idx="152">
                  <c:v>8.778970999999995</c:v>
                </c:pt>
                <c:pt idx="153">
                  <c:v>8.7789070000000002</c:v>
                </c:pt>
                <c:pt idx="154">
                  <c:v>8.7788419999999991</c:v>
                </c:pt>
                <c:pt idx="155">
                  <c:v>8.7787759999999988</c:v>
                </c:pt>
                <c:pt idx="156">
                  <c:v>8.778708</c:v>
                </c:pt>
                <c:pt idx="157">
                  <c:v>8.7786390000000001</c:v>
                </c:pt>
                <c:pt idx="158">
                  <c:v>8.7785679999999999</c:v>
                </c:pt>
                <c:pt idx="159">
                  <c:v>8.7784960000000005</c:v>
                </c:pt>
                <c:pt idx="160">
                  <c:v>8.7784219999999991</c:v>
                </c:pt>
                <c:pt idx="161">
                  <c:v>8.7783460000000009</c:v>
                </c:pt>
                <c:pt idx="162">
                  <c:v>8.7782689999999999</c:v>
                </c:pt>
                <c:pt idx="163">
                  <c:v>8.7781900000000004</c:v>
                </c:pt>
                <c:pt idx="164">
                  <c:v>8.7781099999999999</c:v>
                </c:pt>
                <c:pt idx="165">
                  <c:v>8.7780279999999973</c:v>
                </c:pt>
                <c:pt idx="166">
                  <c:v>8.7779430000000005</c:v>
                </c:pt>
                <c:pt idx="167">
                  <c:v>8.7778570000000009</c:v>
                </c:pt>
                <c:pt idx="168">
                  <c:v>8.7777700000000003</c:v>
                </c:pt>
                <c:pt idx="169">
                  <c:v>8.7776800000000001</c:v>
                </c:pt>
                <c:pt idx="170">
                  <c:v>8.7775880000000015</c:v>
                </c:pt>
                <c:pt idx="171">
                  <c:v>8.7774940000000008</c:v>
                </c:pt>
                <c:pt idx="172">
                  <c:v>8.7773979999999998</c:v>
                </c:pt>
                <c:pt idx="173">
                  <c:v>8.7773000000000003</c:v>
                </c:pt>
                <c:pt idx="174">
                  <c:v>8.7772000000000006</c:v>
                </c:pt>
                <c:pt idx="175">
                  <c:v>8.7770980000000005</c:v>
                </c:pt>
                <c:pt idx="176">
                  <c:v>8.7769930000000009</c:v>
                </c:pt>
                <c:pt idx="177">
                  <c:v>8.7768860000000046</c:v>
                </c:pt>
                <c:pt idx="178">
                  <c:v>8.7767770000000009</c:v>
                </c:pt>
                <c:pt idx="179">
                  <c:v>8.7766660000000005</c:v>
                </c:pt>
                <c:pt idx="180">
                  <c:v>8.7765510000000013</c:v>
                </c:pt>
                <c:pt idx="181">
                  <c:v>8.7764350000000046</c:v>
                </c:pt>
                <c:pt idx="182">
                  <c:v>8.7763150000000003</c:v>
                </c:pt>
                <c:pt idx="183">
                  <c:v>8.7761940000000003</c:v>
                </c:pt>
                <c:pt idx="184">
                  <c:v>8.7760689999999997</c:v>
                </c:pt>
                <c:pt idx="185">
                  <c:v>8.7759420000000006</c:v>
                </c:pt>
                <c:pt idx="186">
                  <c:v>8.7758110000000009</c:v>
                </c:pt>
                <c:pt idx="187">
                  <c:v>8.775678000000001</c:v>
                </c:pt>
                <c:pt idx="188">
                  <c:v>8.7755420000000068</c:v>
                </c:pt>
                <c:pt idx="189">
                  <c:v>8.7754030000000007</c:v>
                </c:pt>
                <c:pt idx="190">
                  <c:v>8.7752610000000004</c:v>
                </c:pt>
                <c:pt idx="191">
                  <c:v>8.7751150000000013</c:v>
                </c:pt>
                <c:pt idx="192">
                  <c:v>8.7749670000000002</c:v>
                </c:pt>
                <c:pt idx="193">
                  <c:v>8.7748150000000003</c:v>
                </c:pt>
                <c:pt idx="194">
                  <c:v>8.7746589999999998</c:v>
                </c:pt>
                <c:pt idx="195">
                  <c:v>8.7745000000000015</c:v>
                </c:pt>
                <c:pt idx="196">
                  <c:v>8.7743380000000002</c:v>
                </c:pt>
                <c:pt idx="197">
                  <c:v>8.7741719999999983</c:v>
                </c:pt>
                <c:pt idx="198">
                  <c:v>8.7740019999999994</c:v>
                </c:pt>
                <c:pt idx="199">
                  <c:v>8.773828</c:v>
                </c:pt>
                <c:pt idx="200">
                  <c:v>8.773651000000001</c:v>
                </c:pt>
                <c:pt idx="201">
                  <c:v>8.7734690000000004</c:v>
                </c:pt>
                <c:pt idx="202">
                  <c:v>8.7732830000000011</c:v>
                </c:pt>
                <c:pt idx="203">
                  <c:v>8.7730930000000011</c:v>
                </c:pt>
                <c:pt idx="204">
                  <c:v>8.7728990000000007</c:v>
                </c:pt>
                <c:pt idx="205">
                  <c:v>8.7727000000000004</c:v>
                </c:pt>
                <c:pt idx="206">
                  <c:v>8.7724970000000067</c:v>
                </c:pt>
                <c:pt idx="207">
                  <c:v>8.7722890000000007</c:v>
                </c:pt>
                <c:pt idx="208">
                  <c:v>8.7720760000000002</c:v>
                </c:pt>
                <c:pt idx="209">
                  <c:v>8.7718579999999999</c:v>
                </c:pt>
                <c:pt idx="210">
                  <c:v>8.7716360000000027</c:v>
                </c:pt>
                <c:pt idx="211">
                  <c:v>8.771408000000001</c:v>
                </c:pt>
                <c:pt idx="212">
                  <c:v>8.7711749999999995</c:v>
                </c:pt>
                <c:pt idx="213">
                  <c:v>8.770937</c:v>
                </c:pt>
                <c:pt idx="214">
                  <c:v>8.7706930000000014</c:v>
                </c:pt>
                <c:pt idx="215">
                  <c:v>8.7704430000000002</c:v>
                </c:pt>
                <c:pt idx="216">
                  <c:v>8.770188000000001</c:v>
                </c:pt>
                <c:pt idx="217">
                  <c:v>8.7699270000000009</c:v>
                </c:pt>
                <c:pt idx="218">
                  <c:v>8.7696590000000008</c:v>
                </c:pt>
                <c:pt idx="219">
                  <c:v>8.7693850000000015</c:v>
                </c:pt>
                <c:pt idx="220">
                  <c:v>8.7691050000000015</c:v>
                </c:pt>
                <c:pt idx="221">
                  <c:v>8.7688189999999988</c:v>
                </c:pt>
                <c:pt idx="222">
                  <c:v>8.7685250000000003</c:v>
                </c:pt>
                <c:pt idx="223">
                  <c:v>8.7682249999999993</c:v>
                </c:pt>
                <c:pt idx="224">
                  <c:v>8.7679170000000024</c:v>
                </c:pt>
                <c:pt idx="225">
                  <c:v>8.7676020000000001</c:v>
                </c:pt>
                <c:pt idx="226">
                  <c:v>8.7672799999999995</c:v>
                </c:pt>
                <c:pt idx="227">
                  <c:v>8.7669500000000014</c:v>
                </c:pt>
                <c:pt idx="228">
                  <c:v>8.7666120000000003</c:v>
                </c:pt>
                <c:pt idx="229">
                  <c:v>8.7662650000000024</c:v>
                </c:pt>
                <c:pt idx="230">
                  <c:v>8.7659110000000009</c:v>
                </c:pt>
                <c:pt idx="231">
                  <c:v>8.7655480000000008</c:v>
                </c:pt>
                <c:pt idx="232">
                  <c:v>8.7651760000000003</c:v>
                </c:pt>
                <c:pt idx="233">
                  <c:v>8.7647950000000012</c:v>
                </c:pt>
                <c:pt idx="234">
                  <c:v>8.7644040000000007</c:v>
                </c:pt>
                <c:pt idx="235">
                  <c:v>8.7640040000000017</c:v>
                </c:pt>
                <c:pt idx="236">
                  <c:v>8.7635940000000048</c:v>
                </c:pt>
                <c:pt idx="237">
                  <c:v>8.7631739999999994</c:v>
                </c:pt>
                <c:pt idx="238">
                  <c:v>8.7627430000000004</c:v>
                </c:pt>
                <c:pt idx="239">
                  <c:v>8.762302</c:v>
                </c:pt>
                <c:pt idx="240">
                  <c:v>8.7618500000000008</c:v>
                </c:pt>
                <c:pt idx="241">
                  <c:v>8.7613860000000017</c:v>
                </c:pt>
                <c:pt idx="242">
                  <c:v>8.7609100000000009</c:v>
                </c:pt>
                <c:pt idx="243">
                  <c:v>8.7604220000000002</c:v>
                </c:pt>
                <c:pt idx="244">
                  <c:v>8.7599219999999995</c:v>
                </c:pt>
                <c:pt idx="245">
                  <c:v>8.7594090000000246</c:v>
                </c:pt>
                <c:pt idx="246">
                  <c:v>8.7588819999999998</c:v>
                </c:pt>
                <c:pt idx="247">
                  <c:v>8.758341999999999</c:v>
                </c:pt>
                <c:pt idx="248">
                  <c:v>8.7577880000000015</c:v>
                </c:pt>
                <c:pt idx="249">
                  <c:v>8.7572189999999992</c:v>
                </c:pt>
                <c:pt idx="250">
                  <c:v>8.7566350000000028</c:v>
                </c:pt>
                <c:pt idx="251">
                  <c:v>8.7560360000000248</c:v>
                </c:pt>
                <c:pt idx="252">
                  <c:v>8.7554200000000026</c:v>
                </c:pt>
                <c:pt idx="253">
                  <c:v>8.7547880000000013</c:v>
                </c:pt>
                <c:pt idx="254">
                  <c:v>8.7541390000000003</c:v>
                </c:pt>
                <c:pt idx="255">
                  <c:v>8.7534710000000011</c:v>
                </c:pt>
                <c:pt idx="256">
                  <c:v>8.7527860000000288</c:v>
                </c:pt>
                <c:pt idx="257">
                  <c:v>8.7520810000000004</c:v>
                </c:pt>
                <c:pt idx="258">
                  <c:v>8.7513570000000005</c:v>
                </c:pt>
                <c:pt idx="259">
                  <c:v>8.7506120000000003</c:v>
                </c:pt>
                <c:pt idx="260">
                  <c:v>8.7498459999999998</c:v>
                </c:pt>
                <c:pt idx="261">
                  <c:v>8.7490579999999998</c:v>
                </c:pt>
                <c:pt idx="262">
                  <c:v>8.7482469999999992</c:v>
                </c:pt>
                <c:pt idx="263">
                  <c:v>8.7474120000000006</c:v>
                </c:pt>
                <c:pt idx="264">
                  <c:v>8.7465519999999994</c:v>
                </c:pt>
                <c:pt idx="265">
                  <c:v>8.745667000000001</c:v>
                </c:pt>
                <c:pt idx="266">
                  <c:v>8.7447549999999996</c:v>
                </c:pt>
                <c:pt idx="267">
                  <c:v>8.7438160000000007</c:v>
                </c:pt>
                <c:pt idx="268">
                  <c:v>8.7428470000000011</c:v>
                </c:pt>
                <c:pt idx="269">
                  <c:v>8.7418479999999992</c:v>
                </c:pt>
                <c:pt idx="270">
                  <c:v>8.7408169999999998</c:v>
                </c:pt>
                <c:pt idx="271">
                  <c:v>8.7397539999999996</c:v>
                </c:pt>
                <c:pt idx="272">
                  <c:v>8.7386549999999996</c:v>
                </c:pt>
                <c:pt idx="273">
                  <c:v>8.7375209999999992</c:v>
                </c:pt>
                <c:pt idx="274">
                  <c:v>8.7363479999999996</c:v>
                </c:pt>
                <c:pt idx="275">
                  <c:v>8.7351360000000007</c:v>
                </c:pt>
                <c:pt idx="276">
                  <c:v>8.7338819999999995</c:v>
                </c:pt>
                <c:pt idx="277">
                  <c:v>8.7325840000000028</c:v>
                </c:pt>
                <c:pt idx="278">
                  <c:v>8.7312399999999997</c:v>
                </c:pt>
                <c:pt idx="279">
                  <c:v>8.7298470000000012</c:v>
                </c:pt>
                <c:pt idx="280">
                  <c:v>8.7284020000000009</c:v>
                </c:pt>
                <c:pt idx="281">
                  <c:v>8.7269030000000001</c:v>
                </c:pt>
                <c:pt idx="282">
                  <c:v>8.7253450000000008</c:v>
                </c:pt>
                <c:pt idx="283">
                  <c:v>8.7237259999999992</c:v>
                </c:pt>
                <c:pt idx="284">
                  <c:v>8.7220420000000001</c:v>
                </c:pt>
                <c:pt idx="285">
                  <c:v>8.720288</c:v>
                </c:pt>
                <c:pt idx="286">
                  <c:v>8.7184600000000003</c:v>
                </c:pt>
                <c:pt idx="287">
                  <c:v>8.7165510000000008</c:v>
                </c:pt>
                <c:pt idx="288">
                  <c:v>8.714556</c:v>
                </c:pt>
                <c:pt idx="289">
                  <c:v>8.7124690000000005</c:v>
                </c:pt>
                <c:pt idx="290">
                  <c:v>8.7102819999999994</c:v>
                </c:pt>
                <c:pt idx="291">
                  <c:v>8.7079850000000008</c:v>
                </c:pt>
                <c:pt idx="292">
                  <c:v>8.7055700000000016</c:v>
                </c:pt>
                <c:pt idx="293">
                  <c:v>8.7030250000000002</c:v>
                </c:pt>
                <c:pt idx="294">
                  <c:v>8.7003360000000001</c:v>
                </c:pt>
                <c:pt idx="295">
                  <c:v>8.6974890000000027</c:v>
                </c:pt>
                <c:pt idx="296">
                  <c:v>8.694464</c:v>
                </c:pt>
                <c:pt idx="297">
                  <c:v>8.6912400000000005</c:v>
                </c:pt>
                <c:pt idx="298">
                  <c:v>8.6877890000000004</c:v>
                </c:pt>
                <c:pt idx="299">
                  <c:v>8.6840779999999995</c:v>
                </c:pt>
                <c:pt idx="300">
                  <c:v>8.6800660000000001</c:v>
                </c:pt>
                <c:pt idx="301">
                  <c:v>8.6756960000000287</c:v>
                </c:pt>
                <c:pt idx="302">
                  <c:v>8.6708970000000001</c:v>
                </c:pt>
                <c:pt idx="303">
                  <c:v>8.6655660000000267</c:v>
                </c:pt>
                <c:pt idx="304">
                  <c:v>8.6595560000000287</c:v>
                </c:pt>
                <c:pt idx="305">
                  <c:v>8.6526350000000267</c:v>
                </c:pt>
                <c:pt idx="306">
                  <c:v>8.6444030000000005</c:v>
                </c:pt>
                <c:pt idx="307">
                  <c:v>8.6340430000000001</c:v>
                </c:pt>
                <c:pt idx="308">
                  <c:v>8.6192159999999998</c:v>
                </c:pt>
              </c:numCache>
            </c:numRef>
          </c:yVal>
          <c:smooth val="1"/>
        </c:ser>
        <c:ser>
          <c:idx val="3"/>
          <c:order val="2"/>
          <c:spPr>
            <a:ln>
              <a:prstDash val="sysDot"/>
            </a:ln>
          </c:spPr>
          <c:marker>
            <c:symbol val="none"/>
          </c:marker>
          <c:xVal>
            <c:numRef>
              <c:f>stphpts!$E$1:$E$2</c:f>
              <c:numCache>
                <c:formatCode>General</c:formatCode>
                <c:ptCount val="2"/>
                <c:pt idx="0">
                  <c:v>24</c:v>
                </c:pt>
                <c:pt idx="1">
                  <c:v>36</c:v>
                </c:pt>
              </c:numCache>
            </c:numRef>
          </c:xVal>
          <c:yVal>
            <c:numRef>
              <c:f>stphpts!$F$1:$F$2</c:f>
              <c:numCache>
                <c:formatCode>General</c:formatCode>
                <c:ptCount val="2"/>
                <c:pt idx="0">
                  <c:v>8.7819249999999993</c:v>
                </c:pt>
                <c:pt idx="1">
                  <c:v>8.7819249999999993</c:v>
                </c:pt>
              </c:numCache>
            </c:numRef>
          </c:yVal>
          <c:smooth val="1"/>
        </c:ser>
        <c:ser>
          <c:idx val="2"/>
          <c:order val="3"/>
          <c:spPr>
            <a:ln w="25400"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stphpts!$G$1:$G$546</c:f>
              <c:numCache>
                <c:formatCode>General</c:formatCode>
                <c:ptCount val="546"/>
                <c:pt idx="0">
                  <c:v>25.1</c:v>
                </c:pt>
                <c:pt idx="1">
                  <c:v>25.12</c:v>
                </c:pt>
                <c:pt idx="2">
                  <c:v>25.14</c:v>
                </c:pt>
                <c:pt idx="3">
                  <c:v>25.16</c:v>
                </c:pt>
                <c:pt idx="4">
                  <c:v>25.18</c:v>
                </c:pt>
                <c:pt idx="5">
                  <c:v>25.2</c:v>
                </c:pt>
                <c:pt idx="6">
                  <c:v>25.22</c:v>
                </c:pt>
                <c:pt idx="7">
                  <c:v>25.24</c:v>
                </c:pt>
                <c:pt idx="8">
                  <c:v>25.259999999999987</c:v>
                </c:pt>
                <c:pt idx="9">
                  <c:v>25.279999999999987</c:v>
                </c:pt>
                <c:pt idx="10">
                  <c:v>25.3</c:v>
                </c:pt>
                <c:pt idx="11">
                  <c:v>25.32</c:v>
                </c:pt>
                <c:pt idx="12">
                  <c:v>25.34</c:v>
                </c:pt>
                <c:pt idx="13">
                  <c:v>25.36</c:v>
                </c:pt>
                <c:pt idx="14">
                  <c:v>25.38</c:v>
                </c:pt>
                <c:pt idx="15">
                  <c:v>25.4</c:v>
                </c:pt>
                <c:pt idx="16">
                  <c:v>25.419999999999987</c:v>
                </c:pt>
                <c:pt idx="17">
                  <c:v>25.439999999999987</c:v>
                </c:pt>
                <c:pt idx="18">
                  <c:v>25.459999999999987</c:v>
                </c:pt>
                <c:pt idx="19">
                  <c:v>25.479999999999986</c:v>
                </c:pt>
                <c:pt idx="20">
                  <c:v>25.5</c:v>
                </c:pt>
                <c:pt idx="21">
                  <c:v>25.52</c:v>
                </c:pt>
                <c:pt idx="22">
                  <c:v>25.54</c:v>
                </c:pt>
                <c:pt idx="23">
                  <c:v>25.56</c:v>
                </c:pt>
                <c:pt idx="24">
                  <c:v>25.58</c:v>
                </c:pt>
                <c:pt idx="25">
                  <c:v>25.6</c:v>
                </c:pt>
                <c:pt idx="26">
                  <c:v>25.62</c:v>
                </c:pt>
                <c:pt idx="27">
                  <c:v>25.64</c:v>
                </c:pt>
                <c:pt idx="28">
                  <c:v>25.66</c:v>
                </c:pt>
                <c:pt idx="29">
                  <c:v>25.68</c:v>
                </c:pt>
                <c:pt idx="30">
                  <c:v>25.7</c:v>
                </c:pt>
                <c:pt idx="31">
                  <c:v>25.72</c:v>
                </c:pt>
                <c:pt idx="32">
                  <c:v>25.74</c:v>
                </c:pt>
                <c:pt idx="33">
                  <c:v>25.759999999999987</c:v>
                </c:pt>
                <c:pt idx="34">
                  <c:v>25.779999999999987</c:v>
                </c:pt>
                <c:pt idx="35">
                  <c:v>25.8</c:v>
                </c:pt>
                <c:pt idx="36">
                  <c:v>25.82</c:v>
                </c:pt>
                <c:pt idx="37">
                  <c:v>25.84</c:v>
                </c:pt>
                <c:pt idx="38">
                  <c:v>25.86</c:v>
                </c:pt>
                <c:pt idx="39">
                  <c:v>25.88</c:v>
                </c:pt>
                <c:pt idx="40">
                  <c:v>25.9</c:v>
                </c:pt>
                <c:pt idx="41">
                  <c:v>25.919999999999987</c:v>
                </c:pt>
                <c:pt idx="42">
                  <c:v>25.939999999999987</c:v>
                </c:pt>
                <c:pt idx="43">
                  <c:v>25.959999999999987</c:v>
                </c:pt>
                <c:pt idx="44">
                  <c:v>25.979999999999986</c:v>
                </c:pt>
                <c:pt idx="45">
                  <c:v>26</c:v>
                </c:pt>
                <c:pt idx="46">
                  <c:v>26.02</c:v>
                </c:pt>
                <c:pt idx="47">
                  <c:v>26.04</c:v>
                </c:pt>
                <c:pt idx="48">
                  <c:v>26.06</c:v>
                </c:pt>
                <c:pt idx="49">
                  <c:v>26.08</c:v>
                </c:pt>
                <c:pt idx="50">
                  <c:v>26.1</c:v>
                </c:pt>
                <c:pt idx="51">
                  <c:v>26.12</c:v>
                </c:pt>
                <c:pt idx="52">
                  <c:v>26.14</c:v>
                </c:pt>
                <c:pt idx="53">
                  <c:v>26.16</c:v>
                </c:pt>
                <c:pt idx="54">
                  <c:v>26.18</c:v>
                </c:pt>
                <c:pt idx="55">
                  <c:v>26.2</c:v>
                </c:pt>
                <c:pt idx="56">
                  <c:v>26.22</c:v>
                </c:pt>
                <c:pt idx="57">
                  <c:v>26.24</c:v>
                </c:pt>
                <c:pt idx="58">
                  <c:v>26.259999999999987</c:v>
                </c:pt>
                <c:pt idx="59">
                  <c:v>26.279999999999987</c:v>
                </c:pt>
                <c:pt idx="60">
                  <c:v>26.3</c:v>
                </c:pt>
                <c:pt idx="61">
                  <c:v>26.32</c:v>
                </c:pt>
                <c:pt idx="62">
                  <c:v>26.34</c:v>
                </c:pt>
                <c:pt idx="63">
                  <c:v>26.36</c:v>
                </c:pt>
                <c:pt idx="64">
                  <c:v>26.38</c:v>
                </c:pt>
                <c:pt idx="65">
                  <c:v>26.4</c:v>
                </c:pt>
                <c:pt idx="66">
                  <c:v>26.419999999999987</c:v>
                </c:pt>
                <c:pt idx="67">
                  <c:v>26.439999999999987</c:v>
                </c:pt>
                <c:pt idx="68">
                  <c:v>26.459999999999987</c:v>
                </c:pt>
                <c:pt idx="69">
                  <c:v>26.479999999999986</c:v>
                </c:pt>
                <c:pt idx="70">
                  <c:v>26.5</c:v>
                </c:pt>
                <c:pt idx="71">
                  <c:v>26.52</c:v>
                </c:pt>
                <c:pt idx="72">
                  <c:v>26.54</c:v>
                </c:pt>
                <c:pt idx="73">
                  <c:v>26.56</c:v>
                </c:pt>
                <c:pt idx="74">
                  <c:v>26.58</c:v>
                </c:pt>
                <c:pt idx="75">
                  <c:v>26.6</c:v>
                </c:pt>
                <c:pt idx="76">
                  <c:v>26.62</c:v>
                </c:pt>
                <c:pt idx="77">
                  <c:v>26.64</c:v>
                </c:pt>
                <c:pt idx="78">
                  <c:v>26.66</c:v>
                </c:pt>
                <c:pt idx="79">
                  <c:v>26.68</c:v>
                </c:pt>
                <c:pt idx="80">
                  <c:v>26.7</c:v>
                </c:pt>
                <c:pt idx="81">
                  <c:v>26.72</c:v>
                </c:pt>
                <c:pt idx="82">
                  <c:v>26.74</c:v>
                </c:pt>
                <c:pt idx="83">
                  <c:v>26.759999999999987</c:v>
                </c:pt>
                <c:pt idx="84">
                  <c:v>26.779999999999987</c:v>
                </c:pt>
                <c:pt idx="85">
                  <c:v>26.8</c:v>
                </c:pt>
                <c:pt idx="86">
                  <c:v>26.82</c:v>
                </c:pt>
                <c:pt idx="87">
                  <c:v>26.84</c:v>
                </c:pt>
                <c:pt idx="88">
                  <c:v>26.86</c:v>
                </c:pt>
                <c:pt idx="89">
                  <c:v>26.88</c:v>
                </c:pt>
                <c:pt idx="90">
                  <c:v>26.9</c:v>
                </c:pt>
                <c:pt idx="91">
                  <c:v>26.919999999999987</c:v>
                </c:pt>
                <c:pt idx="92">
                  <c:v>26.939999999999987</c:v>
                </c:pt>
                <c:pt idx="93">
                  <c:v>26.959999999999987</c:v>
                </c:pt>
                <c:pt idx="94">
                  <c:v>26.979999999999986</c:v>
                </c:pt>
                <c:pt idx="95">
                  <c:v>27</c:v>
                </c:pt>
                <c:pt idx="96">
                  <c:v>27.02</c:v>
                </c:pt>
                <c:pt idx="97">
                  <c:v>27.04</c:v>
                </c:pt>
                <c:pt idx="98">
                  <c:v>27.06</c:v>
                </c:pt>
                <c:pt idx="99">
                  <c:v>27.08</c:v>
                </c:pt>
                <c:pt idx="100">
                  <c:v>27.1</c:v>
                </c:pt>
                <c:pt idx="101">
                  <c:v>27.12</c:v>
                </c:pt>
                <c:pt idx="102">
                  <c:v>27.14</c:v>
                </c:pt>
                <c:pt idx="103">
                  <c:v>27.16</c:v>
                </c:pt>
                <c:pt idx="104">
                  <c:v>27.18</c:v>
                </c:pt>
                <c:pt idx="105">
                  <c:v>27.2</c:v>
                </c:pt>
                <c:pt idx="106">
                  <c:v>27.22</c:v>
                </c:pt>
                <c:pt idx="107">
                  <c:v>27.24</c:v>
                </c:pt>
                <c:pt idx="108">
                  <c:v>27.259999999999987</c:v>
                </c:pt>
                <c:pt idx="109">
                  <c:v>27.279999999999987</c:v>
                </c:pt>
                <c:pt idx="110">
                  <c:v>27.3</c:v>
                </c:pt>
                <c:pt idx="111">
                  <c:v>27.32</c:v>
                </c:pt>
                <c:pt idx="112">
                  <c:v>27.34</c:v>
                </c:pt>
                <c:pt idx="113">
                  <c:v>27.36</c:v>
                </c:pt>
                <c:pt idx="114">
                  <c:v>27.38</c:v>
                </c:pt>
                <c:pt idx="115">
                  <c:v>27.4</c:v>
                </c:pt>
                <c:pt idx="116">
                  <c:v>27.419999999999987</c:v>
                </c:pt>
                <c:pt idx="117">
                  <c:v>27.439999999999987</c:v>
                </c:pt>
                <c:pt idx="118">
                  <c:v>27.459999999999987</c:v>
                </c:pt>
                <c:pt idx="119">
                  <c:v>27.479999999999986</c:v>
                </c:pt>
                <c:pt idx="120">
                  <c:v>27.5</c:v>
                </c:pt>
                <c:pt idx="121">
                  <c:v>27.52</c:v>
                </c:pt>
                <c:pt idx="122">
                  <c:v>27.54</c:v>
                </c:pt>
                <c:pt idx="123">
                  <c:v>27.56</c:v>
                </c:pt>
                <c:pt idx="124">
                  <c:v>27.58</c:v>
                </c:pt>
                <c:pt idx="125">
                  <c:v>27.6</c:v>
                </c:pt>
                <c:pt idx="126">
                  <c:v>27.62</c:v>
                </c:pt>
                <c:pt idx="127">
                  <c:v>27.64</c:v>
                </c:pt>
                <c:pt idx="128">
                  <c:v>27.66</c:v>
                </c:pt>
                <c:pt idx="129">
                  <c:v>27.68</c:v>
                </c:pt>
                <c:pt idx="130">
                  <c:v>27.7</c:v>
                </c:pt>
                <c:pt idx="131">
                  <c:v>27.72</c:v>
                </c:pt>
                <c:pt idx="132">
                  <c:v>27.74</c:v>
                </c:pt>
                <c:pt idx="133">
                  <c:v>27.759999999999987</c:v>
                </c:pt>
                <c:pt idx="134">
                  <c:v>27.779999999999987</c:v>
                </c:pt>
                <c:pt idx="135">
                  <c:v>27.8</c:v>
                </c:pt>
                <c:pt idx="136">
                  <c:v>27.82</c:v>
                </c:pt>
                <c:pt idx="137">
                  <c:v>27.84</c:v>
                </c:pt>
                <c:pt idx="138">
                  <c:v>27.86</c:v>
                </c:pt>
                <c:pt idx="139">
                  <c:v>27.88</c:v>
                </c:pt>
                <c:pt idx="140">
                  <c:v>27.9</c:v>
                </c:pt>
                <c:pt idx="141">
                  <c:v>27.919999999999987</c:v>
                </c:pt>
                <c:pt idx="142">
                  <c:v>27.939999999999987</c:v>
                </c:pt>
                <c:pt idx="143">
                  <c:v>27.959999999999987</c:v>
                </c:pt>
                <c:pt idx="144">
                  <c:v>27.979999999999986</c:v>
                </c:pt>
                <c:pt idx="145">
                  <c:v>28</c:v>
                </c:pt>
                <c:pt idx="146">
                  <c:v>28.02</c:v>
                </c:pt>
                <c:pt idx="147">
                  <c:v>28.04</c:v>
                </c:pt>
                <c:pt idx="148">
                  <c:v>28.06</c:v>
                </c:pt>
                <c:pt idx="149">
                  <c:v>28.08</c:v>
                </c:pt>
                <c:pt idx="150">
                  <c:v>28.1</c:v>
                </c:pt>
                <c:pt idx="151">
                  <c:v>28.12</c:v>
                </c:pt>
                <c:pt idx="152">
                  <c:v>28.14</c:v>
                </c:pt>
                <c:pt idx="153">
                  <c:v>28.16</c:v>
                </c:pt>
                <c:pt idx="154">
                  <c:v>28.18</c:v>
                </c:pt>
                <c:pt idx="155">
                  <c:v>28.2</c:v>
                </c:pt>
                <c:pt idx="156">
                  <c:v>28.22</c:v>
                </c:pt>
                <c:pt idx="157">
                  <c:v>28.24</c:v>
                </c:pt>
                <c:pt idx="158">
                  <c:v>28.259999999999987</c:v>
                </c:pt>
                <c:pt idx="159">
                  <c:v>28.279999999999987</c:v>
                </c:pt>
                <c:pt idx="160">
                  <c:v>28.3</c:v>
                </c:pt>
                <c:pt idx="161">
                  <c:v>28.32</c:v>
                </c:pt>
                <c:pt idx="162">
                  <c:v>28.34</c:v>
                </c:pt>
                <c:pt idx="163">
                  <c:v>28.36</c:v>
                </c:pt>
                <c:pt idx="164">
                  <c:v>28.38</c:v>
                </c:pt>
                <c:pt idx="165">
                  <c:v>28.4</c:v>
                </c:pt>
                <c:pt idx="166">
                  <c:v>28.419999999999987</c:v>
                </c:pt>
                <c:pt idx="167">
                  <c:v>28.439999999999987</c:v>
                </c:pt>
                <c:pt idx="168">
                  <c:v>28.459999999999987</c:v>
                </c:pt>
                <c:pt idx="169">
                  <c:v>28.479999999999986</c:v>
                </c:pt>
                <c:pt idx="170">
                  <c:v>28.5</c:v>
                </c:pt>
                <c:pt idx="171">
                  <c:v>28.52</c:v>
                </c:pt>
                <c:pt idx="172">
                  <c:v>28.54</c:v>
                </c:pt>
                <c:pt idx="173">
                  <c:v>28.56</c:v>
                </c:pt>
                <c:pt idx="174">
                  <c:v>28.58</c:v>
                </c:pt>
                <c:pt idx="175">
                  <c:v>28.6</c:v>
                </c:pt>
                <c:pt idx="176">
                  <c:v>28.62</c:v>
                </c:pt>
                <c:pt idx="177">
                  <c:v>28.64</c:v>
                </c:pt>
                <c:pt idx="178">
                  <c:v>28.66</c:v>
                </c:pt>
                <c:pt idx="179">
                  <c:v>28.68</c:v>
                </c:pt>
                <c:pt idx="180">
                  <c:v>28.7</c:v>
                </c:pt>
                <c:pt idx="181">
                  <c:v>28.72</c:v>
                </c:pt>
                <c:pt idx="182">
                  <c:v>28.74</c:v>
                </c:pt>
                <c:pt idx="183">
                  <c:v>28.759999999999987</c:v>
                </c:pt>
                <c:pt idx="184">
                  <c:v>28.779999999999987</c:v>
                </c:pt>
                <c:pt idx="185">
                  <c:v>28.8</c:v>
                </c:pt>
                <c:pt idx="186">
                  <c:v>28.82</c:v>
                </c:pt>
                <c:pt idx="187">
                  <c:v>28.84</c:v>
                </c:pt>
                <c:pt idx="188">
                  <c:v>28.86</c:v>
                </c:pt>
                <c:pt idx="189">
                  <c:v>28.88</c:v>
                </c:pt>
                <c:pt idx="190">
                  <c:v>28.9</c:v>
                </c:pt>
                <c:pt idx="191">
                  <c:v>28.919999999999987</c:v>
                </c:pt>
                <c:pt idx="192">
                  <c:v>28.939999999999987</c:v>
                </c:pt>
                <c:pt idx="193">
                  <c:v>28.959999999999987</c:v>
                </c:pt>
                <c:pt idx="194">
                  <c:v>28.979999999999986</c:v>
                </c:pt>
                <c:pt idx="195">
                  <c:v>29</c:v>
                </c:pt>
                <c:pt idx="196">
                  <c:v>29.02</c:v>
                </c:pt>
                <c:pt idx="197">
                  <c:v>29.04</c:v>
                </c:pt>
                <c:pt idx="198">
                  <c:v>29.06</c:v>
                </c:pt>
                <c:pt idx="199">
                  <c:v>29.08</c:v>
                </c:pt>
                <c:pt idx="200">
                  <c:v>29.1</c:v>
                </c:pt>
                <c:pt idx="201">
                  <c:v>29.12</c:v>
                </c:pt>
                <c:pt idx="202">
                  <c:v>29.14</c:v>
                </c:pt>
                <c:pt idx="203">
                  <c:v>29.16</c:v>
                </c:pt>
                <c:pt idx="204">
                  <c:v>29.18</c:v>
                </c:pt>
                <c:pt idx="205">
                  <c:v>29.2</c:v>
                </c:pt>
                <c:pt idx="206">
                  <c:v>29.22</c:v>
                </c:pt>
                <c:pt idx="207">
                  <c:v>29.24</c:v>
                </c:pt>
                <c:pt idx="208">
                  <c:v>29.259999999999987</c:v>
                </c:pt>
                <c:pt idx="209">
                  <c:v>29.279999999999987</c:v>
                </c:pt>
                <c:pt idx="210">
                  <c:v>29.3</c:v>
                </c:pt>
                <c:pt idx="211">
                  <c:v>29.32</c:v>
                </c:pt>
                <c:pt idx="212">
                  <c:v>29.34</c:v>
                </c:pt>
                <c:pt idx="213">
                  <c:v>29.36</c:v>
                </c:pt>
                <c:pt idx="214">
                  <c:v>29.38</c:v>
                </c:pt>
                <c:pt idx="215">
                  <c:v>29.4</c:v>
                </c:pt>
                <c:pt idx="216">
                  <c:v>29.419999999999987</c:v>
                </c:pt>
                <c:pt idx="217">
                  <c:v>29.439999999999987</c:v>
                </c:pt>
                <c:pt idx="218">
                  <c:v>29.459999999999987</c:v>
                </c:pt>
                <c:pt idx="219">
                  <c:v>29.479999999999986</c:v>
                </c:pt>
                <c:pt idx="220">
                  <c:v>29.5</c:v>
                </c:pt>
                <c:pt idx="221">
                  <c:v>29.52</c:v>
                </c:pt>
                <c:pt idx="222">
                  <c:v>29.54</c:v>
                </c:pt>
                <c:pt idx="223">
                  <c:v>29.56</c:v>
                </c:pt>
                <c:pt idx="224">
                  <c:v>29.58</c:v>
                </c:pt>
                <c:pt idx="225">
                  <c:v>29.6</c:v>
                </c:pt>
                <c:pt idx="226">
                  <c:v>29.62</c:v>
                </c:pt>
                <c:pt idx="227">
                  <c:v>29.64</c:v>
                </c:pt>
                <c:pt idx="228">
                  <c:v>29.66</c:v>
                </c:pt>
                <c:pt idx="229">
                  <c:v>29.68</c:v>
                </c:pt>
                <c:pt idx="230">
                  <c:v>29.7</c:v>
                </c:pt>
                <c:pt idx="231">
                  <c:v>29.72</c:v>
                </c:pt>
                <c:pt idx="232">
                  <c:v>29.74</c:v>
                </c:pt>
                <c:pt idx="233">
                  <c:v>29.759999999999987</c:v>
                </c:pt>
                <c:pt idx="234">
                  <c:v>29.779999999999987</c:v>
                </c:pt>
                <c:pt idx="235">
                  <c:v>29.8</c:v>
                </c:pt>
                <c:pt idx="236">
                  <c:v>29.82</c:v>
                </c:pt>
                <c:pt idx="237">
                  <c:v>29.84</c:v>
                </c:pt>
                <c:pt idx="238">
                  <c:v>29.86</c:v>
                </c:pt>
                <c:pt idx="239">
                  <c:v>29.88</c:v>
                </c:pt>
                <c:pt idx="240">
                  <c:v>29.9</c:v>
                </c:pt>
                <c:pt idx="241">
                  <c:v>29.919999999999987</c:v>
                </c:pt>
                <c:pt idx="242">
                  <c:v>29.939999999999987</c:v>
                </c:pt>
                <c:pt idx="243">
                  <c:v>29.959999999999987</c:v>
                </c:pt>
                <c:pt idx="244">
                  <c:v>29.979999999999986</c:v>
                </c:pt>
                <c:pt idx="245">
                  <c:v>30</c:v>
                </c:pt>
                <c:pt idx="246">
                  <c:v>30.02</c:v>
                </c:pt>
                <c:pt idx="247">
                  <c:v>30.04</c:v>
                </c:pt>
                <c:pt idx="248">
                  <c:v>30.06</c:v>
                </c:pt>
                <c:pt idx="249">
                  <c:v>30.08</c:v>
                </c:pt>
                <c:pt idx="250">
                  <c:v>30.1</c:v>
                </c:pt>
                <c:pt idx="251">
                  <c:v>30.12</c:v>
                </c:pt>
                <c:pt idx="252">
                  <c:v>30.14</c:v>
                </c:pt>
                <c:pt idx="253">
                  <c:v>30.16</c:v>
                </c:pt>
                <c:pt idx="254">
                  <c:v>30.18</c:v>
                </c:pt>
                <c:pt idx="255">
                  <c:v>30.2</c:v>
                </c:pt>
                <c:pt idx="256">
                  <c:v>30.22</c:v>
                </c:pt>
                <c:pt idx="257">
                  <c:v>30.24</c:v>
                </c:pt>
                <c:pt idx="258">
                  <c:v>30.259999999999987</c:v>
                </c:pt>
                <c:pt idx="259">
                  <c:v>30.279999999999987</c:v>
                </c:pt>
                <c:pt idx="260">
                  <c:v>30.3</c:v>
                </c:pt>
                <c:pt idx="261">
                  <c:v>30.32</c:v>
                </c:pt>
                <c:pt idx="262">
                  <c:v>30.34</c:v>
                </c:pt>
                <c:pt idx="263">
                  <c:v>30.36</c:v>
                </c:pt>
                <c:pt idx="264">
                  <c:v>30.38</c:v>
                </c:pt>
                <c:pt idx="265">
                  <c:v>30.4</c:v>
                </c:pt>
                <c:pt idx="266">
                  <c:v>30.419999999999987</c:v>
                </c:pt>
                <c:pt idx="267">
                  <c:v>30.439999999999987</c:v>
                </c:pt>
                <c:pt idx="268">
                  <c:v>30.459999999999987</c:v>
                </c:pt>
                <c:pt idx="269">
                  <c:v>30.479999999999986</c:v>
                </c:pt>
                <c:pt idx="270">
                  <c:v>30.5</c:v>
                </c:pt>
                <c:pt idx="271">
                  <c:v>30.52</c:v>
                </c:pt>
                <c:pt idx="272">
                  <c:v>30.54</c:v>
                </c:pt>
                <c:pt idx="273">
                  <c:v>30.56</c:v>
                </c:pt>
                <c:pt idx="274">
                  <c:v>30.58</c:v>
                </c:pt>
                <c:pt idx="275">
                  <c:v>30.6</c:v>
                </c:pt>
                <c:pt idx="276">
                  <c:v>30.62</c:v>
                </c:pt>
                <c:pt idx="277">
                  <c:v>30.64</c:v>
                </c:pt>
                <c:pt idx="278">
                  <c:v>30.66</c:v>
                </c:pt>
                <c:pt idx="279">
                  <c:v>30.68</c:v>
                </c:pt>
                <c:pt idx="280">
                  <c:v>30.7</c:v>
                </c:pt>
                <c:pt idx="281">
                  <c:v>30.72</c:v>
                </c:pt>
                <c:pt idx="282">
                  <c:v>30.74</c:v>
                </c:pt>
                <c:pt idx="283">
                  <c:v>30.759999999999987</c:v>
                </c:pt>
                <c:pt idx="284">
                  <c:v>30.779999999999987</c:v>
                </c:pt>
                <c:pt idx="285">
                  <c:v>30.8</c:v>
                </c:pt>
                <c:pt idx="286">
                  <c:v>30.82</c:v>
                </c:pt>
                <c:pt idx="287">
                  <c:v>30.84</c:v>
                </c:pt>
                <c:pt idx="288">
                  <c:v>30.86</c:v>
                </c:pt>
                <c:pt idx="289">
                  <c:v>30.88</c:v>
                </c:pt>
                <c:pt idx="290">
                  <c:v>30.9</c:v>
                </c:pt>
                <c:pt idx="291">
                  <c:v>30.919999999999987</c:v>
                </c:pt>
                <c:pt idx="292">
                  <c:v>30.939999999999987</c:v>
                </c:pt>
                <c:pt idx="293">
                  <c:v>30.959999999999987</c:v>
                </c:pt>
                <c:pt idx="294">
                  <c:v>30.979999999999986</c:v>
                </c:pt>
                <c:pt idx="295">
                  <c:v>31</c:v>
                </c:pt>
                <c:pt idx="296">
                  <c:v>31.02</c:v>
                </c:pt>
                <c:pt idx="297">
                  <c:v>31.04</c:v>
                </c:pt>
                <c:pt idx="298">
                  <c:v>31.06</c:v>
                </c:pt>
                <c:pt idx="299">
                  <c:v>31.08</c:v>
                </c:pt>
                <c:pt idx="300">
                  <c:v>31.1</c:v>
                </c:pt>
                <c:pt idx="301">
                  <c:v>31.12</c:v>
                </c:pt>
                <c:pt idx="302">
                  <c:v>31.14</c:v>
                </c:pt>
                <c:pt idx="303">
                  <c:v>31.16</c:v>
                </c:pt>
                <c:pt idx="304">
                  <c:v>31.18</c:v>
                </c:pt>
                <c:pt idx="305">
                  <c:v>31.2</c:v>
                </c:pt>
                <c:pt idx="306">
                  <c:v>31.22</c:v>
                </c:pt>
                <c:pt idx="307">
                  <c:v>31.24</c:v>
                </c:pt>
                <c:pt idx="308">
                  <c:v>31.259999999999987</c:v>
                </c:pt>
                <c:pt idx="309">
                  <c:v>31.279999999999987</c:v>
                </c:pt>
                <c:pt idx="310">
                  <c:v>31.3</c:v>
                </c:pt>
                <c:pt idx="311">
                  <c:v>31.32</c:v>
                </c:pt>
                <c:pt idx="312">
                  <c:v>31.34</c:v>
                </c:pt>
                <c:pt idx="313">
                  <c:v>31.36</c:v>
                </c:pt>
                <c:pt idx="314">
                  <c:v>31.38</c:v>
                </c:pt>
                <c:pt idx="315">
                  <c:v>31.4</c:v>
                </c:pt>
                <c:pt idx="316">
                  <c:v>31.419999999999987</c:v>
                </c:pt>
                <c:pt idx="317">
                  <c:v>31.439999999999987</c:v>
                </c:pt>
                <c:pt idx="318">
                  <c:v>31.459999999999987</c:v>
                </c:pt>
                <c:pt idx="319">
                  <c:v>31.479999999999986</c:v>
                </c:pt>
                <c:pt idx="320">
                  <c:v>31.5</c:v>
                </c:pt>
                <c:pt idx="321">
                  <c:v>31.52</c:v>
                </c:pt>
                <c:pt idx="322">
                  <c:v>31.54</c:v>
                </c:pt>
                <c:pt idx="323">
                  <c:v>31.56</c:v>
                </c:pt>
                <c:pt idx="324">
                  <c:v>31.58</c:v>
                </c:pt>
                <c:pt idx="325">
                  <c:v>31.6</c:v>
                </c:pt>
                <c:pt idx="326">
                  <c:v>31.62</c:v>
                </c:pt>
                <c:pt idx="327">
                  <c:v>31.64</c:v>
                </c:pt>
                <c:pt idx="328">
                  <c:v>31.66</c:v>
                </c:pt>
                <c:pt idx="329">
                  <c:v>31.68</c:v>
                </c:pt>
                <c:pt idx="330">
                  <c:v>31.7</c:v>
                </c:pt>
                <c:pt idx="331">
                  <c:v>31.72</c:v>
                </c:pt>
                <c:pt idx="332">
                  <c:v>31.74</c:v>
                </c:pt>
                <c:pt idx="333">
                  <c:v>31.759999999999987</c:v>
                </c:pt>
                <c:pt idx="334">
                  <c:v>31.779999999999987</c:v>
                </c:pt>
                <c:pt idx="335">
                  <c:v>31.8</c:v>
                </c:pt>
                <c:pt idx="336">
                  <c:v>31.82</c:v>
                </c:pt>
                <c:pt idx="337">
                  <c:v>31.84</c:v>
                </c:pt>
                <c:pt idx="338">
                  <c:v>31.86</c:v>
                </c:pt>
                <c:pt idx="339">
                  <c:v>31.88</c:v>
                </c:pt>
                <c:pt idx="340">
                  <c:v>31.9</c:v>
                </c:pt>
                <c:pt idx="341">
                  <c:v>31.919999999999987</c:v>
                </c:pt>
                <c:pt idx="342">
                  <c:v>31.939999999999987</c:v>
                </c:pt>
                <c:pt idx="343">
                  <c:v>31.959999999999987</c:v>
                </c:pt>
                <c:pt idx="344">
                  <c:v>31.979999999999986</c:v>
                </c:pt>
                <c:pt idx="345">
                  <c:v>32</c:v>
                </c:pt>
                <c:pt idx="346">
                  <c:v>32.020000000000003</c:v>
                </c:pt>
                <c:pt idx="347">
                  <c:v>32.04</c:v>
                </c:pt>
                <c:pt idx="348">
                  <c:v>32.06</c:v>
                </c:pt>
                <c:pt idx="349">
                  <c:v>32.08</c:v>
                </c:pt>
                <c:pt idx="350">
                  <c:v>32.1</c:v>
                </c:pt>
                <c:pt idx="351">
                  <c:v>32.120000000000012</c:v>
                </c:pt>
                <c:pt idx="352">
                  <c:v>32.14</c:v>
                </c:pt>
                <c:pt idx="353">
                  <c:v>32.160000000000011</c:v>
                </c:pt>
                <c:pt idx="354">
                  <c:v>32.18</c:v>
                </c:pt>
                <c:pt idx="355">
                  <c:v>32.200000000000003</c:v>
                </c:pt>
                <c:pt idx="356">
                  <c:v>32.220000000000013</c:v>
                </c:pt>
                <c:pt idx="357">
                  <c:v>32.24</c:v>
                </c:pt>
                <c:pt idx="358">
                  <c:v>32.260000000000012</c:v>
                </c:pt>
                <c:pt idx="359">
                  <c:v>32.28</c:v>
                </c:pt>
                <c:pt idx="360">
                  <c:v>32.300000000000004</c:v>
                </c:pt>
                <c:pt idx="361">
                  <c:v>32.32</c:v>
                </c:pt>
                <c:pt idx="362">
                  <c:v>32.340000000000003</c:v>
                </c:pt>
                <c:pt idx="363">
                  <c:v>32.36</c:v>
                </c:pt>
                <c:pt idx="364">
                  <c:v>32.380000000000003</c:v>
                </c:pt>
                <c:pt idx="365">
                  <c:v>32.4</c:v>
                </c:pt>
                <c:pt idx="366">
                  <c:v>32.42</c:v>
                </c:pt>
                <c:pt idx="367">
                  <c:v>32.44</c:v>
                </c:pt>
                <c:pt idx="368">
                  <c:v>32.46</c:v>
                </c:pt>
                <c:pt idx="369">
                  <c:v>32.480000000000004</c:v>
                </c:pt>
                <c:pt idx="370">
                  <c:v>32.5</c:v>
                </c:pt>
                <c:pt idx="371">
                  <c:v>32.520000000000003</c:v>
                </c:pt>
                <c:pt idx="372">
                  <c:v>32.54</c:v>
                </c:pt>
                <c:pt idx="373">
                  <c:v>32.56</c:v>
                </c:pt>
                <c:pt idx="374">
                  <c:v>32.58</c:v>
                </c:pt>
                <c:pt idx="375">
                  <c:v>32.6</c:v>
                </c:pt>
                <c:pt idx="376">
                  <c:v>32.620000000000012</c:v>
                </c:pt>
                <c:pt idx="377">
                  <c:v>32.64</c:v>
                </c:pt>
                <c:pt idx="378">
                  <c:v>32.660000000000011</c:v>
                </c:pt>
                <c:pt idx="379">
                  <c:v>32.68</c:v>
                </c:pt>
                <c:pt idx="380">
                  <c:v>32.700000000000003</c:v>
                </c:pt>
                <c:pt idx="381">
                  <c:v>32.720000000000013</c:v>
                </c:pt>
                <c:pt idx="382">
                  <c:v>32.74</c:v>
                </c:pt>
                <c:pt idx="383">
                  <c:v>32.760000000000012</c:v>
                </c:pt>
                <c:pt idx="384">
                  <c:v>32.78</c:v>
                </c:pt>
                <c:pt idx="385">
                  <c:v>32.800000000000004</c:v>
                </c:pt>
                <c:pt idx="386">
                  <c:v>32.82</c:v>
                </c:pt>
                <c:pt idx="387">
                  <c:v>32.840000000000003</c:v>
                </c:pt>
                <c:pt idx="388">
                  <c:v>32.86</c:v>
                </c:pt>
                <c:pt idx="389">
                  <c:v>32.880000000000003</c:v>
                </c:pt>
                <c:pt idx="390">
                  <c:v>32.9</c:v>
                </c:pt>
                <c:pt idx="391">
                  <c:v>32.92</c:v>
                </c:pt>
                <c:pt idx="392">
                  <c:v>32.94</c:v>
                </c:pt>
                <c:pt idx="393">
                  <c:v>32.96</c:v>
                </c:pt>
                <c:pt idx="394">
                  <c:v>32.980000000000004</c:v>
                </c:pt>
                <c:pt idx="395">
                  <c:v>33</c:v>
                </c:pt>
                <c:pt idx="396">
                  <c:v>33.020000000000003</c:v>
                </c:pt>
                <c:pt idx="397">
                  <c:v>33.04</c:v>
                </c:pt>
                <c:pt idx="398">
                  <c:v>33.06</c:v>
                </c:pt>
                <c:pt idx="399">
                  <c:v>33.08</c:v>
                </c:pt>
                <c:pt idx="400">
                  <c:v>33.1</c:v>
                </c:pt>
                <c:pt idx="401">
                  <c:v>33.120000000000012</c:v>
                </c:pt>
                <c:pt idx="402">
                  <c:v>33.14</c:v>
                </c:pt>
                <c:pt idx="403">
                  <c:v>33.160000000000011</c:v>
                </c:pt>
                <c:pt idx="404">
                  <c:v>33.18</c:v>
                </c:pt>
                <c:pt idx="405">
                  <c:v>33.200000000000003</c:v>
                </c:pt>
                <c:pt idx="406">
                  <c:v>33.220000000000013</c:v>
                </c:pt>
                <c:pt idx="407">
                  <c:v>33.24</c:v>
                </c:pt>
                <c:pt idx="408">
                  <c:v>33.260000000000012</c:v>
                </c:pt>
                <c:pt idx="409">
                  <c:v>33.28</c:v>
                </c:pt>
                <c:pt idx="410">
                  <c:v>33.300000000000004</c:v>
                </c:pt>
                <c:pt idx="411">
                  <c:v>33.32</c:v>
                </c:pt>
                <c:pt idx="412">
                  <c:v>33.340000000000003</c:v>
                </c:pt>
                <c:pt idx="413">
                  <c:v>33.36</c:v>
                </c:pt>
                <c:pt idx="414">
                  <c:v>33.380000000000003</c:v>
                </c:pt>
                <c:pt idx="415">
                  <c:v>33.4</c:v>
                </c:pt>
                <c:pt idx="416">
                  <c:v>33.42</c:v>
                </c:pt>
                <c:pt idx="417">
                  <c:v>33.44</c:v>
                </c:pt>
                <c:pt idx="418">
                  <c:v>33.46</c:v>
                </c:pt>
                <c:pt idx="419">
                  <c:v>33.480000000000004</c:v>
                </c:pt>
                <c:pt idx="420">
                  <c:v>33.5</c:v>
                </c:pt>
                <c:pt idx="421">
                  <c:v>33.520000000000003</c:v>
                </c:pt>
                <c:pt idx="422">
                  <c:v>33.54</c:v>
                </c:pt>
                <c:pt idx="423">
                  <c:v>33.56</c:v>
                </c:pt>
                <c:pt idx="424">
                  <c:v>33.58</c:v>
                </c:pt>
                <c:pt idx="425">
                  <c:v>33.6</c:v>
                </c:pt>
                <c:pt idx="426">
                  <c:v>33.620000000000012</c:v>
                </c:pt>
                <c:pt idx="427">
                  <c:v>33.64</c:v>
                </c:pt>
                <c:pt idx="428">
                  <c:v>33.660000000000011</c:v>
                </c:pt>
                <c:pt idx="429">
                  <c:v>33.68</c:v>
                </c:pt>
                <c:pt idx="430">
                  <c:v>33.700000000000003</c:v>
                </c:pt>
                <c:pt idx="431">
                  <c:v>33.720000000000013</c:v>
                </c:pt>
                <c:pt idx="432">
                  <c:v>33.74</c:v>
                </c:pt>
                <c:pt idx="433">
                  <c:v>33.760000000000012</c:v>
                </c:pt>
                <c:pt idx="434">
                  <c:v>33.78</c:v>
                </c:pt>
                <c:pt idx="435">
                  <c:v>33.800000000000004</c:v>
                </c:pt>
                <c:pt idx="436">
                  <c:v>33.82</c:v>
                </c:pt>
                <c:pt idx="437">
                  <c:v>33.840000000000003</c:v>
                </c:pt>
                <c:pt idx="438">
                  <c:v>33.86</c:v>
                </c:pt>
                <c:pt idx="439">
                  <c:v>33.880000000000003</c:v>
                </c:pt>
                <c:pt idx="440">
                  <c:v>33.9</c:v>
                </c:pt>
                <c:pt idx="441">
                  <c:v>33.92</c:v>
                </c:pt>
                <c:pt idx="442">
                  <c:v>33.94</c:v>
                </c:pt>
                <c:pt idx="443">
                  <c:v>33.96</c:v>
                </c:pt>
                <c:pt idx="444">
                  <c:v>33.980000000000004</c:v>
                </c:pt>
                <c:pt idx="445">
                  <c:v>34</c:v>
                </c:pt>
                <c:pt idx="446">
                  <c:v>34.020000000000003</c:v>
                </c:pt>
                <c:pt idx="447">
                  <c:v>34.04</c:v>
                </c:pt>
                <c:pt idx="448">
                  <c:v>34.06</c:v>
                </c:pt>
                <c:pt idx="449">
                  <c:v>34.08</c:v>
                </c:pt>
                <c:pt idx="450">
                  <c:v>34.1</c:v>
                </c:pt>
                <c:pt idx="451">
                  <c:v>34.120000000000012</c:v>
                </c:pt>
                <c:pt idx="452">
                  <c:v>34.14</c:v>
                </c:pt>
                <c:pt idx="453">
                  <c:v>34.160000000000011</c:v>
                </c:pt>
                <c:pt idx="454">
                  <c:v>34.18</c:v>
                </c:pt>
                <c:pt idx="455">
                  <c:v>34.200000000000003</c:v>
                </c:pt>
                <c:pt idx="456">
                  <c:v>34.220000000000013</c:v>
                </c:pt>
                <c:pt idx="457">
                  <c:v>34.24</c:v>
                </c:pt>
                <c:pt idx="458">
                  <c:v>34.260000000000012</c:v>
                </c:pt>
                <c:pt idx="459">
                  <c:v>34.28</c:v>
                </c:pt>
                <c:pt idx="460">
                  <c:v>34.300000000000004</c:v>
                </c:pt>
                <c:pt idx="461">
                  <c:v>34.32</c:v>
                </c:pt>
                <c:pt idx="462">
                  <c:v>34.340000000000003</c:v>
                </c:pt>
                <c:pt idx="463">
                  <c:v>34.36</c:v>
                </c:pt>
                <c:pt idx="464">
                  <c:v>34.380000000000003</c:v>
                </c:pt>
                <c:pt idx="465">
                  <c:v>34.4</c:v>
                </c:pt>
                <c:pt idx="466">
                  <c:v>34.42</c:v>
                </c:pt>
                <c:pt idx="467">
                  <c:v>34.44</c:v>
                </c:pt>
                <c:pt idx="468">
                  <c:v>34.46</c:v>
                </c:pt>
                <c:pt idx="469">
                  <c:v>34.480000000000004</c:v>
                </c:pt>
                <c:pt idx="470">
                  <c:v>34.5</c:v>
                </c:pt>
                <c:pt idx="471">
                  <c:v>34.520000000000003</c:v>
                </c:pt>
                <c:pt idx="472">
                  <c:v>34.54</c:v>
                </c:pt>
                <c:pt idx="473">
                  <c:v>34.56</c:v>
                </c:pt>
                <c:pt idx="474">
                  <c:v>34.58</c:v>
                </c:pt>
                <c:pt idx="475">
                  <c:v>34.6</c:v>
                </c:pt>
                <c:pt idx="476">
                  <c:v>34.620000000000012</c:v>
                </c:pt>
                <c:pt idx="477">
                  <c:v>34.64</c:v>
                </c:pt>
                <c:pt idx="478">
                  <c:v>34.660000000000011</c:v>
                </c:pt>
                <c:pt idx="479">
                  <c:v>34.68</c:v>
                </c:pt>
                <c:pt idx="480">
                  <c:v>34.700000000000003</c:v>
                </c:pt>
                <c:pt idx="481">
                  <c:v>34.720000000000013</c:v>
                </c:pt>
                <c:pt idx="482">
                  <c:v>34.74</c:v>
                </c:pt>
                <c:pt idx="483">
                  <c:v>34.760000000000012</c:v>
                </c:pt>
                <c:pt idx="484">
                  <c:v>34.78</c:v>
                </c:pt>
                <c:pt idx="485">
                  <c:v>34.800000000000004</c:v>
                </c:pt>
                <c:pt idx="486">
                  <c:v>34.82</c:v>
                </c:pt>
                <c:pt idx="487">
                  <c:v>34.840000000000003</c:v>
                </c:pt>
                <c:pt idx="488">
                  <c:v>34.86</c:v>
                </c:pt>
                <c:pt idx="489">
                  <c:v>34.880000000000003</c:v>
                </c:pt>
                <c:pt idx="490">
                  <c:v>34.9</c:v>
                </c:pt>
                <c:pt idx="491">
                  <c:v>34.92</c:v>
                </c:pt>
                <c:pt idx="492">
                  <c:v>34.94</c:v>
                </c:pt>
                <c:pt idx="493">
                  <c:v>34.96</c:v>
                </c:pt>
                <c:pt idx="494">
                  <c:v>34.980000000000004</c:v>
                </c:pt>
                <c:pt idx="495">
                  <c:v>35</c:v>
                </c:pt>
                <c:pt idx="496">
                  <c:v>35.020000000000003</c:v>
                </c:pt>
                <c:pt idx="497">
                  <c:v>35.04</c:v>
                </c:pt>
                <c:pt idx="498">
                  <c:v>35.06</c:v>
                </c:pt>
                <c:pt idx="499">
                  <c:v>35.08</c:v>
                </c:pt>
                <c:pt idx="500">
                  <c:v>35.1</c:v>
                </c:pt>
                <c:pt idx="501">
                  <c:v>35.120000000000012</c:v>
                </c:pt>
                <c:pt idx="502">
                  <c:v>35.14</c:v>
                </c:pt>
                <c:pt idx="503">
                  <c:v>35.160000000000011</c:v>
                </c:pt>
                <c:pt idx="504">
                  <c:v>35.18</c:v>
                </c:pt>
                <c:pt idx="505">
                  <c:v>35.200000000000003</c:v>
                </c:pt>
                <c:pt idx="506">
                  <c:v>35.220000000000013</c:v>
                </c:pt>
                <c:pt idx="507">
                  <c:v>35.24</c:v>
                </c:pt>
                <c:pt idx="508">
                  <c:v>35.260000000000012</c:v>
                </c:pt>
                <c:pt idx="509">
                  <c:v>35.28</c:v>
                </c:pt>
                <c:pt idx="510">
                  <c:v>35.300000000000004</c:v>
                </c:pt>
                <c:pt idx="511">
                  <c:v>35.32</c:v>
                </c:pt>
                <c:pt idx="512">
                  <c:v>35.340000000000003</c:v>
                </c:pt>
                <c:pt idx="513">
                  <c:v>35.36</c:v>
                </c:pt>
                <c:pt idx="514">
                  <c:v>35.380000000000003</c:v>
                </c:pt>
                <c:pt idx="515">
                  <c:v>35.4</c:v>
                </c:pt>
                <c:pt idx="516">
                  <c:v>35.42</c:v>
                </c:pt>
                <c:pt idx="517">
                  <c:v>35.44</c:v>
                </c:pt>
                <c:pt idx="518">
                  <c:v>35.46</c:v>
                </c:pt>
                <c:pt idx="519">
                  <c:v>35.480000000000004</c:v>
                </c:pt>
                <c:pt idx="520">
                  <c:v>35.5</c:v>
                </c:pt>
                <c:pt idx="521">
                  <c:v>35.520000000000003</c:v>
                </c:pt>
                <c:pt idx="522">
                  <c:v>35.54</c:v>
                </c:pt>
                <c:pt idx="523">
                  <c:v>35.56</c:v>
                </c:pt>
                <c:pt idx="524">
                  <c:v>35.58</c:v>
                </c:pt>
                <c:pt idx="525">
                  <c:v>35.6</c:v>
                </c:pt>
                <c:pt idx="526">
                  <c:v>35.620000000000012</c:v>
                </c:pt>
                <c:pt idx="527">
                  <c:v>35.64</c:v>
                </c:pt>
                <c:pt idx="528">
                  <c:v>35.660000000000011</c:v>
                </c:pt>
                <c:pt idx="529">
                  <c:v>35.68</c:v>
                </c:pt>
                <c:pt idx="530">
                  <c:v>35.700000000000003</c:v>
                </c:pt>
                <c:pt idx="531">
                  <c:v>35.720000000000013</c:v>
                </c:pt>
                <c:pt idx="532">
                  <c:v>35.74</c:v>
                </c:pt>
                <c:pt idx="533">
                  <c:v>35.760000000000012</c:v>
                </c:pt>
                <c:pt idx="534">
                  <c:v>35.78</c:v>
                </c:pt>
                <c:pt idx="535">
                  <c:v>35.800000000000004</c:v>
                </c:pt>
                <c:pt idx="536">
                  <c:v>35.82</c:v>
                </c:pt>
                <c:pt idx="537">
                  <c:v>35.840000000000003</c:v>
                </c:pt>
                <c:pt idx="538">
                  <c:v>35.86</c:v>
                </c:pt>
                <c:pt idx="539">
                  <c:v>35.880000000000003</c:v>
                </c:pt>
                <c:pt idx="540">
                  <c:v>35.9</c:v>
                </c:pt>
                <c:pt idx="541">
                  <c:v>35.92</c:v>
                </c:pt>
                <c:pt idx="542">
                  <c:v>35.94</c:v>
                </c:pt>
                <c:pt idx="543">
                  <c:v>35.96</c:v>
                </c:pt>
                <c:pt idx="544">
                  <c:v>35.980000000000004</c:v>
                </c:pt>
                <c:pt idx="545">
                  <c:v>36</c:v>
                </c:pt>
              </c:numCache>
            </c:numRef>
          </c:xVal>
          <c:yVal>
            <c:numRef>
              <c:f>stphpts!$H$1:$H$546</c:f>
              <c:numCache>
                <c:formatCode>General</c:formatCode>
                <c:ptCount val="546"/>
                <c:pt idx="0">
                  <c:v>8.7820250000000009</c:v>
                </c:pt>
                <c:pt idx="1">
                  <c:v>8.7820280000000004</c:v>
                </c:pt>
                <c:pt idx="2">
                  <c:v>8.7820300000000007</c:v>
                </c:pt>
                <c:pt idx="3">
                  <c:v>8.7820330000000002</c:v>
                </c:pt>
                <c:pt idx="4">
                  <c:v>8.7820350000000005</c:v>
                </c:pt>
                <c:pt idx="5">
                  <c:v>8.782038</c:v>
                </c:pt>
                <c:pt idx="6">
                  <c:v>8.7820410000000013</c:v>
                </c:pt>
                <c:pt idx="7">
                  <c:v>8.7820440000000008</c:v>
                </c:pt>
                <c:pt idx="8">
                  <c:v>8.7820470000000004</c:v>
                </c:pt>
                <c:pt idx="9">
                  <c:v>8.7820490000000007</c:v>
                </c:pt>
                <c:pt idx="10">
                  <c:v>8.7820520000000002</c:v>
                </c:pt>
                <c:pt idx="11">
                  <c:v>8.7820560000000008</c:v>
                </c:pt>
                <c:pt idx="12">
                  <c:v>8.7820590000000003</c:v>
                </c:pt>
                <c:pt idx="13">
                  <c:v>8.7820619999999998</c:v>
                </c:pt>
                <c:pt idx="14">
                  <c:v>8.7820650000000011</c:v>
                </c:pt>
                <c:pt idx="15">
                  <c:v>8.7820690000000017</c:v>
                </c:pt>
                <c:pt idx="16">
                  <c:v>8.7820719999999994</c:v>
                </c:pt>
                <c:pt idx="17">
                  <c:v>8.7820750000000007</c:v>
                </c:pt>
                <c:pt idx="18">
                  <c:v>8.7820789999999995</c:v>
                </c:pt>
                <c:pt idx="19">
                  <c:v>8.7820830000000001</c:v>
                </c:pt>
                <c:pt idx="20">
                  <c:v>8.7820860000000067</c:v>
                </c:pt>
                <c:pt idx="21">
                  <c:v>8.7820900000000002</c:v>
                </c:pt>
                <c:pt idx="22">
                  <c:v>8.7820940000000007</c:v>
                </c:pt>
                <c:pt idx="23">
                  <c:v>8.7820980000000013</c:v>
                </c:pt>
                <c:pt idx="24">
                  <c:v>8.7821020000000001</c:v>
                </c:pt>
                <c:pt idx="25">
                  <c:v>8.7821060000000006</c:v>
                </c:pt>
                <c:pt idx="26">
                  <c:v>8.7821100000000012</c:v>
                </c:pt>
                <c:pt idx="27">
                  <c:v>8.782115000000001</c:v>
                </c:pt>
                <c:pt idx="28">
                  <c:v>8.7821189999999998</c:v>
                </c:pt>
                <c:pt idx="29">
                  <c:v>8.7821239999999996</c:v>
                </c:pt>
                <c:pt idx="30">
                  <c:v>8.7821280000000002</c:v>
                </c:pt>
                <c:pt idx="31">
                  <c:v>8.782133</c:v>
                </c:pt>
                <c:pt idx="32">
                  <c:v>8.7821380000000016</c:v>
                </c:pt>
                <c:pt idx="33">
                  <c:v>8.7821430000000014</c:v>
                </c:pt>
                <c:pt idx="34">
                  <c:v>8.7821480000000012</c:v>
                </c:pt>
                <c:pt idx="35">
                  <c:v>8.782153000000001</c:v>
                </c:pt>
                <c:pt idx="36">
                  <c:v>8.7821580000000008</c:v>
                </c:pt>
                <c:pt idx="37">
                  <c:v>8.7821630000000006</c:v>
                </c:pt>
                <c:pt idx="38">
                  <c:v>8.7821689999999997</c:v>
                </c:pt>
                <c:pt idx="39">
                  <c:v>8.7821739999999995</c:v>
                </c:pt>
                <c:pt idx="40">
                  <c:v>8.7821800000000003</c:v>
                </c:pt>
                <c:pt idx="41">
                  <c:v>8.7821860000000047</c:v>
                </c:pt>
                <c:pt idx="42">
                  <c:v>8.7821920000000002</c:v>
                </c:pt>
                <c:pt idx="43">
                  <c:v>8.7821980000000011</c:v>
                </c:pt>
                <c:pt idx="44">
                  <c:v>8.7822040000000001</c:v>
                </c:pt>
                <c:pt idx="45">
                  <c:v>8.7822110000000002</c:v>
                </c:pt>
                <c:pt idx="46">
                  <c:v>8.7822170000000011</c:v>
                </c:pt>
                <c:pt idx="47">
                  <c:v>8.7822239999999994</c:v>
                </c:pt>
                <c:pt idx="48">
                  <c:v>8.7822300000000002</c:v>
                </c:pt>
                <c:pt idx="49">
                  <c:v>8.7822370000000003</c:v>
                </c:pt>
                <c:pt idx="50">
                  <c:v>8.7822440000000004</c:v>
                </c:pt>
                <c:pt idx="51">
                  <c:v>8.7822510000000005</c:v>
                </c:pt>
                <c:pt idx="52">
                  <c:v>8.7822589999999998</c:v>
                </c:pt>
                <c:pt idx="53">
                  <c:v>8.7822660000000017</c:v>
                </c:pt>
                <c:pt idx="54">
                  <c:v>8.7822739999999992</c:v>
                </c:pt>
                <c:pt idx="55">
                  <c:v>8.7822820000000004</c:v>
                </c:pt>
                <c:pt idx="56">
                  <c:v>8.7822900000000015</c:v>
                </c:pt>
                <c:pt idx="57">
                  <c:v>8.7822980000000008</c:v>
                </c:pt>
                <c:pt idx="58">
                  <c:v>8.7823060000000002</c:v>
                </c:pt>
                <c:pt idx="59">
                  <c:v>8.7823150000000005</c:v>
                </c:pt>
                <c:pt idx="60">
                  <c:v>8.7823239999999991</c:v>
                </c:pt>
                <c:pt idx="61">
                  <c:v>8.7823330000000013</c:v>
                </c:pt>
                <c:pt idx="62">
                  <c:v>8.7823420000000016</c:v>
                </c:pt>
                <c:pt idx="63">
                  <c:v>8.7823510000000002</c:v>
                </c:pt>
                <c:pt idx="64">
                  <c:v>8.7823600000000006</c:v>
                </c:pt>
                <c:pt idx="65">
                  <c:v>8.7823700000000002</c:v>
                </c:pt>
                <c:pt idx="66">
                  <c:v>8.7823800000000016</c:v>
                </c:pt>
                <c:pt idx="67">
                  <c:v>8.7823900000000013</c:v>
                </c:pt>
                <c:pt idx="68">
                  <c:v>8.7824000000000026</c:v>
                </c:pt>
                <c:pt idx="69">
                  <c:v>8.7824110000000015</c:v>
                </c:pt>
                <c:pt idx="70">
                  <c:v>8.7824220000000004</c:v>
                </c:pt>
                <c:pt idx="71">
                  <c:v>8.7824330000000028</c:v>
                </c:pt>
                <c:pt idx="72">
                  <c:v>8.7824440000000248</c:v>
                </c:pt>
                <c:pt idx="73">
                  <c:v>8.7824550000000006</c:v>
                </c:pt>
                <c:pt idx="74">
                  <c:v>8.7824670000000005</c:v>
                </c:pt>
                <c:pt idx="75">
                  <c:v>8.7824790000000004</c:v>
                </c:pt>
                <c:pt idx="76">
                  <c:v>8.7824910000000003</c:v>
                </c:pt>
                <c:pt idx="77">
                  <c:v>8.7825040000000048</c:v>
                </c:pt>
                <c:pt idx="78">
                  <c:v>8.7825170000000004</c:v>
                </c:pt>
                <c:pt idx="79">
                  <c:v>8.7825300000000048</c:v>
                </c:pt>
                <c:pt idx="80">
                  <c:v>8.7825430000000004</c:v>
                </c:pt>
                <c:pt idx="81">
                  <c:v>8.7825570000000006</c:v>
                </c:pt>
                <c:pt idx="82">
                  <c:v>8.7825710000000008</c:v>
                </c:pt>
                <c:pt idx="83">
                  <c:v>8.7825850000000028</c:v>
                </c:pt>
                <c:pt idx="84">
                  <c:v>8.7825990000000047</c:v>
                </c:pt>
                <c:pt idx="85">
                  <c:v>8.7826140000000006</c:v>
                </c:pt>
                <c:pt idx="86">
                  <c:v>8.782629</c:v>
                </c:pt>
                <c:pt idx="87">
                  <c:v>8.7826450000000005</c:v>
                </c:pt>
                <c:pt idx="88">
                  <c:v>8.7826600000000035</c:v>
                </c:pt>
                <c:pt idx="89">
                  <c:v>8.7826770000000014</c:v>
                </c:pt>
                <c:pt idx="90">
                  <c:v>8.7826930000000001</c:v>
                </c:pt>
                <c:pt idx="91">
                  <c:v>8.7827100000000016</c:v>
                </c:pt>
                <c:pt idx="92">
                  <c:v>8.7827270000000013</c:v>
                </c:pt>
                <c:pt idx="93">
                  <c:v>8.7827450000000002</c:v>
                </c:pt>
                <c:pt idx="94">
                  <c:v>8.782763000000001</c:v>
                </c:pt>
                <c:pt idx="95">
                  <c:v>8.7827810000000035</c:v>
                </c:pt>
                <c:pt idx="96">
                  <c:v>8.7828000000000035</c:v>
                </c:pt>
                <c:pt idx="97">
                  <c:v>8.7828190000000017</c:v>
                </c:pt>
                <c:pt idx="98">
                  <c:v>8.7828380000000035</c:v>
                </c:pt>
                <c:pt idx="99">
                  <c:v>8.7828580000000009</c:v>
                </c:pt>
                <c:pt idx="100">
                  <c:v>8.7828789999999994</c:v>
                </c:pt>
                <c:pt idx="101">
                  <c:v>8.7828990000000005</c:v>
                </c:pt>
                <c:pt idx="102">
                  <c:v>8.782921</c:v>
                </c:pt>
                <c:pt idx="103">
                  <c:v>8.7829420000000002</c:v>
                </c:pt>
                <c:pt idx="104">
                  <c:v>8.7829650000000008</c:v>
                </c:pt>
                <c:pt idx="105">
                  <c:v>8.7829870000000003</c:v>
                </c:pt>
                <c:pt idx="106">
                  <c:v>8.7830100000000009</c:v>
                </c:pt>
                <c:pt idx="107">
                  <c:v>8.7830340000000007</c:v>
                </c:pt>
                <c:pt idx="108">
                  <c:v>8.7830580000000005</c:v>
                </c:pt>
                <c:pt idx="109">
                  <c:v>8.7830830000000013</c:v>
                </c:pt>
                <c:pt idx="110">
                  <c:v>8.7831080000000004</c:v>
                </c:pt>
                <c:pt idx="111">
                  <c:v>8.7831340000000004</c:v>
                </c:pt>
                <c:pt idx="112">
                  <c:v>8.7831600000000005</c:v>
                </c:pt>
                <c:pt idx="113">
                  <c:v>8.7831870000000034</c:v>
                </c:pt>
                <c:pt idx="114">
                  <c:v>8.7832139999999992</c:v>
                </c:pt>
                <c:pt idx="115">
                  <c:v>8.7832419999999995</c:v>
                </c:pt>
                <c:pt idx="116">
                  <c:v>8.7832709999999992</c:v>
                </c:pt>
                <c:pt idx="117">
                  <c:v>8.7833000000000006</c:v>
                </c:pt>
                <c:pt idx="118">
                  <c:v>8.7833299999999994</c:v>
                </c:pt>
                <c:pt idx="119">
                  <c:v>8.7833600000000001</c:v>
                </c:pt>
                <c:pt idx="120">
                  <c:v>8.7833909999999999</c:v>
                </c:pt>
                <c:pt idx="121">
                  <c:v>8.7834230000000009</c:v>
                </c:pt>
                <c:pt idx="122">
                  <c:v>8.7834560000000028</c:v>
                </c:pt>
                <c:pt idx="123">
                  <c:v>8.7834890000000048</c:v>
                </c:pt>
                <c:pt idx="124">
                  <c:v>8.7835230000000024</c:v>
                </c:pt>
                <c:pt idx="125">
                  <c:v>8.7835570000000001</c:v>
                </c:pt>
                <c:pt idx="126">
                  <c:v>8.7835930000000015</c:v>
                </c:pt>
                <c:pt idx="127">
                  <c:v>8.7836289999999995</c:v>
                </c:pt>
                <c:pt idx="128">
                  <c:v>8.7836650000000009</c:v>
                </c:pt>
                <c:pt idx="129">
                  <c:v>8.7837030000000009</c:v>
                </c:pt>
                <c:pt idx="130">
                  <c:v>8.7837420000000002</c:v>
                </c:pt>
                <c:pt idx="131">
                  <c:v>8.7837810000000012</c:v>
                </c:pt>
                <c:pt idx="132">
                  <c:v>8.7838209999999997</c:v>
                </c:pt>
                <c:pt idx="133">
                  <c:v>8.7838619999999992</c:v>
                </c:pt>
                <c:pt idx="134">
                  <c:v>8.7839039999999997</c:v>
                </c:pt>
                <c:pt idx="135">
                  <c:v>8.7839460000000003</c:v>
                </c:pt>
                <c:pt idx="136">
                  <c:v>8.7839900000000011</c:v>
                </c:pt>
                <c:pt idx="137">
                  <c:v>8.7840350000000011</c:v>
                </c:pt>
                <c:pt idx="138">
                  <c:v>8.7840799999999994</c:v>
                </c:pt>
                <c:pt idx="139">
                  <c:v>8.7841269999999998</c:v>
                </c:pt>
                <c:pt idx="140">
                  <c:v>8.7841739999999984</c:v>
                </c:pt>
                <c:pt idx="141">
                  <c:v>8.7842229999999972</c:v>
                </c:pt>
                <c:pt idx="142">
                  <c:v>8.7842719999999979</c:v>
                </c:pt>
                <c:pt idx="143">
                  <c:v>8.784322999999997</c:v>
                </c:pt>
                <c:pt idx="144">
                  <c:v>8.7843739999999979</c:v>
                </c:pt>
                <c:pt idx="145">
                  <c:v>8.7844270000000009</c:v>
                </c:pt>
                <c:pt idx="146">
                  <c:v>8.7844810000000013</c:v>
                </c:pt>
                <c:pt idx="147">
                  <c:v>8.7845360000000028</c:v>
                </c:pt>
                <c:pt idx="148">
                  <c:v>8.784592</c:v>
                </c:pt>
                <c:pt idx="149">
                  <c:v>8.784650000000001</c:v>
                </c:pt>
                <c:pt idx="150">
                  <c:v>8.7847080000000002</c:v>
                </c:pt>
                <c:pt idx="151">
                  <c:v>8.7847679999999997</c:v>
                </c:pt>
                <c:pt idx="152">
                  <c:v>8.7848289999999984</c:v>
                </c:pt>
                <c:pt idx="153">
                  <c:v>8.7848919999999993</c:v>
                </c:pt>
                <c:pt idx="154">
                  <c:v>8.7849550000000001</c:v>
                </c:pt>
                <c:pt idx="155">
                  <c:v>8.7850200000000012</c:v>
                </c:pt>
                <c:pt idx="156">
                  <c:v>8.7850870000000008</c:v>
                </c:pt>
                <c:pt idx="157">
                  <c:v>8.7851550000000014</c:v>
                </c:pt>
                <c:pt idx="158">
                  <c:v>8.7852239999999995</c:v>
                </c:pt>
                <c:pt idx="159">
                  <c:v>8.7852950000000014</c:v>
                </c:pt>
                <c:pt idx="160">
                  <c:v>8.7853670000000008</c:v>
                </c:pt>
                <c:pt idx="161">
                  <c:v>8.7854410000000005</c:v>
                </c:pt>
                <c:pt idx="162">
                  <c:v>8.7855160000000048</c:v>
                </c:pt>
                <c:pt idx="163">
                  <c:v>8.7855930000000004</c:v>
                </c:pt>
                <c:pt idx="164">
                  <c:v>8.7856720000000017</c:v>
                </c:pt>
                <c:pt idx="165">
                  <c:v>8.7857520000000005</c:v>
                </c:pt>
                <c:pt idx="166">
                  <c:v>8.7858340000000048</c:v>
                </c:pt>
                <c:pt idx="167">
                  <c:v>8.7859180000000006</c:v>
                </c:pt>
                <c:pt idx="168">
                  <c:v>8.7860030000000009</c:v>
                </c:pt>
                <c:pt idx="169">
                  <c:v>8.7860900000000015</c:v>
                </c:pt>
                <c:pt idx="170">
                  <c:v>8.7861790000000006</c:v>
                </c:pt>
                <c:pt idx="171">
                  <c:v>8.78627</c:v>
                </c:pt>
                <c:pt idx="172">
                  <c:v>8.7863629999999997</c:v>
                </c:pt>
                <c:pt idx="173">
                  <c:v>8.7864580000000014</c:v>
                </c:pt>
                <c:pt idx="174">
                  <c:v>8.7865550000000034</c:v>
                </c:pt>
                <c:pt idx="175">
                  <c:v>8.7866530000000012</c:v>
                </c:pt>
                <c:pt idx="176">
                  <c:v>8.7867540000000002</c:v>
                </c:pt>
                <c:pt idx="177">
                  <c:v>8.7868570000000012</c:v>
                </c:pt>
                <c:pt idx="178">
                  <c:v>8.7869630000000001</c:v>
                </c:pt>
                <c:pt idx="179">
                  <c:v>8.7870699999999999</c:v>
                </c:pt>
                <c:pt idx="180">
                  <c:v>8.7871789999999983</c:v>
                </c:pt>
                <c:pt idx="181">
                  <c:v>8.7872909999999997</c:v>
                </c:pt>
                <c:pt idx="182">
                  <c:v>8.7874060000000007</c:v>
                </c:pt>
                <c:pt idx="183">
                  <c:v>8.7875219999999992</c:v>
                </c:pt>
                <c:pt idx="184">
                  <c:v>8.7876410000000025</c:v>
                </c:pt>
                <c:pt idx="185">
                  <c:v>8.787763</c:v>
                </c:pt>
                <c:pt idx="186">
                  <c:v>8.7878870000000013</c:v>
                </c:pt>
                <c:pt idx="187">
                  <c:v>8.7880139999999987</c:v>
                </c:pt>
                <c:pt idx="188">
                  <c:v>8.7881429999999998</c:v>
                </c:pt>
                <c:pt idx="189">
                  <c:v>8.788274999999997</c:v>
                </c:pt>
                <c:pt idx="190">
                  <c:v>8.7884100000000025</c:v>
                </c:pt>
                <c:pt idx="191">
                  <c:v>8.7885470000000012</c:v>
                </c:pt>
                <c:pt idx="192">
                  <c:v>8.7886870000000012</c:v>
                </c:pt>
                <c:pt idx="193">
                  <c:v>8.7888310000000001</c:v>
                </c:pt>
                <c:pt idx="194">
                  <c:v>8.7889769999999992</c:v>
                </c:pt>
                <c:pt idx="195">
                  <c:v>8.7891259999999996</c:v>
                </c:pt>
                <c:pt idx="196">
                  <c:v>8.7892779999999995</c:v>
                </c:pt>
                <c:pt idx="197">
                  <c:v>8.7894340000000248</c:v>
                </c:pt>
                <c:pt idx="198">
                  <c:v>8.789593</c:v>
                </c:pt>
                <c:pt idx="199">
                  <c:v>8.7897550000000013</c:v>
                </c:pt>
                <c:pt idx="200">
                  <c:v>8.7899200000000004</c:v>
                </c:pt>
                <c:pt idx="201">
                  <c:v>8.7900880000000008</c:v>
                </c:pt>
                <c:pt idx="202">
                  <c:v>8.7902609999999992</c:v>
                </c:pt>
                <c:pt idx="203">
                  <c:v>8.7904360000000068</c:v>
                </c:pt>
                <c:pt idx="204">
                  <c:v>8.7906150000000007</c:v>
                </c:pt>
                <c:pt idx="205">
                  <c:v>8.7907980000000006</c:v>
                </c:pt>
                <c:pt idx="206">
                  <c:v>8.7909850000000009</c:v>
                </c:pt>
                <c:pt idx="207">
                  <c:v>8.7911749999999973</c:v>
                </c:pt>
                <c:pt idx="208">
                  <c:v>8.791369999999997</c:v>
                </c:pt>
                <c:pt idx="209">
                  <c:v>8.7915679999999998</c:v>
                </c:pt>
                <c:pt idx="210">
                  <c:v>8.7917699999999996</c:v>
                </c:pt>
                <c:pt idx="211">
                  <c:v>8.7919759999999982</c:v>
                </c:pt>
                <c:pt idx="212">
                  <c:v>8.7921870000000002</c:v>
                </c:pt>
                <c:pt idx="213">
                  <c:v>8.7924020000000027</c:v>
                </c:pt>
                <c:pt idx="214">
                  <c:v>8.7926210000000005</c:v>
                </c:pt>
                <c:pt idx="215">
                  <c:v>8.7928440000000005</c:v>
                </c:pt>
                <c:pt idx="216">
                  <c:v>8.7930719999999987</c:v>
                </c:pt>
                <c:pt idx="217">
                  <c:v>8.7933050000000001</c:v>
                </c:pt>
                <c:pt idx="218">
                  <c:v>8.7935420000000004</c:v>
                </c:pt>
                <c:pt idx="219">
                  <c:v>8.7937840000000005</c:v>
                </c:pt>
                <c:pt idx="220">
                  <c:v>8.7940310000000004</c:v>
                </c:pt>
                <c:pt idx="221">
                  <c:v>8.794281999999999</c:v>
                </c:pt>
                <c:pt idx="222">
                  <c:v>8.7945390000000003</c:v>
                </c:pt>
                <c:pt idx="223">
                  <c:v>8.7948009999999996</c:v>
                </c:pt>
                <c:pt idx="224">
                  <c:v>8.7950680000000006</c:v>
                </c:pt>
                <c:pt idx="225">
                  <c:v>8.7953400000000013</c:v>
                </c:pt>
                <c:pt idx="226">
                  <c:v>8.795618000000001</c:v>
                </c:pt>
                <c:pt idx="227">
                  <c:v>8.7959010000000024</c:v>
                </c:pt>
                <c:pt idx="228">
                  <c:v>8.796189</c:v>
                </c:pt>
                <c:pt idx="229">
                  <c:v>8.7964840000000066</c:v>
                </c:pt>
                <c:pt idx="230">
                  <c:v>8.7967840000000006</c:v>
                </c:pt>
                <c:pt idx="231">
                  <c:v>8.7970900000000007</c:v>
                </c:pt>
                <c:pt idx="232">
                  <c:v>8.7974010000000025</c:v>
                </c:pt>
                <c:pt idx="233">
                  <c:v>8.797718999999999</c:v>
                </c:pt>
                <c:pt idx="234">
                  <c:v>8.7980429999999998</c:v>
                </c:pt>
                <c:pt idx="235">
                  <c:v>8.7983739999999919</c:v>
                </c:pt>
                <c:pt idx="236">
                  <c:v>8.7987099999999998</c:v>
                </c:pt>
                <c:pt idx="237">
                  <c:v>8.7990540000000017</c:v>
                </c:pt>
                <c:pt idx="238">
                  <c:v>8.7994030000000034</c:v>
                </c:pt>
                <c:pt idx="239">
                  <c:v>8.7997600000000009</c:v>
                </c:pt>
                <c:pt idx="240">
                  <c:v>8.800123000000001</c:v>
                </c:pt>
                <c:pt idx="241">
                  <c:v>8.8004930000000048</c:v>
                </c:pt>
                <c:pt idx="242">
                  <c:v>8.8008700000000015</c:v>
                </c:pt>
                <c:pt idx="243">
                  <c:v>8.8012540000000001</c:v>
                </c:pt>
                <c:pt idx="244">
                  <c:v>8.8016460000000247</c:v>
                </c:pt>
                <c:pt idx="245">
                  <c:v>8.8020450000000068</c:v>
                </c:pt>
                <c:pt idx="246">
                  <c:v>8.8024510000000067</c:v>
                </c:pt>
                <c:pt idx="247">
                  <c:v>8.8028650000000006</c:v>
                </c:pt>
                <c:pt idx="248">
                  <c:v>8.8032870000000027</c:v>
                </c:pt>
                <c:pt idx="249">
                  <c:v>8.8037160000000068</c:v>
                </c:pt>
                <c:pt idx="250">
                  <c:v>8.8041530000000012</c:v>
                </c:pt>
                <c:pt idx="251">
                  <c:v>8.8045990000000067</c:v>
                </c:pt>
                <c:pt idx="252">
                  <c:v>8.8050520000000247</c:v>
                </c:pt>
                <c:pt idx="253">
                  <c:v>8.8055140000000289</c:v>
                </c:pt>
                <c:pt idx="254">
                  <c:v>8.8059850000000068</c:v>
                </c:pt>
                <c:pt idx="255">
                  <c:v>8.8064630000000008</c:v>
                </c:pt>
                <c:pt idx="256">
                  <c:v>8.8069510000000015</c:v>
                </c:pt>
                <c:pt idx="257">
                  <c:v>8.8074470000000247</c:v>
                </c:pt>
                <c:pt idx="258">
                  <c:v>8.8079520000000002</c:v>
                </c:pt>
                <c:pt idx="259">
                  <c:v>8.8084670000000003</c:v>
                </c:pt>
                <c:pt idx="260">
                  <c:v>8.8089900000000014</c:v>
                </c:pt>
                <c:pt idx="261">
                  <c:v>8.8095230000000004</c:v>
                </c:pt>
                <c:pt idx="262">
                  <c:v>8.8100650000000016</c:v>
                </c:pt>
                <c:pt idx="263">
                  <c:v>8.8106160000000067</c:v>
                </c:pt>
                <c:pt idx="264">
                  <c:v>8.811178</c:v>
                </c:pt>
                <c:pt idx="265">
                  <c:v>8.8117490000000007</c:v>
                </c:pt>
                <c:pt idx="266">
                  <c:v>8.8123300000000047</c:v>
                </c:pt>
                <c:pt idx="267">
                  <c:v>8.8129210000000011</c:v>
                </c:pt>
                <c:pt idx="268">
                  <c:v>8.8135220000000007</c:v>
                </c:pt>
                <c:pt idx="269">
                  <c:v>8.814133</c:v>
                </c:pt>
                <c:pt idx="270">
                  <c:v>8.8147550000000034</c:v>
                </c:pt>
                <c:pt idx="271">
                  <c:v>8.8153870000000047</c:v>
                </c:pt>
                <c:pt idx="272">
                  <c:v>8.8160300000000067</c:v>
                </c:pt>
                <c:pt idx="273">
                  <c:v>8.8166840000000288</c:v>
                </c:pt>
                <c:pt idx="274">
                  <c:v>8.8173490000000001</c:v>
                </c:pt>
                <c:pt idx="275">
                  <c:v>8.8180250000000004</c:v>
                </c:pt>
                <c:pt idx="276">
                  <c:v>8.8187110000000004</c:v>
                </c:pt>
                <c:pt idx="277">
                  <c:v>8.8194100000000066</c:v>
                </c:pt>
                <c:pt idx="278">
                  <c:v>8.820119</c:v>
                </c:pt>
                <c:pt idx="279">
                  <c:v>8.8208400000000005</c:v>
                </c:pt>
                <c:pt idx="280">
                  <c:v>8.8215730000000008</c:v>
                </c:pt>
                <c:pt idx="281">
                  <c:v>8.822317</c:v>
                </c:pt>
                <c:pt idx="282">
                  <c:v>8.8230740000000001</c:v>
                </c:pt>
                <c:pt idx="283">
                  <c:v>8.8238420000000026</c:v>
                </c:pt>
                <c:pt idx="284">
                  <c:v>8.8246230000000008</c:v>
                </c:pt>
                <c:pt idx="285">
                  <c:v>8.8254150000000067</c:v>
                </c:pt>
                <c:pt idx="286">
                  <c:v>8.8262200000000011</c:v>
                </c:pt>
                <c:pt idx="287">
                  <c:v>8.8270380000000035</c:v>
                </c:pt>
                <c:pt idx="288">
                  <c:v>8.8278680000000005</c:v>
                </c:pt>
                <c:pt idx="289">
                  <c:v>8.8287110000000002</c:v>
                </c:pt>
                <c:pt idx="290">
                  <c:v>8.8295660000000247</c:v>
                </c:pt>
                <c:pt idx="291">
                  <c:v>8.8304350000000067</c:v>
                </c:pt>
                <c:pt idx="292">
                  <c:v>8.8313159999999993</c:v>
                </c:pt>
                <c:pt idx="293">
                  <c:v>8.8322110000000009</c:v>
                </c:pt>
                <c:pt idx="294">
                  <c:v>8.8331190000000017</c:v>
                </c:pt>
                <c:pt idx="295">
                  <c:v>8.8340400000000034</c:v>
                </c:pt>
                <c:pt idx="296">
                  <c:v>8.834973999999999</c:v>
                </c:pt>
                <c:pt idx="297">
                  <c:v>8.8359220000000001</c:v>
                </c:pt>
                <c:pt idx="298">
                  <c:v>8.8368840000000048</c:v>
                </c:pt>
                <c:pt idx="299">
                  <c:v>8.8378590000000017</c:v>
                </c:pt>
                <c:pt idx="300">
                  <c:v>8.8388480000000005</c:v>
                </c:pt>
                <c:pt idx="301">
                  <c:v>8.8398510000000012</c:v>
                </c:pt>
                <c:pt idx="302">
                  <c:v>8.8408680000000004</c:v>
                </c:pt>
                <c:pt idx="303">
                  <c:v>8.8418989999999997</c:v>
                </c:pt>
                <c:pt idx="304">
                  <c:v>8.8429440000000028</c:v>
                </c:pt>
                <c:pt idx="305">
                  <c:v>8.8440030000000025</c:v>
                </c:pt>
                <c:pt idx="306">
                  <c:v>8.8450770000000034</c:v>
                </c:pt>
                <c:pt idx="307">
                  <c:v>8.8461640000000017</c:v>
                </c:pt>
                <c:pt idx="308">
                  <c:v>8.8472670000000004</c:v>
                </c:pt>
                <c:pt idx="309">
                  <c:v>8.8483839999999994</c:v>
                </c:pt>
                <c:pt idx="310">
                  <c:v>8.8495150000000002</c:v>
                </c:pt>
                <c:pt idx="311">
                  <c:v>8.8506610000000006</c:v>
                </c:pt>
                <c:pt idx="312">
                  <c:v>8.8518220000000003</c:v>
                </c:pt>
                <c:pt idx="313">
                  <c:v>8.8529970000000286</c:v>
                </c:pt>
                <c:pt idx="314">
                  <c:v>8.8541880000000006</c:v>
                </c:pt>
                <c:pt idx="315">
                  <c:v>8.8553930000000047</c:v>
                </c:pt>
                <c:pt idx="316">
                  <c:v>8.8566130000000047</c:v>
                </c:pt>
                <c:pt idx="317">
                  <c:v>8.8578480000000006</c:v>
                </c:pt>
                <c:pt idx="318">
                  <c:v>8.8590980000000048</c:v>
                </c:pt>
                <c:pt idx="319">
                  <c:v>8.8603630000000013</c:v>
                </c:pt>
                <c:pt idx="320">
                  <c:v>8.8616440000000267</c:v>
                </c:pt>
                <c:pt idx="321">
                  <c:v>8.8629390000000363</c:v>
                </c:pt>
                <c:pt idx="322">
                  <c:v>8.8642490000000027</c:v>
                </c:pt>
                <c:pt idx="323">
                  <c:v>8.8655750000000246</c:v>
                </c:pt>
                <c:pt idx="324">
                  <c:v>8.8669160000000247</c:v>
                </c:pt>
                <c:pt idx="325">
                  <c:v>8.8682719999999993</c:v>
                </c:pt>
                <c:pt idx="326">
                  <c:v>8.8696440000000347</c:v>
                </c:pt>
                <c:pt idx="327">
                  <c:v>8.8710310000000003</c:v>
                </c:pt>
                <c:pt idx="328">
                  <c:v>8.8724330000000364</c:v>
                </c:pt>
                <c:pt idx="329">
                  <c:v>8.8738500000000027</c:v>
                </c:pt>
                <c:pt idx="330">
                  <c:v>8.8752830000000067</c:v>
                </c:pt>
                <c:pt idx="331">
                  <c:v>8.8767310000000048</c:v>
                </c:pt>
                <c:pt idx="332">
                  <c:v>8.8781950000000016</c:v>
                </c:pt>
                <c:pt idx="333">
                  <c:v>8.8796740000000067</c:v>
                </c:pt>
                <c:pt idx="334">
                  <c:v>8.8811680000000006</c:v>
                </c:pt>
                <c:pt idx="335">
                  <c:v>8.8826780000000003</c:v>
                </c:pt>
                <c:pt idx="336">
                  <c:v>8.8842030000000012</c:v>
                </c:pt>
                <c:pt idx="337">
                  <c:v>8.8857430000000068</c:v>
                </c:pt>
                <c:pt idx="338">
                  <c:v>8.8872990000000005</c:v>
                </c:pt>
                <c:pt idx="339">
                  <c:v>8.8888700000000025</c:v>
                </c:pt>
                <c:pt idx="340">
                  <c:v>8.8904560000000306</c:v>
                </c:pt>
                <c:pt idx="341">
                  <c:v>8.8920580000000005</c:v>
                </c:pt>
                <c:pt idx="342">
                  <c:v>8.893675</c:v>
                </c:pt>
                <c:pt idx="343">
                  <c:v>8.8953070000000007</c:v>
                </c:pt>
                <c:pt idx="344">
                  <c:v>8.8969540000000027</c:v>
                </c:pt>
                <c:pt idx="345">
                  <c:v>8.8986170000000016</c:v>
                </c:pt>
                <c:pt idx="346">
                  <c:v>8.9002950000000016</c:v>
                </c:pt>
                <c:pt idx="347">
                  <c:v>8.9019870000000001</c:v>
                </c:pt>
                <c:pt idx="348">
                  <c:v>8.9036960000000267</c:v>
                </c:pt>
                <c:pt idx="349">
                  <c:v>8.9054190000000268</c:v>
                </c:pt>
                <c:pt idx="350">
                  <c:v>8.9071570000000015</c:v>
                </c:pt>
                <c:pt idx="351">
                  <c:v>8.9089100000000006</c:v>
                </c:pt>
                <c:pt idx="352">
                  <c:v>8.9106780000000008</c:v>
                </c:pt>
                <c:pt idx="353">
                  <c:v>8.9124610000000004</c:v>
                </c:pt>
                <c:pt idx="354">
                  <c:v>8.9142589999999995</c:v>
                </c:pt>
                <c:pt idx="355">
                  <c:v>8.9160719999999998</c:v>
                </c:pt>
                <c:pt idx="356">
                  <c:v>8.9178990000000002</c:v>
                </c:pt>
                <c:pt idx="357">
                  <c:v>8.9197410000000001</c:v>
                </c:pt>
                <c:pt idx="358">
                  <c:v>8.9215980000000012</c:v>
                </c:pt>
                <c:pt idx="359">
                  <c:v>8.92347</c:v>
                </c:pt>
                <c:pt idx="360">
                  <c:v>8.9253560000000007</c:v>
                </c:pt>
                <c:pt idx="361">
                  <c:v>8.9272560000000016</c:v>
                </c:pt>
                <c:pt idx="362">
                  <c:v>8.9291710000000002</c:v>
                </c:pt>
                <c:pt idx="363">
                  <c:v>8.9311000000000025</c:v>
                </c:pt>
                <c:pt idx="364">
                  <c:v>8.9330440000000007</c:v>
                </c:pt>
                <c:pt idx="365">
                  <c:v>8.9350020000000008</c:v>
                </c:pt>
                <c:pt idx="366">
                  <c:v>8.9369739999999993</c:v>
                </c:pt>
                <c:pt idx="367">
                  <c:v>8.9389599999999998</c:v>
                </c:pt>
                <c:pt idx="368">
                  <c:v>8.9409600000000005</c:v>
                </c:pt>
                <c:pt idx="369">
                  <c:v>8.9429739999999995</c:v>
                </c:pt>
                <c:pt idx="370">
                  <c:v>8.9450020000000006</c:v>
                </c:pt>
                <c:pt idx="371">
                  <c:v>8.947044</c:v>
                </c:pt>
                <c:pt idx="372">
                  <c:v>8.9490990000000004</c:v>
                </c:pt>
                <c:pt idx="373">
                  <c:v>8.9511690000000002</c:v>
                </c:pt>
                <c:pt idx="374">
                  <c:v>8.9532510000000016</c:v>
                </c:pt>
                <c:pt idx="375">
                  <c:v>8.9553480000000008</c:v>
                </c:pt>
                <c:pt idx="376">
                  <c:v>8.9574580000000008</c:v>
                </c:pt>
                <c:pt idx="377">
                  <c:v>8.9595810000000267</c:v>
                </c:pt>
                <c:pt idx="378">
                  <c:v>8.9617170000000002</c:v>
                </c:pt>
                <c:pt idx="379">
                  <c:v>8.9638670000000005</c:v>
                </c:pt>
                <c:pt idx="380">
                  <c:v>8.9660290000000007</c:v>
                </c:pt>
                <c:pt idx="381">
                  <c:v>8.9682050000000011</c:v>
                </c:pt>
                <c:pt idx="382">
                  <c:v>8.9703940000000006</c:v>
                </c:pt>
                <c:pt idx="383">
                  <c:v>8.972596000000042</c:v>
                </c:pt>
                <c:pt idx="384">
                  <c:v>8.9748100000000015</c:v>
                </c:pt>
                <c:pt idx="385">
                  <c:v>8.9770370000000028</c:v>
                </c:pt>
                <c:pt idx="386">
                  <c:v>8.9792770000000015</c:v>
                </c:pt>
                <c:pt idx="387">
                  <c:v>8.9815290000000001</c:v>
                </c:pt>
                <c:pt idx="388">
                  <c:v>8.9837940000000067</c:v>
                </c:pt>
                <c:pt idx="389">
                  <c:v>8.9860710000000008</c:v>
                </c:pt>
                <c:pt idx="390">
                  <c:v>8.9883600000000001</c:v>
                </c:pt>
                <c:pt idx="391">
                  <c:v>8.9906620000000004</c:v>
                </c:pt>
                <c:pt idx="392">
                  <c:v>8.9929760000000005</c:v>
                </c:pt>
                <c:pt idx="393">
                  <c:v>8.9953010000000013</c:v>
                </c:pt>
                <c:pt idx="394">
                  <c:v>8.9976390000000048</c:v>
                </c:pt>
                <c:pt idx="395">
                  <c:v>8.9999890000000047</c:v>
                </c:pt>
                <c:pt idx="396">
                  <c:v>9.0023500000000034</c:v>
                </c:pt>
                <c:pt idx="397">
                  <c:v>9.0047230000000003</c:v>
                </c:pt>
                <c:pt idx="398">
                  <c:v>9.0071080000000006</c:v>
                </c:pt>
                <c:pt idx="399">
                  <c:v>9.0095040000000068</c:v>
                </c:pt>
                <c:pt idx="400">
                  <c:v>9.0119109999999996</c:v>
                </c:pt>
                <c:pt idx="401">
                  <c:v>9.0143299999999993</c:v>
                </c:pt>
                <c:pt idx="402">
                  <c:v>9.0167600000000014</c:v>
                </c:pt>
                <c:pt idx="403">
                  <c:v>9.0192020000000017</c:v>
                </c:pt>
                <c:pt idx="404">
                  <c:v>9.0216539999999998</c:v>
                </c:pt>
                <c:pt idx="405">
                  <c:v>9.0241170000000004</c:v>
                </c:pt>
                <c:pt idx="406">
                  <c:v>9.0265920000000008</c:v>
                </c:pt>
                <c:pt idx="407">
                  <c:v>9.0290770000000009</c:v>
                </c:pt>
                <c:pt idx="408">
                  <c:v>9.0315729999999999</c:v>
                </c:pt>
                <c:pt idx="409">
                  <c:v>9.0340789999999984</c:v>
                </c:pt>
                <c:pt idx="410">
                  <c:v>9.0365960000000047</c:v>
                </c:pt>
                <c:pt idx="411">
                  <c:v>9.0391239999999993</c:v>
                </c:pt>
                <c:pt idx="412">
                  <c:v>9.0416619999999988</c:v>
                </c:pt>
                <c:pt idx="413">
                  <c:v>9.0442099999999996</c:v>
                </c:pt>
                <c:pt idx="414">
                  <c:v>9.0467689999999994</c:v>
                </c:pt>
                <c:pt idx="415">
                  <c:v>9.0493370000000013</c:v>
                </c:pt>
                <c:pt idx="416">
                  <c:v>9.0519160000000003</c:v>
                </c:pt>
                <c:pt idx="417">
                  <c:v>9.0545050000000007</c:v>
                </c:pt>
                <c:pt idx="418">
                  <c:v>9.0571030000000015</c:v>
                </c:pt>
                <c:pt idx="419">
                  <c:v>9.0597120000000047</c:v>
                </c:pt>
                <c:pt idx="420">
                  <c:v>9.0623300000000047</c:v>
                </c:pt>
                <c:pt idx="421">
                  <c:v>9.0649580000000007</c:v>
                </c:pt>
                <c:pt idx="422">
                  <c:v>9.0675950000000007</c:v>
                </c:pt>
                <c:pt idx="423">
                  <c:v>9.0702420000000004</c:v>
                </c:pt>
                <c:pt idx="424">
                  <c:v>9.0728980000000004</c:v>
                </c:pt>
                <c:pt idx="425">
                  <c:v>9.0755640000000248</c:v>
                </c:pt>
                <c:pt idx="426">
                  <c:v>9.0782380000000025</c:v>
                </c:pt>
                <c:pt idx="427">
                  <c:v>9.0809219999999993</c:v>
                </c:pt>
                <c:pt idx="428">
                  <c:v>9.083615</c:v>
                </c:pt>
                <c:pt idx="429">
                  <c:v>9.0863180000000003</c:v>
                </c:pt>
                <c:pt idx="430">
                  <c:v>9.089029</c:v>
                </c:pt>
                <c:pt idx="431">
                  <c:v>9.0917490000000001</c:v>
                </c:pt>
                <c:pt idx="432">
                  <c:v>9.0944770000000013</c:v>
                </c:pt>
                <c:pt idx="433">
                  <c:v>9.0972150000000003</c:v>
                </c:pt>
                <c:pt idx="434">
                  <c:v>9.0999610000000004</c:v>
                </c:pt>
                <c:pt idx="435">
                  <c:v>9.1027150000000034</c:v>
                </c:pt>
                <c:pt idx="436">
                  <c:v>9.1054780000000015</c:v>
                </c:pt>
                <c:pt idx="437">
                  <c:v>9.10825</c:v>
                </c:pt>
                <c:pt idx="438">
                  <c:v>9.1110299999999995</c:v>
                </c:pt>
                <c:pt idx="439">
                  <c:v>9.1138180000000002</c:v>
                </c:pt>
                <c:pt idx="440">
                  <c:v>9.1166140000000002</c:v>
                </c:pt>
                <c:pt idx="441">
                  <c:v>9.1194190000000006</c:v>
                </c:pt>
                <c:pt idx="442">
                  <c:v>9.1222310000000011</c:v>
                </c:pt>
                <c:pt idx="443">
                  <c:v>9.1250520000000002</c:v>
                </c:pt>
                <c:pt idx="444">
                  <c:v>9.1278799999999993</c:v>
                </c:pt>
                <c:pt idx="445">
                  <c:v>9.1307159999999996</c:v>
                </c:pt>
                <c:pt idx="446">
                  <c:v>9.133560000000001</c:v>
                </c:pt>
                <c:pt idx="447">
                  <c:v>9.136412</c:v>
                </c:pt>
                <c:pt idx="448">
                  <c:v>9.1392709999999973</c:v>
                </c:pt>
                <c:pt idx="449">
                  <c:v>9.142138000000001</c:v>
                </c:pt>
                <c:pt idx="450">
                  <c:v>9.1450130000000005</c:v>
                </c:pt>
                <c:pt idx="451">
                  <c:v>9.1478950000000001</c:v>
                </c:pt>
                <c:pt idx="452">
                  <c:v>9.1507840000000247</c:v>
                </c:pt>
                <c:pt idx="453">
                  <c:v>9.1536800000000067</c:v>
                </c:pt>
                <c:pt idx="454">
                  <c:v>9.1565840000000289</c:v>
                </c:pt>
                <c:pt idx="455">
                  <c:v>9.1594950000000068</c:v>
                </c:pt>
                <c:pt idx="456">
                  <c:v>9.1624130000000008</c:v>
                </c:pt>
                <c:pt idx="457">
                  <c:v>9.1653390000000048</c:v>
                </c:pt>
                <c:pt idx="458">
                  <c:v>9.1682709999999972</c:v>
                </c:pt>
                <c:pt idx="459">
                  <c:v>9.1712100000000003</c:v>
                </c:pt>
                <c:pt idx="460">
                  <c:v>9.174156</c:v>
                </c:pt>
                <c:pt idx="461">
                  <c:v>9.1771080000000005</c:v>
                </c:pt>
                <c:pt idx="462">
                  <c:v>9.1800680000000003</c:v>
                </c:pt>
                <c:pt idx="463">
                  <c:v>9.1830340000000028</c:v>
                </c:pt>
                <c:pt idx="464">
                  <c:v>9.186007</c:v>
                </c:pt>
                <c:pt idx="465">
                  <c:v>9.1889860000000017</c:v>
                </c:pt>
                <c:pt idx="466">
                  <c:v>9.191971999999998</c:v>
                </c:pt>
                <c:pt idx="467">
                  <c:v>9.1949649999999998</c:v>
                </c:pt>
                <c:pt idx="468">
                  <c:v>9.1979640000000007</c:v>
                </c:pt>
                <c:pt idx="469">
                  <c:v>9.2009689999999988</c:v>
                </c:pt>
                <c:pt idx="470">
                  <c:v>9.2039799999999996</c:v>
                </c:pt>
                <c:pt idx="471">
                  <c:v>9.2069980000000005</c:v>
                </c:pt>
                <c:pt idx="472">
                  <c:v>9.2100219999999986</c:v>
                </c:pt>
                <c:pt idx="473">
                  <c:v>9.2130519999999994</c:v>
                </c:pt>
                <c:pt idx="474">
                  <c:v>9.2160880000000009</c:v>
                </c:pt>
                <c:pt idx="475">
                  <c:v>9.2191299999999998</c:v>
                </c:pt>
                <c:pt idx="476">
                  <c:v>9.2221779999999995</c:v>
                </c:pt>
                <c:pt idx="477">
                  <c:v>9.2252320000000001</c:v>
                </c:pt>
                <c:pt idx="478">
                  <c:v>9.2282919999999979</c:v>
                </c:pt>
                <c:pt idx="479">
                  <c:v>9.2313569999999991</c:v>
                </c:pt>
                <c:pt idx="480">
                  <c:v>9.2344289999999987</c:v>
                </c:pt>
                <c:pt idx="481">
                  <c:v>9.2375059999999998</c:v>
                </c:pt>
                <c:pt idx="482">
                  <c:v>9.2405890000000017</c:v>
                </c:pt>
                <c:pt idx="483">
                  <c:v>9.2436769999999999</c:v>
                </c:pt>
                <c:pt idx="484">
                  <c:v>9.2467709999999972</c:v>
                </c:pt>
                <c:pt idx="485">
                  <c:v>9.2498709999999971</c:v>
                </c:pt>
                <c:pt idx="486">
                  <c:v>9.2529760000000003</c:v>
                </c:pt>
                <c:pt idx="487">
                  <c:v>9.2560860000000247</c:v>
                </c:pt>
                <c:pt idx="488">
                  <c:v>9.2592020000000002</c:v>
                </c:pt>
                <c:pt idx="489">
                  <c:v>9.2623230000000003</c:v>
                </c:pt>
                <c:pt idx="490">
                  <c:v>9.2654490000000287</c:v>
                </c:pt>
                <c:pt idx="491">
                  <c:v>9.2685810000000011</c:v>
                </c:pt>
                <c:pt idx="492">
                  <c:v>9.2717179999999999</c:v>
                </c:pt>
                <c:pt idx="493">
                  <c:v>9.2748589999999993</c:v>
                </c:pt>
                <c:pt idx="494">
                  <c:v>9.2780070000000006</c:v>
                </c:pt>
                <c:pt idx="495">
                  <c:v>9.2811589999999988</c:v>
                </c:pt>
                <c:pt idx="496">
                  <c:v>9.2843159999999987</c:v>
                </c:pt>
                <c:pt idx="497">
                  <c:v>9.2874780000000001</c:v>
                </c:pt>
                <c:pt idx="498">
                  <c:v>9.2906450000000014</c:v>
                </c:pt>
                <c:pt idx="499">
                  <c:v>9.2938170000000024</c:v>
                </c:pt>
                <c:pt idx="500">
                  <c:v>9.2969939999999998</c:v>
                </c:pt>
                <c:pt idx="501">
                  <c:v>9.3001750000000012</c:v>
                </c:pt>
                <c:pt idx="502">
                  <c:v>9.3033620000000017</c:v>
                </c:pt>
                <c:pt idx="503">
                  <c:v>9.3065530000000027</c:v>
                </c:pt>
                <c:pt idx="504">
                  <c:v>9.3097490000000267</c:v>
                </c:pt>
                <c:pt idx="505">
                  <c:v>9.3129490000000068</c:v>
                </c:pt>
                <c:pt idx="506">
                  <c:v>9.3161540000000027</c:v>
                </c:pt>
                <c:pt idx="507">
                  <c:v>9.3193640000000002</c:v>
                </c:pt>
                <c:pt idx="508">
                  <c:v>9.322578</c:v>
                </c:pt>
                <c:pt idx="509">
                  <c:v>9.3257970000000068</c:v>
                </c:pt>
                <c:pt idx="510">
                  <c:v>9.3290200000000034</c:v>
                </c:pt>
                <c:pt idx="511">
                  <c:v>9.3322470000000006</c:v>
                </c:pt>
                <c:pt idx="512">
                  <c:v>9.3354790000000047</c:v>
                </c:pt>
                <c:pt idx="513">
                  <c:v>9.3387150000000005</c:v>
                </c:pt>
                <c:pt idx="514">
                  <c:v>9.3419559999999997</c:v>
                </c:pt>
                <c:pt idx="515">
                  <c:v>9.3452010000000012</c:v>
                </c:pt>
                <c:pt idx="516">
                  <c:v>9.3484500000000015</c:v>
                </c:pt>
                <c:pt idx="517">
                  <c:v>9.3517030000000005</c:v>
                </c:pt>
                <c:pt idx="518">
                  <c:v>9.3549610000000012</c:v>
                </c:pt>
                <c:pt idx="519">
                  <c:v>9.3582219999999996</c:v>
                </c:pt>
                <c:pt idx="520">
                  <c:v>9.3614880000000067</c:v>
                </c:pt>
                <c:pt idx="521">
                  <c:v>9.3647580000000001</c:v>
                </c:pt>
                <c:pt idx="522">
                  <c:v>9.3680320000000048</c:v>
                </c:pt>
                <c:pt idx="523">
                  <c:v>9.3713090000000001</c:v>
                </c:pt>
                <c:pt idx="524">
                  <c:v>9.3745910000000006</c:v>
                </c:pt>
                <c:pt idx="525">
                  <c:v>9.3778770000000016</c:v>
                </c:pt>
                <c:pt idx="526">
                  <c:v>9.3811670000000014</c:v>
                </c:pt>
                <c:pt idx="527">
                  <c:v>9.3844600000000007</c:v>
                </c:pt>
                <c:pt idx="528">
                  <c:v>9.3877570000000006</c:v>
                </c:pt>
                <c:pt idx="529">
                  <c:v>9.3910590000000003</c:v>
                </c:pt>
                <c:pt idx="530">
                  <c:v>9.3943639999999995</c:v>
                </c:pt>
                <c:pt idx="531">
                  <c:v>9.397672</c:v>
                </c:pt>
                <c:pt idx="532">
                  <c:v>9.4009850000000004</c:v>
                </c:pt>
                <c:pt idx="533">
                  <c:v>9.4043010000000002</c:v>
                </c:pt>
                <c:pt idx="534">
                  <c:v>9.4076210000000025</c:v>
                </c:pt>
                <c:pt idx="535">
                  <c:v>9.4109440000000006</c:v>
                </c:pt>
                <c:pt idx="536">
                  <c:v>9.4142709999999994</c:v>
                </c:pt>
                <c:pt idx="537">
                  <c:v>9.4176020000000005</c:v>
                </c:pt>
                <c:pt idx="538">
                  <c:v>9.4209360000000046</c:v>
                </c:pt>
                <c:pt idx="539">
                  <c:v>9.4242729999999995</c:v>
                </c:pt>
                <c:pt idx="540">
                  <c:v>9.4276150000000012</c:v>
                </c:pt>
                <c:pt idx="541">
                  <c:v>9.4309589999999996</c:v>
                </c:pt>
                <c:pt idx="542">
                  <c:v>9.4343070000000004</c:v>
                </c:pt>
                <c:pt idx="543">
                  <c:v>9.437659</c:v>
                </c:pt>
                <c:pt idx="544">
                  <c:v>9.4410129999999999</c:v>
                </c:pt>
                <c:pt idx="545">
                  <c:v>9.4443719999999889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779520"/>
        <c:axId val="16780096"/>
      </c:scatterChart>
      <c:valAx>
        <c:axId val="16779520"/>
        <c:scaling>
          <c:orientation val="minMax"/>
          <c:max val="35"/>
          <c:min val="2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dirty="0">
                    <a:latin typeface="Times New Roman" pitchFamily="18" charset="0"/>
                    <a:cs typeface="Times New Roman" pitchFamily="18" charset="0"/>
                  </a:rPr>
                  <a:t>x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6780096"/>
        <c:crosses val="autoZero"/>
        <c:crossBetween val="midCat"/>
      </c:valAx>
      <c:valAx>
        <c:axId val="16780096"/>
        <c:scaling>
          <c:orientation val="minMax"/>
          <c:max val="9.5"/>
          <c:min val="7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1800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sz="1800" baseline="-2500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sz="1800" dirty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>
            <c:manualLayout>
              <c:xMode val="edge"/>
              <c:yMode val="edge"/>
              <c:x val="2.7777777777777981E-2"/>
              <c:y val="0.4042145123336384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6779520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25400"/>
          </c:spPr>
          <c:marker>
            <c:symbol val="none"/>
          </c:marker>
          <c:xVal>
            <c:numRef>
              <c:f>stphpts!$A$1:$A$310</c:f>
              <c:numCache>
                <c:formatCode>General</c:formatCode>
                <c:ptCount val="310"/>
                <c:pt idx="0">
                  <c:v>25.1</c:v>
                </c:pt>
                <c:pt idx="1">
                  <c:v>25.12</c:v>
                </c:pt>
                <c:pt idx="2">
                  <c:v>25.14</c:v>
                </c:pt>
                <c:pt idx="3">
                  <c:v>25.16</c:v>
                </c:pt>
                <c:pt idx="4">
                  <c:v>25.18</c:v>
                </c:pt>
                <c:pt idx="5">
                  <c:v>25.2</c:v>
                </c:pt>
                <c:pt idx="6">
                  <c:v>25.22</c:v>
                </c:pt>
                <c:pt idx="7">
                  <c:v>25.24</c:v>
                </c:pt>
                <c:pt idx="8">
                  <c:v>25.259999999999987</c:v>
                </c:pt>
                <c:pt idx="9">
                  <c:v>25.279999999999987</c:v>
                </c:pt>
                <c:pt idx="10">
                  <c:v>25.3</c:v>
                </c:pt>
                <c:pt idx="11">
                  <c:v>25.32</c:v>
                </c:pt>
                <c:pt idx="12">
                  <c:v>25.34</c:v>
                </c:pt>
                <c:pt idx="13">
                  <c:v>25.36</c:v>
                </c:pt>
                <c:pt idx="14">
                  <c:v>25.38</c:v>
                </c:pt>
                <c:pt idx="15">
                  <c:v>25.4</c:v>
                </c:pt>
                <c:pt idx="16">
                  <c:v>25.419999999999987</c:v>
                </c:pt>
                <c:pt idx="17">
                  <c:v>25.439999999999987</c:v>
                </c:pt>
                <c:pt idx="18">
                  <c:v>25.459999999999987</c:v>
                </c:pt>
                <c:pt idx="19">
                  <c:v>25.479999999999986</c:v>
                </c:pt>
                <c:pt idx="20">
                  <c:v>25.5</c:v>
                </c:pt>
                <c:pt idx="21">
                  <c:v>25.52</c:v>
                </c:pt>
                <c:pt idx="22">
                  <c:v>25.54</c:v>
                </c:pt>
                <c:pt idx="23">
                  <c:v>25.56</c:v>
                </c:pt>
                <c:pt idx="24">
                  <c:v>25.58</c:v>
                </c:pt>
                <c:pt idx="25">
                  <c:v>25.6</c:v>
                </c:pt>
                <c:pt idx="26">
                  <c:v>25.62</c:v>
                </c:pt>
                <c:pt idx="27">
                  <c:v>25.64</c:v>
                </c:pt>
                <c:pt idx="28">
                  <c:v>25.66</c:v>
                </c:pt>
                <c:pt idx="29">
                  <c:v>25.68</c:v>
                </c:pt>
                <c:pt idx="30">
                  <c:v>25.7</c:v>
                </c:pt>
                <c:pt idx="31">
                  <c:v>25.72</c:v>
                </c:pt>
                <c:pt idx="32">
                  <c:v>25.74</c:v>
                </c:pt>
                <c:pt idx="33">
                  <c:v>25.759999999999987</c:v>
                </c:pt>
                <c:pt idx="34">
                  <c:v>25.779999999999987</c:v>
                </c:pt>
                <c:pt idx="35">
                  <c:v>25.8</c:v>
                </c:pt>
                <c:pt idx="36">
                  <c:v>25.82</c:v>
                </c:pt>
                <c:pt idx="37">
                  <c:v>25.84</c:v>
                </c:pt>
                <c:pt idx="38">
                  <c:v>25.86</c:v>
                </c:pt>
                <c:pt idx="39">
                  <c:v>25.88</c:v>
                </c:pt>
                <c:pt idx="40">
                  <c:v>25.9</c:v>
                </c:pt>
                <c:pt idx="41">
                  <c:v>25.919999999999987</c:v>
                </c:pt>
                <c:pt idx="42">
                  <c:v>25.939999999999987</c:v>
                </c:pt>
                <c:pt idx="43">
                  <c:v>25.959999999999987</c:v>
                </c:pt>
                <c:pt idx="44">
                  <c:v>25.979999999999986</c:v>
                </c:pt>
                <c:pt idx="45">
                  <c:v>26</c:v>
                </c:pt>
                <c:pt idx="46">
                  <c:v>26.02</c:v>
                </c:pt>
                <c:pt idx="47">
                  <c:v>26.04</c:v>
                </c:pt>
                <c:pt idx="48">
                  <c:v>26.06</c:v>
                </c:pt>
                <c:pt idx="49">
                  <c:v>26.08</c:v>
                </c:pt>
                <c:pt idx="50">
                  <c:v>26.1</c:v>
                </c:pt>
                <c:pt idx="51">
                  <c:v>26.12</c:v>
                </c:pt>
                <c:pt idx="52">
                  <c:v>26.14</c:v>
                </c:pt>
                <c:pt idx="53">
                  <c:v>26.16</c:v>
                </c:pt>
                <c:pt idx="54">
                  <c:v>26.18</c:v>
                </c:pt>
                <c:pt idx="55">
                  <c:v>26.2</c:v>
                </c:pt>
                <c:pt idx="56">
                  <c:v>26.22</c:v>
                </c:pt>
                <c:pt idx="57">
                  <c:v>26.24</c:v>
                </c:pt>
                <c:pt idx="58">
                  <c:v>26.259999999999987</c:v>
                </c:pt>
                <c:pt idx="59">
                  <c:v>26.279999999999987</c:v>
                </c:pt>
                <c:pt idx="60">
                  <c:v>26.3</c:v>
                </c:pt>
                <c:pt idx="61">
                  <c:v>26.32</c:v>
                </c:pt>
                <c:pt idx="62">
                  <c:v>26.34</c:v>
                </c:pt>
                <c:pt idx="63">
                  <c:v>26.36</c:v>
                </c:pt>
                <c:pt idx="64">
                  <c:v>26.38</c:v>
                </c:pt>
                <c:pt idx="65">
                  <c:v>26.4</c:v>
                </c:pt>
                <c:pt idx="66">
                  <c:v>26.419999999999987</c:v>
                </c:pt>
                <c:pt idx="67">
                  <c:v>26.439999999999987</c:v>
                </c:pt>
                <c:pt idx="68">
                  <c:v>26.459999999999987</c:v>
                </c:pt>
                <c:pt idx="69">
                  <c:v>26.479999999999986</c:v>
                </c:pt>
                <c:pt idx="70">
                  <c:v>26.5</c:v>
                </c:pt>
                <c:pt idx="71">
                  <c:v>26.52</c:v>
                </c:pt>
                <c:pt idx="72">
                  <c:v>26.54</c:v>
                </c:pt>
                <c:pt idx="73">
                  <c:v>26.56</c:v>
                </c:pt>
                <c:pt idx="74">
                  <c:v>26.58</c:v>
                </c:pt>
                <c:pt idx="75">
                  <c:v>26.6</c:v>
                </c:pt>
                <c:pt idx="76">
                  <c:v>26.62</c:v>
                </c:pt>
                <c:pt idx="77">
                  <c:v>26.64</c:v>
                </c:pt>
                <c:pt idx="78">
                  <c:v>26.66</c:v>
                </c:pt>
                <c:pt idx="79">
                  <c:v>26.68</c:v>
                </c:pt>
                <c:pt idx="80">
                  <c:v>26.7</c:v>
                </c:pt>
                <c:pt idx="81">
                  <c:v>26.72</c:v>
                </c:pt>
                <c:pt idx="82">
                  <c:v>26.74</c:v>
                </c:pt>
                <c:pt idx="83">
                  <c:v>26.759999999999987</c:v>
                </c:pt>
                <c:pt idx="84">
                  <c:v>26.779999999999987</c:v>
                </c:pt>
                <c:pt idx="85">
                  <c:v>26.8</c:v>
                </c:pt>
                <c:pt idx="86">
                  <c:v>26.82</c:v>
                </c:pt>
                <c:pt idx="87">
                  <c:v>26.84</c:v>
                </c:pt>
                <c:pt idx="88">
                  <c:v>26.86</c:v>
                </c:pt>
                <c:pt idx="89">
                  <c:v>26.88</c:v>
                </c:pt>
                <c:pt idx="90">
                  <c:v>26.9</c:v>
                </c:pt>
                <c:pt idx="91">
                  <c:v>26.919999999999987</c:v>
                </c:pt>
                <c:pt idx="92">
                  <c:v>26.939999999999987</c:v>
                </c:pt>
                <c:pt idx="93">
                  <c:v>26.959999999999987</c:v>
                </c:pt>
                <c:pt idx="94">
                  <c:v>26.979999999999986</c:v>
                </c:pt>
                <c:pt idx="95">
                  <c:v>27</c:v>
                </c:pt>
                <c:pt idx="96">
                  <c:v>27.02</c:v>
                </c:pt>
                <c:pt idx="97">
                  <c:v>27.04</c:v>
                </c:pt>
                <c:pt idx="98">
                  <c:v>27.06</c:v>
                </c:pt>
                <c:pt idx="99">
                  <c:v>27.08</c:v>
                </c:pt>
                <c:pt idx="100">
                  <c:v>27.1</c:v>
                </c:pt>
                <c:pt idx="101">
                  <c:v>27.12</c:v>
                </c:pt>
                <c:pt idx="102">
                  <c:v>27.14</c:v>
                </c:pt>
                <c:pt idx="103">
                  <c:v>27.16</c:v>
                </c:pt>
                <c:pt idx="104">
                  <c:v>27.18</c:v>
                </c:pt>
                <c:pt idx="105">
                  <c:v>27.2</c:v>
                </c:pt>
                <c:pt idx="106">
                  <c:v>27.22</c:v>
                </c:pt>
                <c:pt idx="107">
                  <c:v>27.24</c:v>
                </c:pt>
                <c:pt idx="108">
                  <c:v>27.259999999999987</c:v>
                </c:pt>
                <c:pt idx="109">
                  <c:v>27.279999999999987</c:v>
                </c:pt>
                <c:pt idx="110">
                  <c:v>27.3</c:v>
                </c:pt>
                <c:pt idx="111">
                  <c:v>27.32</c:v>
                </c:pt>
                <c:pt idx="112">
                  <c:v>27.34</c:v>
                </c:pt>
                <c:pt idx="113">
                  <c:v>27.36</c:v>
                </c:pt>
                <c:pt idx="114">
                  <c:v>27.38</c:v>
                </c:pt>
                <c:pt idx="115">
                  <c:v>27.4</c:v>
                </c:pt>
                <c:pt idx="116">
                  <c:v>27.419999999999987</c:v>
                </c:pt>
                <c:pt idx="117">
                  <c:v>27.439999999999987</c:v>
                </c:pt>
                <c:pt idx="118">
                  <c:v>27.459999999999987</c:v>
                </c:pt>
                <c:pt idx="119">
                  <c:v>27.479999999999986</c:v>
                </c:pt>
                <c:pt idx="120">
                  <c:v>27.5</c:v>
                </c:pt>
                <c:pt idx="121">
                  <c:v>27.52</c:v>
                </c:pt>
                <c:pt idx="122">
                  <c:v>27.54</c:v>
                </c:pt>
                <c:pt idx="123">
                  <c:v>27.56</c:v>
                </c:pt>
                <c:pt idx="124">
                  <c:v>27.58</c:v>
                </c:pt>
                <c:pt idx="125">
                  <c:v>27.6</c:v>
                </c:pt>
                <c:pt idx="126">
                  <c:v>27.62</c:v>
                </c:pt>
                <c:pt idx="127">
                  <c:v>27.64</c:v>
                </c:pt>
                <c:pt idx="128">
                  <c:v>27.66</c:v>
                </c:pt>
                <c:pt idx="129">
                  <c:v>27.68</c:v>
                </c:pt>
                <c:pt idx="130">
                  <c:v>27.7</c:v>
                </c:pt>
                <c:pt idx="131">
                  <c:v>27.72</c:v>
                </c:pt>
                <c:pt idx="132">
                  <c:v>27.74</c:v>
                </c:pt>
                <c:pt idx="133">
                  <c:v>27.759999999999987</c:v>
                </c:pt>
                <c:pt idx="134">
                  <c:v>27.779999999999987</c:v>
                </c:pt>
                <c:pt idx="135">
                  <c:v>27.8</c:v>
                </c:pt>
                <c:pt idx="136">
                  <c:v>27.82</c:v>
                </c:pt>
                <c:pt idx="137">
                  <c:v>27.84</c:v>
                </c:pt>
                <c:pt idx="138">
                  <c:v>27.86</c:v>
                </c:pt>
                <c:pt idx="139">
                  <c:v>27.88</c:v>
                </c:pt>
                <c:pt idx="140">
                  <c:v>27.9</c:v>
                </c:pt>
                <c:pt idx="141">
                  <c:v>27.919999999999987</c:v>
                </c:pt>
                <c:pt idx="142">
                  <c:v>27.939999999999987</c:v>
                </c:pt>
                <c:pt idx="143">
                  <c:v>27.959999999999987</c:v>
                </c:pt>
                <c:pt idx="144">
                  <c:v>27.979999999999986</c:v>
                </c:pt>
                <c:pt idx="145">
                  <c:v>28</c:v>
                </c:pt>
                <c:pt idx="146">
                  <c:v>28.02</c:v>
                </c:pt>
                <c:pt idx="147">
                  <c:v>28.04</c:v>
                </c:pt>
                <c:pt idx="148">
                  <c:v>28.06</c:v>
                </c:pt>
                <c:pt idx="149">
                  <c:v>28.08</c:v>
                </c:pt>
                <c:pt idx="150">
                  <c:v>28.1</c:v>
                </c:pt>
                <c:pt idx="151">
                  <c:v>28.12</c:v>
                </c:pt>
                <c:pt idx="152">
                  <c:v>28.14</c:v>
                </c:pt>
                <c:pt idx="153">
                  <c:v>28.16</c:v>
                </c:pt>
                <c:pt idx="154">
                  <c:v>28.18</c:v>
                </c:pt>
                <c:pt idx="155">
                  <c:v>28.2</c:v>
                </c:pt>
                <c:pt idx="156">
                  <c:v>28.22</c:v>
                </c:pt>
                <c:pt idx="157">
                  <c:v>28.24</c:v>
                </c:pt>
                <c:pt idx="158">
                  <c:v>28.259999999999987</c:v>
                </c:pt>
                <c:pt idx="159">
                  <c:v>28.279999999999987</c:v>
                </c:pt>
                <c:pt idx="160">
                  <c:v>28.3</c:v>
                </c:pt>
                <c:pt idx="161">
                  <c:v>28.32</c:v>
                </c:pt>
                <c:pt idx="162">
                  <c:v>28.34</c:v>
                </c:pt>
                <c:pt idx="163">
                  <c:v>28.36</c:v>
                </c:pt>
                <c:pt idx="164">
                  <c:v>28.38</c:v>
                </c:pt>
                <c:pt idx="165">
                  <c:v>28.4</c:v>
                </c:pt>
                <c:pt idx="166">
                  <c:v>28.419999999999987</c:v>
                </c:pt>
                <c:pt idx="167">
                  <c:v>28.439999999999987</c:v>
                </c:pt>
                <c:pt idx="168">
                  <c:v>28.459999999999987</c:v>
                </c:pt>
                <c:pt idx="169">
                  <c:v>28.479999999999986</c:v>
                </c:pt>
                <c:pt idx="170">
                  <c:v>28.5</c:v>
                </c:pt>
                <c:pt idx="171">
                  <c:v>28.52</c:v>
                </c:pt>
                <c:pt idx="172">
                  <c:v>28.54</c:v>
                </c:pt>
                <c:pt idx="173">
                  <c:v>28.56</c:v>
                </c:pt>
                <c:pt idx="174">
                  <c:v>28.58</c:v>
                </c:pt>
                <c:pt idx="175">
                  <c:v>28.6</c:v>
                </c:pt>
                <c:pt idx="176">
                  <c:v>28.62</c:v>
                </c:pt>
                <c:pt idx="177">
                  <c:v>28.64</c:v>
                </c:pt>
                <c:pt idx="178">
                  <c:v>28.66</c:v>
                </c:pt>
                <c:pt idx="179">
                  <c:v>28.68</c:v>
                </c:pt>
                <c:pt idx="180">
                  <c:v>28.7</c:v>
                </c:pt>
                <c:pt idx="181">
                  <c:v>28.72</c:v>
                </c:pt>
                <c:pt idx="182">
                  <c:v>28.74</c:v>
                </c:pt>
                <c:pt idx="183">
                  <c:v>28.759999999999987</c:v>
                </c:pt>
                <c:pt idx="184">
                  <c:v>28.779999999999987</c:v>
                </c:pt>
                <c:pt idx="185">
                  <c:v>28.8</c:v>
                </c:pt>
                <c:pt idx="186">
                  <c:v>28.82</c:v>
                </c:pt>
                <c:pt idx="187">
                  <c:v>28.84</c:v>
                </c:pt>
                <c:pt idx="188">
                  <c:v>28.86</c:v>
                </c:pt>
                <c:pt idx="189">
                  <c:v>28.88</c:v>
                </c:pt>
                <c:pt idx="190">
                  <c:v>28.9</c:v>
                </c:pt>
                <c:pt idx="191">
                  <c:v>28.919999999999987</c:v>
                </c:pt>
                <c:pt idx="192">
                  <c:v>28.939999999999987</c:v>
                </c:pt>
                <c:pt idx="193">
                  <c:v>28.959999999999987</c:v>
                </c:pt>
                <c:pt idx="194">
                  <c:v>28.979999999999986</c:v>
                </c:pt>
                <c:pt idx="195">
                  <c:v>29</c:v>
                </c:pt>
                <c:pt idx="196">
                  <c:v>29.02</c:v>
                </c:pt>
                <c:pt idx="197">
                  <c:v>29.04</c:v>
                </c:pt>
                <c:pt idx="198">
                  <c:v>29.06</c:v>
                </c:pt>
                <c:pt idx="199">
                  <c:v>29.08</c:v>
                </c:pt>
                <c:pt idx="200">
                  <c:v>29.1</c:v>
                </c:pt>
                <c:pt idx="201">
                  <c:v>29.12</c:v>
                </c:pt>
                <c:pt idx="202">
                  <c:v>29.14</c:v>
                </c:pt>
                <c:pt idx="203">
                  <c:v>29.16</c:v>
                </c:pt>
                <c:pt idx="204">
                  <c:v>29.18</c:v>
                </c:pt>
                <c:pt idx="205">
                  <c:v>29.2</c:v>
                </c:pt>
                <c:pt idx="206">
                  <c:v>29.22</c:v>
                </c:pt>
                <c:pt idx="207">
                  <c:v>29.24</c:v>
                </c:pt>
                <c:pt idx="208">
                  <c:v>29.259999999999987</c:v>
                </c:pt>
                <c:pt idx="209">
                  <c:v>29.279999999999987</c:v>
                </c:pt>
                <c:pt idx="210">
                  <c:v>29.3</c:v>
                </c:pt>
                <c:pt idx="211">
                  <c:v>29.32</c:v>
                </c:pt>
                <c:pt idx="212">
                  <c:v>29.34</c:v>
                </c:pt>
                <c:pt idx="213">
                  <c:v>29.36</c:v>
                </c:pt>
                <c:pt idx="214">
                  <c:v>29.38</c:v>
                </c:pt>
                <c:pt idx="215">
                  <c:v>29.4</c:v>
                </c:pt>
                <c:pt idx="216">
                  <c:v>29.419999999999987</c:v>
                </c:pt>
                <c:pt idx="217">
                  <c:v>29.439999999999987</c:v>
                </c:pt>
                <c:pt idx="218">
                  <c:v>29.459999999999987</c:v>
                </c:pt>
                <c:pt idx="219">
                  <c:v>29.479999999999986</c:v>
                </c:pt>
                <c:pt idx="220">
                  <c:v>29.5</c:v>
                </c:pt>
                <c:pt idx="221">
                  <c:v>29.52</c:v>
                </c:pt>
                <c:pt idx="222">
                  <c:v>29.54</c:v>
                </c:pt>
                <c:pt idx="223">
                  <c:v>29.56</c:v>
                </c:pt>
                <c:pt idx="224">
                  <c:v>29.58</c:v>
                </c:pt>
                <c:pt idx="225">
                  <c:v>29.6</c:v>
                </c:pt>
                <c:pt idx="226">
                  <c:v>29.62</c:v>
                </c:pt>
                <c:pt idx="227">
                  <c:v>29.64</c:v>
                </c:pt>
                <c:pt idx="228">
                  <c:v>29.66</c:v>
                </c:pt>
                <c:pt idx="229">
                  <c:v>29.68</c:v>
                </c:pt>
                <c:pt idx="230">
                  <c:v>29.7</c:v>
                </c:pt>
                <c:pt idx="231">
                  <c:v>29.72</c:v>
                </c:pt>
                <c:pt idx="232">
                  <c:v>29.74</c:v>
                </c:pt>
                <c:pt idx="233">
                  <c:v>29.759999999999987</c:v>
                </c:pt>
                <c:pt idx="234">
                  <c:v>29.779999999999987</c:v>
                </c:pt>
                <c:pt idx="235">
                  <c:v>29.8</c:v>
                </c:pt>
                <c:pt idx="236">
                  <c:v>29.82</c:v>
                </c:pt>
                <c:pt idx="237">
                  <c:v>29.84</c:v>
                </c:pt>
                <c:pt idx="238">
                  <c:v>29.86</c:v>
                </c:pt>
                <c:pt idx="239">
                  <c:v>29.88</c:v>
                </c:pt>
                <c:pt idx="240">
                  <c:v>29.9</c:v>
                </c:pt>
                <c:pt idx="241">
                  <c:v>29.919999999999987</c:v>
                </c:pt>
                <c:pt idx="242">
                  <c:v>29.939999999999987</c:v>
                </c:pt>
                <c:pt idx="243">
                  <c:v>29.959999999999987</c:v>
                </c:pt>
                <c:pt idx="244">
                  <c:v>29.979999999999986</c:v>
                </c:pt>
                <c:pt idx="245">
                  <c:v>30</c:v>
                </c:pt>
                <c:pt idx="246">
                  <c:v>30.02</c:v>
                </c:pt>
                <c:pt idx="247">
                  <c:v>30.04</c:v>
                </c:pt>
                <c:pt idx="248">
                  <c:v>30.06</c:v>
                </c:pt>
                <c:pt idx="249">
                  <c:v>30.08</c:v>
                </c:pt>
                <c:pt idx="250">
                  <c:v>30.1</c:v>
                </c:pt>
                <c:pt idx="251">
                  <c:v>30.12</c:v>
                </c:pt>
                <c:pt idx="252">
                  <c:v>30.14</c:v>
                </c:pt>
                <c:pt idx="253">
                  <c:v>30.16</c:v>
                </c:pt>
                <c:pt idx="254">
                  <c:v>30.18</c:v>
                </c:pt>
                <c:pt idx="255">
                  <c:v>30.2</c:v>
                </c:pt>
                <c:pt idx="256">
                  <c:v>30.22</c:v>
                </c:pt>
                <c:pt idx="257">
                  <c:v>30.24</c:v>
                </c:pt>
                <c:pt idx="258">
                  <c:v>30.259999999999987</c:v>
                </c:pt>
                <c:pt idx="259">
                  <c:v>30.279999999999987</c:v>
                </c:pt>
                <c:pt idx="260">
                  <c:v>30.3</c:v>
                </c:pt>
                <c:pt idx="261">
                  <c:v>30.32</c:v>
                </c:pt>
                <c:pt idx="262">
                  <c:v>30.34</c:v>
                </c:pt>
                <c:pt idx="263">
                  <c:v>30.36</c:v>
                </c:pt>
                <c:pt idx="264">
                  <c:v>30.38</c:v>
                </c:pt>
                <c:pt idx="265">
                  <c:v>30.4</c:v>
                </c:pt>
                <c:pt idx="266">
                  <c:v>30.419999999999987</c:v>
                </c:pt>
                <c:pt idx="267">
                  <c:v>30.439999999999987</c:v>
                </c:pt>
                <c:pt idx="268">
                  <c:v>30.459999999999987</c:v>
                </c:pt>
                <c:pt idx="269">
                  <c:v>30.479999999999986</c:v>
                </c:pt>
                <c:pt idx="270">
                  <c:v>30.5</c:v>
                </c:pt>
                <c:pt idx="271">
                  <c:v>30.52</c:v>
                </c:pt>
                <c:pt idx="272">
                  <c:v>30.54</c:v>
                </c:pt>
                <c:pt idx="273">
                  <c:v>30.56</c:v>
                </c:pt>
                <c:pt idx="274">
                  <c:v>30.58</c:v>
                </c:pt>
                <c:pt idx="275">
                  <c:v>30.6</c:v>
                </c:pt>
                <c:pt idx="276">
                  <c:v>30.62</c:v>
                </c:pt>
                <c:pt idx="277">
                  <c:v>30.64</c:v>
                </c:pt>
                <c:pt idx="278">
                  <c:v>30.66</c:v>
                </c:pt>
                <c:pt idx="279">
                  <c:v>30.68</c:v>
                </c:pt>
                <c:pt idx="280">
                  <c:v>30.7</c:v>
                </c:pt>
                <c:pt idx="281">
                  <c:v>30.72</c:v>
                </c:pt>
                <c:pt idx="282">
                  <c:v>30.74</c:v>
                </c:pt>
                <c:pt idx="283">
                  <c:v>30.759999999999987</c:v>
                </c:pt>
                <c:pt idx="284">
                  <c:v>30.779999999999987</c:v>
                </c:pt>
                <c:pt idx="285">
                  <c:v>30.8</c:v>
                </c:pt>
                <c:pt idx="286">
                  <c:v>30.82</c:v>
                </c:pt>
                <c:pt idx="287">
                  <c:v>30.84</c:v>
                </c:pt>
                <c:pt idx="288">
                  <c:v>30.86</c:v>
                </c:pt>
                <c:pt idx="289">
                  <c:v>30.88</c:v>
                </c:pt>
                <c:pt idx="290">
                  <c:v>30.9</c:v>
                </c:pt>
                <c:pt idx="291">
                  <c:v>30.919999999999987</c:v>
                </c:pt>
                <c:pt idx="292">
                  <c:v>30.939999999999987</c:v>
                </c:pt>
                <c:pt idx="293">
                  <c:v>30.959999999999987</c:v>
                </c:pt>
                <c:pt idx="294">
                  <c:v>30.979999999999986</c:v>
                </c:pt>
                <c:pt idx="295">
                  <c:v>31</c:v>
                </c:pt>
                <c:pt idx="296">
                  <c:v>31.02</c:v>
                </c:pt>
                <c:pt idx="297">
                  <c:v>31.04</c:v>
                </c:pt>
                <c:pt idx="298">
                  <c:v>31.06</c:v>
                </c:pt>
                <c:pt idx="299">
                  <c:v>31.08</c:v>
                </c:pt>
                <c:pt idx="300">
                  <c:v>31.1</c:v>
                </c:pt>
                <c:pt idx="301">
                  <c:v>31.12</c:v>
                </c:pt>
                <c:pt idx="302">
                  <c:v>31.14</c:v>
                </c:pt>
                <c:pt idx="303">
                  <c:v>31.16</c:v>
                </c:pt>
                <c:pt idx="304">
                  <c:v>31.18</c:v>
                </c:pt>
                <c:pt idx="305">
                  <c:v>31.2</c:v>
                </c:pt>
                <c:pt idx="306">
                  <c:v>31.22</c:v>
                </c:pt>
                <c:pt idx="307">
                  <c:v>31.24</c:v>
                </c:pt>
                <c:pt idx="308">
                  <c:v>31.259999999999987</c:v>
                </c:pt>
              </c:numCache>
            </c:numRef>
          </c:xVal>
          <c:yVal>
            <c:numRef>
              <c:f>stphpts!$B$1:$B$310</c:f>
              <c:numCache>
                <c:formatCode>General</c:formatCode>
                <c:ptCount val="310"/>
                <c:pt idx="0">
                  <c:v>6.9763040000000034</c:v>
                </c:pt>
                <c:pt idx="1">
                  <c:v>6.9806420000000164</c:v>
                </c:pt>
                <c:pt idx="2">
                  <c:v>6.9849809999999852</c:v>
                </c:pt>
                <c:pt idx="3">
                  <c:v>6.9893210000000145</c:v>
                </c:pt>
                <c:pt idx="4">
                  <c:v>6.9936620000000165</c:v>
                </c:pt>
                <c:pt idx="5">
                  <c:v>6.9980039999999999</c:v>
                </c:pt>
                <c:pt idx="6">
                  <c:v>7.0023470000000003</c:v>
                </c:pt>
                <c:pt idx="7">
                  <c:v>7.0066910000000124</c:v>
                </c:pt>
                <c:pt idx="8">
                  <c:v>7.0110359999999945</c:v>
                </c:pt>
                <c:pt idx="9">
                  <c:v>7.0153819999999945</c:v>
                </c:pt>
                <c:pt idx="10">
                  <c:v>7.0197289999999999</c:v>
                </c:pt>
                <c:pt idx="11">
                  <c:v>7.0240769999999841</c:v>
                </c:pt>
                <c:pt idx="12">
                  <c:v>7.0284259999999863</c:v>
                </c:pt>
                <c:pt idx="13">
                  <c:v>7.0327760000000001</c:v>
                </c:pt>
                <c:pt idx="14">
                  <c:v>7.0371269999999955</c:v>
                </c:pt>
                <c:pt idx="15">
                  <c:v>7.0414789999999998</c:v>
                </c:pt>
                <c:pt idx="16">
                  <c:v>7.045833</c:v>
                </c:pt>
                <c:pt idx="17">
                  <c:v>7.0501869999999851</c:v>
                </c:pt>
                <c:pt idx="18">
                  <c:v>7.0545419999999863</c:v>
                </c:pt>
                <c:pt idx="19">
                  <c:v>7.0588990000000003</c:v>
                </c:pt>
                <c:pt idx="20">
                  <c:v>7.063256</c:v>
                </c:pt>
                <c:pt idx="21">
                  <c:v>7.0676149999999813</c:v>
                </c:pt>
                <c:pt idx="22">
                  <c:v>7.0719750000000001</c:v>
                </c:pt>
                <c:pt idx="23">
                  <c:v>7.0763360000000004</c:v>
                </c:pt>
                <c:pt idx="24">
                  <c:v>7.0806979999999999</c:v>
                </c:pt>
                <c:pt idx="25">
                  <c:v>7.0850609999999996</c:v>
                </c:pt>
                <c:pt idx="26">
                  <c:v>7.0894250000000003</c:v>
                </c:pt>
                <c:pt idx="27">
                  <c:v>7.0937910000000004</c:v>
                </c:pt>
                <c:pt idx="28">
                  <c:v>7.0981569999999863</c:v>
                </c:pt>
                <c:pt idx="29">
                  <c:v>7.1025249999999813</c:v>
                </c:pt>
                <c:pt idx="30">
                  <c:v>7.1068939999999996</c:v>
                </c:pt>
                <c:pt idx="31">
                  <c:v>7.1112640000000003</c:v>
                </c:pt>
                <c:pt idx="32">
                  <c:v>7.1156349999999842</c:v>
                </c:pt>
                <c:pt idx="33">
                  <c:v>7.1200069999999851</c:v>
                </c:pt>
                <c:pt idx="34">
                  <c:v>7.1243809999999756</c:v>
                </c:pt>
                <c:pt idx="35">
                  <c:v>7.1287559999999832</c:v>
                </c:pt>
                <c:pt idx="36">
                  <c:v>7.1331319999999945</c:v>
                </c:pt>
                <c:pt idx="37">
                  <c:v>7.1375089999999863</c:v>
                </c:pt>
                <c:pt idx="38">
                  <c:v>7.1418879999999945</c:v>
                </c:pt>
                <c:pt idx="39">
                  <c:v>7.1462680000000134</c:v>
                </c:pt>
                <c:pt idx="40">
                  <c:v>7.1506489999999996</c:v>
                </c:pt>
                <c:pt idx="41">
                  <c:v>7.1550309999999842</c:v>
                </c:pt>
                <c:pt idx="42">
                  <c:v>7.1594149999999832</c:v>
                </c:pt>
                <c:pt idx="43">
                  <c:v>7.163799</c:v>
                </c:pt>
                <c:pt idx="44">
                  <c:v>7.1681859999999746</c:v>
                </c:pt>
                <c:pt idx="45">
                  <c:v>7.1725729999999945</c:v>
                </c:pt>
                <c:pt idx="46">
                  <c:v>7.1769619999999996</c:v>
                </c:pt>
                <c:pt idx="47">
                  <c:v>7.1813520000000004</c:v>
                </c:pt>
                <c:pt idx="48">
                  <c:v>7.1857430000000004</c:v>
                </c:pt>
                <c:pt idx="49">
                  <c:v>7.1901359999999785</c:v>
                </c:pt>
                <c:pt idx="50">
                  <c:v>7.1945299999999852</c:v>
                </c:pt>
                <c:pt idx="51">
                  <c:v>7.1989249999999831</c:v>
                </c:pt>
                <c:pt idx="52">
                  <c:v>7.2033220000000124</c:v>
                </c:pt>
                <c:pt idx="53">
                  <c:v>7.2077200000000001</c:v>
                </c:pt>
                <c:pt idx="54">
                  <c:v>7.2121199999999863</c:v>
                </c:pt>
                <c:pt idx="55">
                  <c:v>7.2165210000000002</c:v>
                </c:pt>
                <c:pt idx="56">
                  <c:v>7.220923</c:v>
                </c:pt>
                <c:pt idx="57">
                  <c:v>7.2253270000000001</c:v>
                </c:pt>
                <c:pt idx="58">
                  <c:v>7.2297320000000003</c:v>
                </c:pt>
                <c:pt idx="59">
                  <c:v>7.2341389999999945</c:v>
                </c:pt>
                <c:pt idx="60">
                  <c:v>7.2385469999999996</c:v>
                </c:pt>
                <c:pt idx="61">
                  <c:v>7.2429559999999871</c:v>
                </c:pt>
                <c:pt idx="62">
                  <c:v>7.2473669999999997</c:v>
                </c:pt>
                <c:pt idx="63">
                  <c:v>7.2517800000000001</c:v>
                </c:pt>
                <c:pt idx="64">
                  <c:v>7.2561939999999998</c:v>
                </c:pt>
                <c:pt idx="65">
                  <c:v>7.2606089999999996</c:v>
                </c:pt>
                <c:pt idx="66">
                  <c:v>7.2650269999999955</c:v>
                </c:pt>
                <c:pt idx="67">
                  <c:v>7.2694450000000002</c:v>
                </c:pt>
                <c:pt idx="68">
                  <c:v>7.2738649999999998</c:v>
                </c:pt>
                <c:pt idx="69">
                  <c:v>7.2782869999999997</c:v>
                </c:pt>
                <c:pt idx="70">
                  <c:v>7.2827099999999998</c:v>
                </c:pt>
                <c:pt idx="71">
                  <c:v>7.2871349999999842</c:v>
                </c:pt>
                <c:pt idx="72">
                  <c:v>7.2915609999999997</c:v>
                </c:pt>
                <c:pt idx="73">
                  <c:v>7.2959889999999863</c:v>
                </c:pt>
                <c:pt idx="74">
                  <c:v>7.3004189999999873</c:v>
                </c:pt>
                <c:pt idx="75">
                  <c:v>7.3048499999999965</c:v>
                </c:pt>
                <c:pt idx="76">
                  <c:v>7.3092829999999998</c:v>
                </c:pt>
                <c:pt idx="77">
                  <c:v>7.3137179999999873</c:v>
                </c:pt>
                <c:pt idx="78">
                  <c:v>7.3181539999999945</c:v>
                </c:pt>
                <c:pt idx="79">
                  <c:v>7.3225919999999851</c:v>
                </c:pt>
                <c:pt idx="80">
                  <c:v>7.3270319999999813</c:v>
                </c:pt>
                <c:pt idx="81">
                  <c:v>7.3314729999999999</c:v>
                </c:pt>
                <c:pt idx="82">
                  <c:v>7.3359159999999832</c:v>
                </c:pt>
                <c:pt idx="83">
                  <c:v>7.3403609999999997</c:v>
                </c:pt>
                <c:pt idx="84">
                  <c:v>7.3448069999999852</c:v>
                </c:pt>
                <c:pt idx="85">
                  <c:v>7.3492559999999996</c:v>
                </c:pt>
                <c:pt idx="86">
                  <c:v>7.3537059999999945</c:v>
                </c:pt>
                <c:pt idx="87">
                  <c:v>7.3581579999999871</c:v>
                </c:pt>
                <c:pt idx="88">
                  <c:v>7.3626109999999851</c:v>
                </c:pt>
                <c:pt idx="89">
                  <c:v>7.3670669999999863</c:v>
                </c:pt>
                <c:pt idx="90">
                  <c:v>7.371524</c:v>
                </c:pt>
                <c:pt idx="91">
                  <c:v>7.3759839999999945</c:v>
                </c:pt>
                <c:pt idx="92">
                  <c:v>7.3804449999999955</c:v>
                </c:pt>
                <c:pt idx="93">
                  <c:v>7.3849079999999852</c:v>
                </c:pt>
                <c:pt idx="94">
                  <c:v>7.3893730000000124</c:v>
                </c:pt>
                <c:pt idx="95">
                  <c:v>7.39384</c:v>
                </c:pt>
                <c:pt idx="96">
                  <c:v>7.3983090000000002</c:v>
                </c:pt>
                <c:pt idx="97">
                  <c:v>7.4027789999999998</c:v>
                </c:pt>
                <c:pt idx="98">
                  <c:v>7.4072519999999997</c:v>
                </c:pt>
                <c:pt idx="99">
                  <c:v>7.4117270000000124</c:v>
                </c:pt>
                <c:pt idx="100">
                  <c:v>7.4162040000000014</c:v>
                </c:pt>
                <c:pt idx="101">
                  <c:v>7.4206820000000002</c:v>
                </c:pt>
                <c:pt idx="102">
                  <c:v>7.4251630000000004</c:v>
                </c:pt>
                <c:pt idx="103">
                  <c:v>7.4296460000000124</c:v>
                </c:pt>
                <c:pt idx="104">
                  <c:v>7.4341309999999945</c:v>
                </c:pt>
                <c:pt idx="105">
                  <c:v>7.4386180000000124</c:v>
                </c:pt>
                <c:pt idx="106">
                  <c:v>7.4431079999999996</c:v>
                </c:pt>
                <c:pt idx="107">
                  <c:v>7.4475990000000003</c:v>
                </c:pt>
                <c:pt idx="108">
                  <c:v>7.4520929999999996</c:v>
                </c:pt>
                <c:pt idx="109">
                  <c:v>7.456588</c:v>
                </c:pt>
                <c:pt idx="110">
                  <c:v>7.4610859999999946</c:v>
                </c:pt>
                <c:pt idx="111">
                  <c:v>7.4655869999999851</c:v>
                </c:pt>
                <c:pt idx="112">
                  <c:v>7.4700889999999998</c:v>
                </c:pt>
                <c:pt idx="113">
                  <c:v>7.4745939999999997</c:v>
                </c:pt>
                <c:pt idx="114">
                  <c:v>7.4791010000000124</c:v>
                </c:pt>
                <c:pt idx="115">
                  <c:v>7.4836100000000014</c:v>
                </c:pt>
                <c:pt idx="116">
                  <c:v>7.4881209999999996</c:v>
                </c:pt>
                <c:pt idx="117">
                  <c:v>7.4926349999999955</c:v>
                </c:pt>
                <c:pt idx="118">
                  <c:v>7.4971519999999945</c:v>
                </c:pt>
                <c:pt idx="119">
                  <c:v>7.5016700000000034</c:v>
                </c:pt>
                <c:pt idx="120">
                  <c:v>7.5061920000000004</c:v>
                </c:pt>
                <c:pt idx="121">
                  <c:v>7.5107149999999852</c:v>
                </c:pt>
                <c:pt idx="122">
                  <c:v>7.5152409999999996</c:v>
                </c:pt>
                <c:pt idx="123">
                  <c:v>7.5197700000000003</c:v>
                </c:pt>
                <c:pt idx="124">
                  <c:v>7.524300999999987</c:v>
                </c:pt>
                <c:pt idx="125">
                  <c:v>7.5288349999999795</c:v>
                </c:pt>
                <c:pt idx="126">
                  <c:v>7.5333709999999998</c:v>
                </c:pt>
                <c:pt idx="127">
                  <c:v>7.5379099999999966</c:v>
                </c:pt>
                <c:pt idx="128">
                  <c:v>7.5424509999999945</c:v>
                </c:pt>
                <c:pt idx="129">
                  <c:v>7.5469949999999955</c:v>
                </c:pt>
                <c:pt idx="130">
                  <c:v>7.5515420000000004</c:v>
                </c:pt>
                <c:pt idx="131">
                  <c:v>7.5560910000000003</c:v>
                </c:pt>
                <c:pt idx="132">
                  <c:v>7.5606429999999998</c:v>
                </c:pt>
                <c:pt idx="133">
                  <c:v>7.5651979999999863</c:v>
                </c:pt>
                <c:pt idx="134">
                  <c:v>7.5697559999999955</c:v>
                </c:pt>
                <c:pt idx="135">
                  <c:v>7.5743159999999863</c:v>
                </c:pt>
                <c:pt idx="136">
                  <c:v>7.5788799999999998</c:v>
                </c:pt>
                <c:pt idx="137">
                  <c:v>7.5834460000000004</c:v>
                </c:pt>
                <c:pt idx="138">
                  <c:v>7.5880149999999871</c:v>
                </c:pt>
                <c:pt idx="139">
                  <c:v>7.5925869999999813</c:v>
                </c:pt>
                <c:pt idx="140">
                  <c:v>7.597162</c:v>
                </c:pt>
                <c:pt idx="141">
                  <c:v>7.6017400000000004</c:v>
                </c:pt>
                <c:pt idx="142">
                  <c:v>7.6063210000000003</c:v>
                </c:pt>
                <c:pt idx="143">
                  <c:v>7.6109049999999785</c:v>
                </c:pt>
                <c:pt idx="144">
                  <c:v>7.6154929999999945</c:v>
                </c:pt>
                <c:pt idx="145">
                  <c:v>7.6200829999999842</c:v>
                </c:pt>
                <c:pt idx="146">
                  <c:v>7.6246759999999831</c:v>
                </c:pt>
                <c:pt idx="147">
                  <c:v>7.6292730000000004</c:v>
                </c:pt>
                <c:pt idx="148">
                  <c:v>7.6338730000000004</c:v>
                </c:pt>
                <c:pt idx="149">
                  <c:v>7.6384759999999945</c:v>
                </c:pt>
                <c:pt idx="150">
                  <c:v>7.6430829999999945</c:v>
                </c:pt>
                <c:pt idx="151">
                  <c:v>7.6476920000000002</c:v>
                </c:pt>
                <c:pt idx="152">
                  <c:v>7.6523059999999852</c:v>
                </c:pt>
                <c:pt idx="153">
                  <c:v>7.6569219999999945</c:v>
                </c:pt>
                <c:pt idx="154">
                  <c:v>7.6615419999999945</c:v>
                </c:pt>
                <c:pt idx="155">
                  <c:v>7.6661659999999863</c:v>
                </c:pt>
                <c:pt idx="156">
                  <c:v>7.6707929999999998</c:v>
                </c:pt>
                <c:pt idx="157">
                  <c:v>7.6754239999999996</c:v>
                </c:pt>
                <c:pt idx="158">
                  <c:v>7.6800579999999945</c:v>
                </c:pt>
                <c:pt idx="159">
                  <c:v>7.6846959999999873</c:v>
                </c:pt>
                <c:pt idx="160">
                  <c:v>7.6893380000000002</c:v>
                </c:pt>
                <c:pt idx="161">
                  <c:v>7.6939829999999851</c:v>
                </c:pt>
                <c:pt idx="162">
                  <c:v>7.6986330000000001</c:v>
                </c:pt>
                <c:pt idx="163">
                  <c:v>7.7032860000000003</c:v>
                </c:pt>
                <c:pt idx="164">
                  <c:v>7.7079430000000002</c:v>
                </c:pt>
                <c:pt idx="165">
                  <c:v>7.7126039999999998</c:v>
                </c:pt>
                <c:pt idx="166">
                  <c:v>7.7172689999999999</c:v>
                </c:pt>
                <c:pt idx="167">
                  <c:v>7.7219379999999873</c:v>
                </c:pt>
                <c:pt idx="168">
                  <c:v>7.7266110000000001</c:v>
                </c:pt>
                <c:pt idx="169">
                  <c:v>7.7312880000000135</c:v>
                </c:pt>
                <c:pt idx="170">
                  <c:v>7.7359689999999999</c:v>
                </c:pt>
                <c:pt idx="171">
                  <c:v>7.7406550000000003</c:v>
                </c:pt>
                <c:pt idx="172">
                  <c:v>7.7453450000000004</c:v>
                </c:pt>
                <c:pt idx="173">
                  <c:v>7.7500390000000001</c:v>
                </c:pt>
                <c:pt idx="174">
                  <c:v>7.7547379999999873</c:v>
                </c:pt>
                <c:pt idx="175">
                  <c:v>7.7594409999999998</c:v>
                </c:pt>
                <c:pt idx="176">
                  <c:v>7.7641489999999873</c:v>
                </c:pt>
                <c:pt idx="177">
                  <c:v>7.7688610000000002</c:v>
                </c:pt>
                <c:pt idx="178">
                  <c:v>7.7735779999999997</c:v>
                </c:pt>
                <c:pt idx="179">
                  <c:v>7.7783000000000024</c:v>
                </c:pt>
                <c:pt idx="180">
                  <c:v>7.7830260000000004</c:v>
                </c:pt>
                <c:pt idx="181">
                  <c:v>7.7877580000000002</c:v>
                </c:pt>
                <c:pt idx="182">
                  <c:v>7.7924939999999996</c:v>
                </c:pt>
                <c:pt idx="183">
                  <c:v>7.7972349999999873</c:v>
                </c:pt>
                <c:pt idx="184">
                  <c:v>7.8019809999999863</c:v>
                </c:pt>
                <c:pt idx="185">
                  <c:v>7.8067330000000004</c:v>
                </c:pt>
                <c:pt idx="186">
                  <c:v>7.8114889999999955</c:v>
                </c:pt>
                <c:pt idx="187">
                  <c:v>7.8162510000000003</c:v>
                </c:pt>
                <c:pt idx="188">
                  <c:v>7.8210179999999863</c:v>
                </c:pt>
                <c:pt idx="189">
                  <c:v>7.8257909999999873</c:v>
                </c:pt>
                <c:pt idx="190">
                  <c:v>7.8305689999999997</c:v>
                </c:pt>
                <c:pt idx="191">
                  <c:v>7.8353520000000003</c:v>
                </c:pt>
                <c:pt idx="192">
                  <c:v>7.8401420000000002</c:v>
                </c:pt>
                <c:pt idx="193">
                  <c:v>7.8449369999999785</c:v>
                </c:pt>
                <c:pt idx="194">
                  <c:v>7.8497380000000003</c:v>
                </c:pt>
                <c:pt idx="195">
                  <c:v>7.8545439999999873</c:v>
                </c:pt>
                <c:pt idx="196">
                  <c:v>7.8593570000000001</c:v>
                </c:pt>
                <c:pt idx="197">
                  <c:v>7.8641759999999756</c:v>
                </c:pt>
                <c:pt idx="198">
                  <c:v>7.8690009999999955</c:v>
                </c:pt>
                <c:pt idx="199">
                  <c:v>7.8738320000000002</c:v>
                </c:pt>
                <c:pt idx="200">
                  <c:v>7.8786700000000014</c:v>
                </c:pt>
                <c:pt idx="201">
                  <c:v>7.8835139999999955</c:v>
                </c:pt>
                <c:pt idx="202">
                  <c:v>7.8883650000000003</c:v>
                </c:pt>
                <c:pt idx="203">
                  <c:v>7.8932229999999999</c:v>
                </c:pt>
                <c:pt idx="204">
                  <c:v>7.8980869999999852</c:v>
                </c:pt>
                <c:pt idx="205">
                  <c:v>7.9029579999999955</c:v>
                </c:pt>
                <c:pt idx="206">
                  <c:v>7.9078359999999863</c:v>
                </c:pt>
                <c:pt idx="207">
                  <c:v>7.9127219999999996</c:v>
                </c:pt>
                <c:pt idx="208">
                  <c:v>7.9176149999999863</c:v>
                </c:pt>
                <c:pt idx="209">
                  <c:v>7.9225149999999767</c:v>
                </c:pt>
                <c:pt idx="210">
                  <c:v>7.927422</c:v>
                </c:pt>
                <c:pt idx="211">
                  <c:v>7.9323379999999997</c:v>
                </c:pt>
                <c:pt idx="212">
                  <c:v>7.9372610000000146</c:v>
                </c:pt>
                <c:pt idx="213">
                  <c:v>7.9421920000000004</c:v>
                </c:pt>
                <c:pt idx="214">
                  <c:v>7.9471309999999873</c:v>
                </c:pt>
                <c:pt idx="215">
                  <c:v>7.9520780000000002</c:v>
                </c:pt>
                <c:pt idx="216">
                  <c:v>7.9570339999999975</c:v>
                </c:pt>
                <c:pt idx="217">
                  <c:v>7.9619980000000004</c:v>
                </c:pt>
                <c:pt idx="218">
                  <c:v>7.9669699999999999</c:v>
                </c:pt>
                <c:pt idx="219">
                  <c:v>7.9719519999999999</c:v>
                </c:pt>
                <c:pt idx="220">
                  <c:v>7.9769430000000145</c:v>
                </c:pt>
                <c:pt idx="221">
                  <c:v>7.9819420000000134</c:v>
                </c:pt>
                <c:pt idx="222">
                  <c:v>7.9869519999999996</c:v>
                </c:pt>
                <c:pt idx="223">
                  <c:v>7.9919700000000002</c:v>
                </c:pt>
                <c:pt idx="224">
                  <c:v>7.9969989999999997</c:v>
                </c:pt>
                <c:pt idx="225">
                  <c:v>8.0020370000000067</c:v>
                </c:pt>
                <c:pt idx="226">
                  <c:v>8.0070860000000028</c:v>
                </c:pt>
                <c:pt idx="227">
                  <c:v>8.0121440000000028</c:v>
                </c:pt>
                <c:pt idx="228">
                  <c:v>8.0172139999999992</c:v>
                </c:pt>
                <c:pt idx="229">
                  <c:v>8.0222940000000005</c:v>
                </c:pt>
                <c:pt idx="230">
                  <c:v>8.0273850000000024</c:v>
                </c:pt>
                <c:pt idx="231">
                  <c:v>8.0324870000000068</c:v>
                </c:pt>
                <c:pt idx="232">
                  <c:v>8.0376010000000004</c:v>
                </c:pt>
                <c:pt idx="233">
                  <c:v>8.042726</c:v>
                </c:pt>
                <c:pt idx="234">
                  <c:v>8.0478629999999995</c:v>
                </c:pt>
                <c:pt idx="235">
                  <c:v>8.053013</c:v>
                </c:pt>
                <c:pt idx="236">
                  <c:v>8.0581750000000003</c:v>
                </c:pt>
                <c:pt idx="237">
                  <c:v>8.0633500000000016</c:v>
                </c:pt>
                <c:pt idx="238">
                  <c:v>8.0685380000000002</c:v>
                </c:pt>
                <c:pt idx="239">
                  <c:v>8.0737390000000246</c:v>
                </c:pt>
                <c:pt idx="240">
                  <c:v>8.0789539999999995</c:v>
                </c:pt>
                <c:pt idx="241">
                  <c:v>8.0841830000000012</c:v>
                </c:pt>
                <c:pt idx="242">
                  <c:v>8.0894270000000006</c:v>
                </c:pt>
                <c:pt idx="243">
                  <c:v>8.0946850000000001</c:v>
                </c:pt>
                <c:pt idx="244">
                  <c:v>8.0999580000000009</c:v>
                </c:pt>
                <c:pt idx="245">
                  <c:v>8.1052470000000003</c:v>
                </c:pt>
                <c:pt idx="246">
                  <c:v>8.1105520000000002</c:v>
                </c:pt>
                <c:pt idx="247">
                  <c:v>8.1158730000000006</c:v>
                </c:pt>
                <c:pt idx="248">
                  <c:v>8.1212109999999971</c:v>
                </c:pt>
                <c:pt idx="249">
                  <c:v>8.1265660000000004</c:v>
                </c:pt>
                <c:pt idx="250">
                  <c:v>8.1319389999999991</c:v>
                </c:pt>
                <c:pt idx="251">
                  <c:v>8.1373299999999986</c:v>
                </c:pt>
                <c:pt idx="252">
                  <c:v>8.1427400000000034</c:v>
                </c:pt>
                <c:pt idx="253">
                  <c:v>8.1481689999999691</c:v>
                </c:pt>
                <c:pt idx="254">
                  <c:v>8.1536180000000016</c:v>
                </c:pt>
                <c:pt idx="255">
                  <c:v>8.1590870000000066</c:v>
                </c:pt>
                <c:pt idx="256">
                  <c:v>8.1645770000000013</c:v>
                </c:pt>
                <c:pt idx="257">
                  <c:v>8.1700890000000008</c:v>
                </c:pt>
                <c:pt idx="258">
                  <c:v>8.1756240000000027</c:v>
                </c:pt>
                <c:pt idx="259">
                  <c:v>8.1811810000000005</c:v>
                </c:pt>
                <c:pt idx="260">
                  <c:v>8.1867620000000016</c:v>
                </c:pt>
                <c:pt idx="261">
                  <c:v>8.1923680000000001</c:v>
                </c:pt>
                <c:pt idx="262">
                  <c:v>8.1979989999999994</c:v>
                </c:pt>
                <c:pt idx="263">
                  <c:v>8.2036570000000015</c:v>
                </c:pt>
                <c:pt idx="264">
                  <c:v>8.2093419999999995</c:v>
                </c:pt>
                <c:pt idx="265">
                  <c:v>8.2150550000000013</c:v>
                </c:pt>
                <c:pt idx="266">
                  <c:v>8.2207980000000003</c:v>
                </c:pt>
                <c:pt idx="267">
                  <c:v>8.2265709999999999</c:v>
                </c:pt>
                <c:pt idx="268">
                  <c:v>8.2323759999999986</c:v>
                </c:pt>
                <c:pt idx="269">
                  <c:v>8.2382129999999929</c:v>
                </c:pt>
                <c:pt idx="270">
                  <c:v>8.2440850000000001</c:v>
                </c:pt>
                <c:pt idx="271">
                  <c:v>8.2499920000000007</c:v>
                </c:pt>
                <c:pt idx="272">
                  <c:v>8.2559370000000047</c:v>
                </c:pt>
                <c:pt idx="273">
                  <c:v>8.2619199999999999</c:v>
                </c:pt>
                <c:pt idx="274">
                  <c:v>8.267944</c:v>
                </c:pt>
                <c:pt idx="275">
                  <c:v>8.2740100000000005</c:v>
                </c:pt>
                <c:pt idx="276">
                  <c:v>8.2801200000000001</c:v>
                </c:pt>
                <c:pt idx="277">
                  <c:v>8.2862770000000001</c:v>
                </c:pt>
                <c:pt idx="278">
                  <c:v>8.2924830000000007</c:v>
                </c:pt>
                <c:pt idx="279">
                  <c:v>8.2987400000000004</c:v>
                </c:pt>
                <c:pt idx="280">
                  <c:v>8.3050510000000006</c:v>
                </c:pt>
                <c:pt idx="281">
                  <c:v>8.31142</c:v>
                </c:pt>
                <c:pt idx="282">
                  <c:v>8.3178480000000015</c:v>
                </c:pt>
                <c:pt idx="283">
                  <c:v>8.3243410000000004</c:v>
                </c:pt>
                <c:pt idx="284">
                  <c:v>8.330902</c:v>
                </c:pt>
                <c:pt idx="285">
                  <c:v>8.3375350000000008</c:v>
                </c:pt>
                <c:pt idx="286">
                  <c:v>8.3442450000000008</c:v>
                </c:pt>
                <c:pt idx="287">
                  <c:v>8.3510380000000008</c:v>
                </c:pt>
                <c:pt idx="288">
                  <c:v>8.3579190000000008</c:v>
                </c:pt>
                <c:pt idx="289">
                  <c:v>8.3648950000000006</c:v>
                </c:pt>
                <c:pt idx="290">
                  <c:v>8.3719739999999998</c:v>
                </c:pt>
                <c:pt idx="291">
                  <c:v>8.3791640000000047</c:v>
                </c:pt>
                <c:pt idx="292">
                  <c:v>8.3864750000000008</c:v>
                </c:pt>
                <c:pt idx="293">
                  <c:v>8.3939190000000004</c:v>
                </c:pt>
                <c:pt idx="294">
                  <c:v>8.4015090000000008</c:v>
                </c:pt>
                <c:pt idx="295">
                  <c:v>8.4092600000000015</c:v>
                </c:pt>
                <c:pt idx="296">
                  <c:v>8.4171900000000015</c:v>
                </c:pt>
                <c:pt idx="297">
                  <c:v>8.4253230000000006</c:v>
                </c:pt>
                <c:pt idx="298">
                  <c:v>8.4336840000000048</c:v>
                </c:pt>
                <c:pt idx="299">
                  <c:v>8.4423070000000013</c:v>
                </c:pt>
                <c:pt idx="300">
                  <c:v>8.4512350000000005</c:v>
                </c:pt>
                <c:pt idx="301">
                  <c:v>8.4605220000000028</c:v>
                </c:pt>
                <c:pt idx="302">
                  <c:v>8.4702410000000015</c:v>
                </c:pt>
                <c:pt idx="303">
                  <c:v>8.4804940000000268</c:v>
                </c:pt>
                <c:pt idx="304">
                  <c:v>8.4914290000000001</c:v>
                </c:pt>
                <c:pt idx="305">
                  <c:v>8.5032770000000024</c:v>
                </c:pt>
                <c:pt idx="306">
                  <c:v>8.5164380000000008</c:v>
                </c:pt>
                <c:pt idx="307">
                  <c:v>8.5317299999999996</c:v>
                </c:pt>
                <c:pt idx="308">
                  <c:v>8.5514900000000047</c:v>
                </c:pt>
              </c:numCache>
            </c:numRef>
          </c:yVal>
          <c:smooth val="1"/>
        </c:ser>
        <c:ser>
          <c:idx val="1"/>
          <c:order val="1"/>
          <c:spPr>
            <a:ln w="25400"/>
          </c:spPr>
          <c:marker>
            <c:symbol val="none"/>
          </c:marker>
          <c:xVal>
            <c:numRef>
              <c:f>stphpts!$A$1:$A$310</c:f>
              <c:numCache>
                <c:formatCode>General</c:formatCode>
                <c:ptCount val="310"/>
                <c:pt idx="0">
                  <c:v>25.1</c:v>
                </c:pt>
                <c:pt idx="1">
                  <c:v>25.12</c:v>
                </c:pt>
                <c:pt idx="2">
                  <c:v>25.14</c:v>
                </c:pt>
                <c:pt idx="3">
                  <c:v>25.16</c:v>
                </c:pt>
                <c:pt idx="4">
                  <c:v>25.18</c:v>
                </c:pt>
                <c:pt idx="5">
                  <c:v>25.2</c:v>
                </c:pt>
                <c:pt idx="6">
                  <c:v>25.22</c:v>
                </c:pt>
                <c:pt idx="7">
                  <c:v>25.24</c:v>
                </c:pt>
                <c:pt idx="8">
                  <c:v>25.259999999999987</c:v>
                </c:pt>
                <c:pt idx="9">
                  <c:v>25.279999999999987</c:v>
                </c:pt>
                <c:pt idx="10">
                  <c:v>25.3</c:v>
                </c:pt>
                <c:pt idx="11">
                  <c:v>25.32</c:v>
                </c:pt>
                <c:pt idx="12">
                  <c:v>25.34</c:v>
                </c:pt>
                <c:pt idx="13">
                  <c:v>25.36</c:v>
                </c:pt>
                <c:pt idx="14">
                  <c:v>25.38</c:v>
                </c:pt>
                <c:pt idx="15">
                  <c:v>25.4</c:v>
                </c:pt>
                <c:pt idx="16">
                  <c:v>25.419999999999987</c:v>
                </c:pt>
                <c:pt idx="17">
                  <c:v>25.439999999999987</c:v>
                </c:pt>
                <c:pt idx="18">
                  <c:v>25.459999999999987</c:v>
                </c:pt>
                <c:pt idx="19">
                  <c:v>25.479999999999986</c:v>
                </c:pt>
                <c:pt idx="20">
                  <c:v>25.5</c:v>
                </c:pt>
                <c:pt idx="21">
                  <c:v>25.52</c:v>
                </c:pt>
                <c:pt idx="22">
                  <c:v>25.54</c:v>
                </c:pt>
                <c:pt idx="23">
                  <c:v>25.56</c:v>
                </c:pt>
                <c:pt idx="24">
                  <c:v>25.58</c:v>
                </c:pt>
                <c:pt idx="25">
                  <c:v>25.6</c:v>
                </c:pt>
                <c:pt idx="26">
                  <c:v>25.62</c:v>
                </c:pt>
                <c:pt idx="27">
                  <c:v>25.64</c:v>
                </c:pt>
                <c:pt idx="28">
                  <c:v>25.66</c:v>
                </c:pt>
                <c:pt idx="29">
                  <c:v>25.68</c:v>
                </c:pt>
                <c:pt idx="30">
                  <c:v>25.7</c:v>
                </c:pt>
                <c:pt idx="31">
                  <c:v>25.72</c:v>
                </c:pt>
                <c:pt idx="32">
                  <c:v>25.74</c:v>
                </c:pt>
                <c:pt idx="33">
                  <c:v>25.759999999999987</c:v>
                </c:pt>
                <c:pt idx="34">
                  <c:v>25.779999999999987</c:v>
                </c:pt>
                <c:pt idx="35">
                  <c:v>25.8</c:v>
                </c:pt>
                <c:pt idx="36">
                  <c:v>25.82</c:v>
                </c:pt>
                <c:pt idx="37">
                  <c:v>25.84</c:v>
                </c:pt>
                <c:pt idx="38">
                  <c:v>25.86</c:v>
                </c:pt>
                <c:pt idx="39">
                  <c:v>25.88</c:v>
                </c:pt>
                <c:pt idx="40">
                  <c:v>25.9</c:v>
                </c:pt>
                <c:pt idx="41">
                  <c:v>25.919999999999987</c:v>
                </c:pt>
                <c:pt idx="42">
                  <c:v>25.939999999999987</c:v>
                </c:pt>
                <c:pt idx="43">
                  <c:v>25.959999999999987</c:v>
                </c:pt>
                <c:pt idx="44">
                  <c:v>25.979999999999986</c:v>
                </c:pt>
                <c:pt idx="45">
                  <c:v>26</c:v>
                </c:pt>
                <c:pt idx="46">
                  <c:v>26.02</c:v>
                </c:pt>
                <c:pt idx="47">
                  <c:v>26.04</c:v>
                </c:pt>
                <c:pt idx="48">
                  <c:v>26.06</c:v>
                </c:pt>
                <c:pt idx="49">
                  <c:v>26.08</c:v>
                </c:pt>
                <c:pt idx="50">
                  <c:v>26.1</c:v>
                </c:pt>
                <c:pt idx="51">
                  <c:v>26.12</c:v>
                </c:pt>
                <c:pt idx="52">
                  <c:v>26.14</c:v>
                </c:pt>
                <c:pt idx="53">
                  <c:v>26.16</c:v>
                </c:pt>
                <c:pt idx="54">
                  <c:v>26.18</c:v>
                </c:pt>
                <c:pt idx="55">
                  <c:v>26.2</c:v>
                </c:pt>
                <c:pt idx="56">
                  <c:v>26.22</c:v>
                </c:pt>
                <c:pt idx="57">
                  <c:v>26.24</c:v>
                </c:pt>
                <c:pt idx="58">
                  <c:v>26.259999999999987</c:v>
                </c:pt>
                <c:pt idx="59">
                  <c:v>26.279999999999987</c:v>
                </c:pt>
                <c:pt idx="60">
                  <c:v>26.3</c:v>
                </c:pt>
                <c:pt idx="61">
                  <c:v>26.32</c:v>
                </c:pt>
                <c:pt idx="62">
                  <c:v>26.34</c:v>
                </c:pt>
                <c:pt idx="63">
                  <c:v>26.36</c:v>
                </c:pt>
                <c:pt idx="64">
                  <c:v>26.38</c:v>
                </c:pt>
                <c:pt idx="65">
                  <c:v>26.4</c:v>
                </c:pt>
                <c:pt idx="66">
                  <c:v>26.419999999999987</c:v>
                </c:pt>
                <c:pt idx="67">
                  <c:v>26.439999999999987</c:v>
                </c:pt>
                <c:pt idx="68">
                  <c:v>26.459999999999987</c:v>
                </c:pt>
                <c:pt idx="69">
                  <c:v>26.479999999999986</c:v>
                </c:pt>
                <c:pt idx="70">
                  <c:v>26.5</c:v>
                </c:pt>
                <c:pt idx="71">
                  <c:v>26.52</c:v>
                </c:pt>
                <c:pt idx="72">
                  <c:v>26.54</c:v>
                </c:pt>
                <c:pt idx="73">
                  <c:v>26.56</c:v>
                </c:pt>
                <c:pt idx="74">
                  <c:v>26.58</c:v>
                </c:pt>
                <c:pt idx="75">
                  <c:v>26.6</c:v>
                </c:pt>
                <c:pt idx="76">
                  <c:v>26.62</c:v>
                </c:pt>
                <c:pt idx="77">
                  <c:v>26.64</c:v>
                </c:pt>
                <c:pt idx="78">
                  <c:v>26.66</c:v>
                </c:pt>
                <c:pt idx="79">
                  <c:v>26.68</c:v>
                </c:pt>
                <c:pt idx="80">
                  <c:v>26.7</c:v>
                </c:pt>
                <c:pt idx="81">
                  <c:v>26.72</c:v>
                </c:pt>
                <c:pt idx="82">
                  <c:v>26.74</c:v>
                </c:pt>
                <c:pt idx="83">
                  <c:v>26.759999999999987</c:v>
                </c:pt>
                <c:pt idx="84">
                  <c:v>26.779999999999987</c:v>
                </c:pt>
                <c:pt idx="85">
                  <c:v>26.8</c:v>
                </c:pt>
                <c:pt idx="86">
                  <c:v>26.82</c:v>
                </c:pt>
                <c:pt idx="87">
                  <c:v>26.84</c:v>
                </c:pt>
                <c:pt idx="88">
                  <c:v>26.86</c:v>
                </c:pt>
                <c:pt idx="89">
                  <c:v>26.88</c:v>
                </c:pt>
                <c:pt idx="90">
                  <c:v>26.9</c:v>
                </c:pt>
                <c:pt idx="91">
                  <c:v>26.919999999999987</c:v>
                </c:pt>
                <c:pt idx="92">
                  <c:v>26.939999999999987</c:v>
                </c:pt>
                <c:pt idx="93">
                  <c:v>26.959999999999987</c:v>
                </c:pt>
                <c:pt idx="94">
                  <c:v>26.979999999999986</c:v>
                </c:pt>
                <c:pt idx="95">
                  <c:v>27</c:v>
                </c:pt>
                <c:pt idx="96">
                  <c:v>27.02</c:v>
                </c:pt>
                <c:pt idx="97">
                  <c:v>27.04</c:v>
                </c:pt>
                <c:pt idx="98">
                  <c:v>27.06</c:v>
                </c:pt>
                <c:pt idx="99">
                  <c:v>27.08</c:v>
                </c:pt>
                <c:pt idx="100">
                  <c:v>27.1</c:v>
                </c:pt>
                <c:pt idx="101">
                  <c:v>27.12</c:v>
                </c:pt>
                <c:pt idx="102">
                  <c:v>27.14</c:v>
                </c:pt>
                <c:pt idx="103">
                  <c:v>27.16</c:v>
                </c:pt>
                <c:pt idx="104">
                  <c:v>27.18</c:v>
                </c:pt>
                <c:pt idx="105">
                  <c:v>27.2</c:v>
                </c:pt>
                <c:pt idx="106">
                  <c:v>27.22</c:v>
                </c:pt>
                <c:pt idx="107">
                  <c:v>27.24</c:v>
                </c:pt>
                <c:pt idx="108">
                  <c:v>27.259999999999987</c:v>
                </c:pt>
                <c:pt idx="109">
                  <c:v>27.279999999999987</c:v>
                </c:pt>
                <c:pt idx="110">
                  <c:v>27.3</c:v>
                </c:pt>
                <c:pt idx="111">
                  <c:v>27.32</c:v>
                </c:pt>
                <c:pt idx="112">
                  <c:v>27.34</c:v>
                </c:pt>
                <c:pt idx="113">
                  <c:v>27.36</c:v>
                </c:pt>
                <c:pt idx="114">
                  <c:v>27.38</c:v>
                </c:pt>
                <c:pt idx="115">
                  <c:v>27.4</c:v>
                </c:pt>
                <c:pt idx="116">
                  <c:v>27.419999999999987</c:v>
                </c:pt>
                <c:pt idx="117">
                  <c:v>27.439999999999987</c:v>
                </c:pt>
                <c:pt idx="118">
                  <c:v>27.459999999999987</c:v>
                </c:pt>
                <c:pt idx="119">
                  <c:v>27.479999999999986</c:v>
                </c:pt>
                <c:pt idx="120">
                  <c:v>27.5</c:v>
                </c:pt>
                <c:pt idx="121">
                  <c:v>27.52</c:v>
                </c:pt>
                <c:pt idx="122">
                  <c:v>27.54</c:v>
                </c:pt>
                <c:pt idx="123">
                  <c:v>27.56</c:v>
                </c:pt>
                <c:pt idx="124">
                  <c:v>27.58</c:v>
                </c:pt>
                <c:pt idx="125">
                  <c:v>27.6</c:v>
                </c:pt>
                <c:pt idx="126">
                  <c:v>27.62</c:v>
                </c:pt>
                <c:pt idx="127">
                  <c:v>27.64</c:v>
                </c:pt>
                <c:pt idx="128">
                  <c:v>27.66</c:v>
                </c:pt>
                <c:pt idx="129">
                  <c:v>27.68</c:v>
                </c:pt>
                <c:pt idx="130">
                  <c:v>27.7</c:v>
                </c:pt>
                <c:pt idx="131">
                  <c:v>27.72</c:v>
                </c:pt>
                <c:pt idx="132">
                  <c:v>27.74</c:v>
                </c:pt>
                <c:pt idx="133">
                  <c:v>27.759999999999987</c:v>
                </c:pt>
                <c:pt idx="134">
                  <c:v>27.779999999999987</c:v>
                </c:pt>
                <c:pt idx="135">
                  <c:v>27.8</c:v>
                </c:pt>
                <c:pt idx="136">
                  <c:v>27.82</c:v>
                </c:pt>
                <c:pt idx="137">
                  <c:v>27.84</c:v>
                </c:pt>
                <c:pt idx="138">
                  <c:v>27.86</c:v>
                </c:pt>
                <c:pt idx="139">
                  <c:v>27.88</c:v>
                </c:pt>
                <c:pt idx="140">
                  <c:v>27.9</c:v>
                </c:pt>
                <c:pt idx="141">
                  <c:v>27.919999999999987</c:v>
                </c:pt>
                <c:pt idx="142">
                  <c:v>27.939999999999987</c:v>
                </c:pt>
                <c:pt idx="143">
                  <c:v>27.959999999999987</c:v>
                </c:pt>
                <c:pt idx="144">
                  <c:v>27.979999999999986</c:v>
                </c:pt>
                <c:pt idx="145">
                  <c:v>28</c:v>
                </c:pt>
                <c:pt idx="146">
                  <c:v>28.02</c:v>
                </c:pt>
                <c:pt idx="147">
                  <c:v>28.04</c:v>
                </c:pt>
                <c:pt idx="148">
                  <c:v>28.06</c:v>
                </c:pt>
                <c:pt idx="149">
                  <c:v>28.08</c:v>
                </c:pt>
                <c:pt idx="150">
                  <c:v>28.1</c:v>
                </c:pt>
                <c:pt idx="151">
                  <c:v>28.12</c:v>
                </c:pt>
                <c:pt idx="152">
                  <c:v>28.14</c:v>
                </c:pt>
                <c:pt idx="153">
                  <c:v>28.16</c:v>
                </c:pt>
                <c:pt idx="154">
                  <c:v>28.18</c:v>
                </c:pt>
                <c:pt idx="155">
                  <c:v>28.2</c:v>
                </c:pt>
                <c:pt idx="156">
                  <c:v>28.22</c:v>
                </c:pt>
                <c:pt idx="157">
                  <c:v>28.24</c:v>
                </c:pt>
                <c:pt idx="158">
                  <c:v>28.259999999999987</c:v>
                </c:pt>
                <c:pt idx="159">
                  <c:v>28.279999999999987</c:v>
                </c:pt>
                <c:pt idx="160">
                  <c:v>28.3</c:v>
                </c:pt>
                <c:pt idx="161">
                  <c:v>28.32</c:v>
                </c:pt>
                <c:pt idx="162">
                  <c:v>28.34</c:v>
                </c:pt>
                <c:pt idx="163">
                  <c:v>28.36</c:v>
                </c:pt>
                <c:pt idx="164">
                  <c:v>28.38</c:v>
                </c:pt>
                <c:pt idx="165">
                  <c:v>28.4</c:v>
                </c:pt>
                <c:pt idx="166">
                  <c:v>28.419999999999987</c:v>
                </c:pt>
                <c:pt idx="167">
                  <c:v>28.439999999999987</c:v>
                </c:pt>
                <c:pt idx="168">
                  <c:v>28.459999999999987</c:v>
                </c:pt>
                <c:pt idx="169">
                  <c:v>28.479999999999986</c:v>
                </c:pt>
                <c:pt idx="170">
                  <c:v>28.5</c:v>
                </c:pt>
                <c:pt idx="171">
                  <c:v>28.52</c:v>
                </c:pt>
                <c:pt idx="172">
                  <c:v>28.54</c:v>
                </c:pt>
                <c:pt idx="173">
                  <c:v>28.56</c:v>
                </c:pt>
                <c:pt idx="174">
                  <c:v>28.58</c:v>
                </c:pt>
                <c:pt idx="175">
                  <c:v>28.6</c:v>
                </c:pt>
                <c:pt idx="176">
                  <c:v>28.62</c:v>
                </c:pt>
                <c:pt idx="177">
                  <c:v>28.64</c:v>
                </c:pt>
                <c:pt idx="178">
                  <c:v>28.66</c:v>
                </c:pt>
                <c:pt idx="179">
                  <c:v>28.68</c:v>
                </c:pt>
                <c:pt idx="180">
                  <c:v>28.7</c:v>
                </c:pt>
                <c:pt idx="181">
                  <c:v>28.72</c:v>
                </c:pt>
                <c:pt idx="182">
                  <c:v>28.74</c:v>
                </c:pt>
                <c:pt idx="183">
                  <c:v>28.759999999999987</c:v>
                </c:pt>
                <c:pt idx="184">
                  <c:v>28.779999999999987</c:v>
                </c:pt>
                <c:pt idx="185">
                  <c:v>28.8</c:v>
                </c:pt>
                <c:pt idx="186">
                  <c:v>28.82</c:v>
                </c:pt>
                <c:pt idx="187">
                  <c:v>28.84</c:v>
                </c:pt>
                <c:pt idx="188">
                  <c:v>28.86</c:v>
                </c:pt>
                <c:pt idx="189">
                  <c:v>28.88</c:v>
                </c:pt>
                <c:pt idx="190">
                  <c:v>28.9</c:v>
                </c:pt>
                <c:pt idx="191">
                  <c:v>28.919999999999987</c:v>
                </c:pt>
                <c:pt idx="192">
                  <c:v>28.939999999999987</c:v>
                </c:pt>
                <c:pt idx="193">
                  <c:v>28.959999999999987</c:v>
                </c:pt>
                <c:pt idx="194">
                  <c:v>28.979999999999986</c:v>
                </c:pt>
                <c:pt idx="195">
                  <c:v>29</c:v>
                </c:pt>
                <c:pt idx="196">
                  <c:v>29.02</c:v>
                </c:pt>
                <c:pt idx="197">
                  <c:v>29.04</c:v>
                </c:pt>
                <c:pt idx="198">
                  <c:v>29.06</c:v>
                </c:pt>
                <c:pt idx="199">
                  <c:v>29.08</c:v>
                </c:pt>
                <c:pt idx="200">
                  <c:v>29.1</c:v>
                </c:pt>
                <c:pt idx="201">
                  <c:v>29.12</c:v>
                </c:pt>
                <c:pt idx="202">
                  <c:v>29.14</c:v>
                </c:pt>
                <c:pt idx="203">
                  <c:v>29.16</c:v>
                </c:pt>
                <c:pt idx="204">
                  <c:v>29.18</c:v>
                </c:pt>
                <c:pt idx="205">
                  <c:v>29.2</c:v>
                </c:pt>
                <c:pt idx="206">
                  <c:v>29.22</c:v>
                </c:pt>
                <c:pt idx="207">
                  <c:v>29.24</c:v>
                </c:pt>
                <c:pt idx="208">
                  <c:v>29.259999999999987</c:v>
                </c:pt>
                <c:pt idx="209">
                  <c:v>29.279999999999987</c:v>
                </c:pt>
                <c:pt idx="210">
                  <c:v>29.3</c:v>
                </c:pt>
                <c:pt idx="211">
                  <c:v>29.32</c:v>
                </c:pt>
                <c:pt idx="212">
                  <c:v>29.34</c:v>
                </c:pt>
                <c:pt idx="213">
                  <c:v>29.36</c:v>
                </c:pt>
                <c:pt idx="214">
                  <c:v>29.38</c:v>
                </c:pt>
                <c:pt idx="215">
                  <c:v>29.4</c:v>
                </c:pt>
                <c:pt idx="216">
                  <c:v>29.419999999999987</c:v>
                </c:pt>
                <c:pt idx="217">
                  <c:v>29.439999999999987</c:v>
                </c:pt>
                <c:pt idx="218">
                  <c:v>29.459999999999987</c:v>
                </c:pt>
                <c:pt idx="219">
                  <c:v>29.479999999999986</c:v>
                </c:pt>
                <c:pt idx="220">
                  <c:v>29.5</c:v>
                </c:pt>
                <c:pt idx="221">
                  <c:v>29.52</c:v>
                </c:pt>
                <c:pt idx="222">
                  <c:v>29.54</c:v>
                </c:pt>
                <c:pt idx="223">
                  <c:v>29.56</c:v>
                </c:pt>
                <c:pt idx="224">
                  <c:v>29.58</c:v>
                </c:pt>
                <c:pt idx="225">
                  <c:v>29.6</c:v>
                </c:pt>
                <c:pt idx="226">
                  <c:v>29.62</c:v>
                </c:pt>
                <c:pt idx="227">
                  <c:v>29.64</c:v>
                </c:pt>
                <c:pt idx="228">
                  <c:v>29.66</c:v>
                </c:pt>
                <c:pt idx="229">
                  <c:v>29.68</c:v>
                </c:pt>
                <c:pt idx="230">
                  <c:v>29.7</c:v>
                </c:pt>
                <c:pt idx="231">
                  <c:v>29.72</c:v>
                </c:pt>
                <c:pt idx="232">
                  <c:v>29.74</c:v>
                </c:pt>
                <c:pt idx="233">
                  <c:v>29.759999999999987</c:v>
                </c:pt>
                <c:pt idx="234">
                  <c:v>29.779999999999987</c:v>
                </c:pt>
                <c:pt idx="235">
                  <c:v>29.8</c:v>
                </c:pt>
                <c:pt idx="236">
                  <c:v>29.82</c:v>
                </c:pt>
                <c:pt idx="237">
                  <c:v>29.84</c:v>
                </c:pt>
                <c:pt idx="238">
                  <c:v>29.86</c:v>
                </c:pt>
                <c:pt idx="239">
                  <c:v>29.88</c:v>
                </c:pt>
                <c:pt idx="240">
                  <c:v>29.9</c:v>
                </c:pt>
                <c:pt idx="241">
                  <c:v>29.919999999999987</c:v>
                </c:pt>
                <c:pt idx="242">
                  <c:v>29.939999999999987</c:v>
                </c:pt>
                <c:pt idx="243">
                  <c:v>29.959999999999987</c:v>
                </c:pt>
                <c:pt idx="244">
                  <c:v>29.979999999999986</c:v>
                </c:pt>
                <c:pt idx="245">
                  <c:v>30</c:v>
                </c:pt>
                <c:pt idx="246">
                  <c:v>30.02</c:v>
                </c:pt>
                <c:pt idx="247">
                  <c:v>30.04</c:v>
                </c:pt>
                <c:pt idx="248">
                  <c:v>30.06</c:v>
                </c:pt>
                <c:pt idx="249">
                  <c:v>30.08</c:v>
                </c:pt>
                <c:pt idx="250">
                  <c:v>30.1</c:v>
                </c:pt>
                <c:pt idx="251">
                  <c:v>30.12</c:v>
                </c:pt>
                <c:pt idx="252">
                  <c:v>30.14</c:v>
                </c:pt>
                <c:pt idx="253">
                  <c:v>30.16</c:v>
                </c:pt>
                <c:pt idx="254">
                  <c:v>30.18</c:v>
                </c:pt>
                <c:pt idx="255">
                  <c:v>30.2</c:v>
                </c:pt>
                <c:pt idx="256">
                  <c:v>30.22</c:v>
                </c:pt>
                <c:pt idx="257">
                  <c:v>30.24</c:v>
                </c:pt>
                <c:pt idx="258">
                  <c:v>30.259999999999987</c:v>
                </c:pt>
                <c:pt idx="259">
                  <c:v>30.279999999999987</c:v>
                </c:pt>
                <c:pt idx="260">
                  <c:v>30.3</c:v>
                </c:pt>
                <c:pt idx="261">
                  <c:v>30.32</c:v>
                </c:pt>
                <c:pt idx="262">
                  <c:v>30.34</c:v>
                </c:pt>
                <c:pt idx="263">
                  <c:v>30.36</c:v>
                </c:pt>
                <c:pt idx="264">
                  <c:v>30.38</c:v>
                </c:pt>
                <c:pt idx="265">
                  <c:v>30.4</c:v>
                </c:pt>
                <c:pt idx="266">
                  <c:v>30.419999999999987</c:v>
                </c:pt>
                <c:pt idx="267">
                  <c:v>30.439999999999987</c:v>
                </c:pt>
                <c:pt idx="268">
                  <c:v>30.459999999999987</c:v>
                </c:pt>
                <c:pt idx="269">
                  <c:v>30.479999999999986</c:v>
                </c:pt>
                <c:pt idx="270">
                  <c:v>30.5</c:v>
                </c:pt>
                <c:pt idx="271">
                  <c:v>30.52</c:v>
                </c:pt>
                <c:pt idx="272">
                  <c:v>30.54</c:v>
                </c:pt>
                <c:pt idx="273">
                  <c:v>30.56</c:v>
                </c:pt>
                <c:pt idx="274">
                  <c:v>30.58</c:v>
                </c:pt>
                <c:pt idx="275">
                  <c:v>30.6</c:v>
                </c:pt>
                <c:pt idx="276">
                  <c:v>30.62</c:v>
                </c:pt>
                <c:pt idx="277">
                  <c:v>30.64</c:v>
                </c:pt>
                <c:pt idx="278">
                  <c:v>30.66</c:v>
                </c:pt>
                <c:pt idx="279">
                  <c:v>30.68</c:v>
                </c:pt>
                <c:pt idx="280">
                  <c:v>30.7</c:v>
                </c:pt>
                <c:pt idx="281">
                  <c:v>30.72</c:v>
                </c:pt>
                <c:pt idx="282">
                  <c:v>30.74</c:v>
                </c:pt>
                <c:pt idx="283">
                  <c:v>30.759999999999987</c:v>
                </c:pt>
                <c:pt idx="284">
                  <c:v>30.779999999999987</c:v>
                </c:pt>
                <c:pt idx="285">
                  <c:v>30.8</c:v>
                </c:pt>
                <c:pt idx="286">
                  <c:v>30.82</c:v>
                </c:pt>
                <c:pt idx="287">
                  <c:v>30.84</c:v>
                </c:pt>
                <c:pt idx="288">
                  <c:v>30.86</c:v>
                </c:pt>
                <c:pt idx="289">
                  <c:v>30.88</c:v>
                </c:pt>
                <c:pt idx="290">
                  <c:v>30.9</c:v>
                </c:pt>
                <c:pt idx="291">
                  <c:v>30.919999999999987</c:v>
                </c:pt>
                <c:pt idx="292">
                  <c:v>30.939999999999987</c:v>
                </c:pt>
                <c:pt idx="293">
                  <c:v>30.959999999999987</c:v>
                </c:pt>
                <c:pt idx="294">
                  <c:v>30.979999999999986</c:v>
                </c:pt>
                <c:pt idx="295">
                  <c:v>31</c:v>
                </c:pt>
                <c:pt idx="296">
                  <c:v>31.02</c:v>
                </c:pt>
                <c:pt idx="297">
                  <c:v>31.04</c:v>
                </c:pt>
                <c:pt idx="298">
                  <c:v>31.06</c:v>
                </c:pt>
                <c:pt idx="299">
                  <c:v>31.08</c:v>
                </c:pt>
                <c:pt idx="300">
                  <c:v>31.1</c:v>
                </c:pt>
                <c:pt idx="301">
                  <c:v>31.12</c:v>
                </c:pt>
                <c:pt idx="302">
                  <c:v>31.14</c:v>
                </c:pt>
                <c:pt idx="303">
                  <c:v>31.16</c:v>
                </c:pt>
                <c:pt idx="304">
                  <c:v>31.18</c:v>
                </c:pt>
                <c:pt idx="305">
                  <c:v>31.2</c:v>
                </c:pt>
                <c:pt idx="306">
                  <c:v>31.22</c:v>
                </c:pt>
                <c:pt idx="307">
                  <c:v>31.24</c:v>
                </c:pt>
                <c:pt idx="308">
                  <c:v>31.259999999999987</c:v>
                </c:pt>
              </c:numCache>
            </c:numRef>
          </c:xVal>
          <c:yVal>
            <c:numRef>
              <c:f>stphpts!$C$1:$C$310</c:f>
              <c:numCache>
                <c:formatCode>General</c:formatCode>
                <c:ptCount val="310"/>
                <c:pt idx="0">
                  <c:v>8.7817939999999997</c:v>
                </c:pt>
                <c:pt idx="1">
                  <c:v>8.7817910000000001</c:v>
                </c:pt>
                <c:pt idx="2">
                  <c:v>8.7817889999999998</c:v>
                </c:pt>
                <c:pt idx="3">
                  <c:v>8.7817860000000003</c:v>
                </c:pt>
                <c:pt idx="4">
                  <c:v>8.781784</c:v>
                </c:pt>
                <c:pt idx="5">
                  <c:v>8.7817810000000005</c:v>
                </c:pt>
                <c:pt idx="6">
                  <c:v>8.7817779999999992</c:v>
                </c:pt>
                <c:pt idx="7">
                  <c:v>8.7817749999999997</c:v>
                </c:pt>
                <c:pt idx="8">
                  <c:v>8.7817719999999984</c:v>
                </c:pt>
                <c:pt idx="9">
                  <c:v>8.7817689999999988</c:v>
                </c:pt>
                <c:pt idx="10">
                  <c:v>8.7817659999999993</c:v>
                </c:pt>
                <c:pt idx="11">
                  <c:v>8.7817629999999998</c:v>
                </c:pt>
                <c:pt idx="12">
                  <c:v>8.7817600000000002</c:v>
                </c:pt>
                <c:pt idx="13">
                  <c:v>8.7817570000000025</c:v>
                </c:pt>
                <c:pt idx="14">
                  <c:v>8.7817539999999994</c:v>
                </c:pt>
                <c:pt idx="15">
                  <c:v>8.7817500000000006</c:v>
                </c:pt>
                <c:pt idx="16">
                  <c:v>8.7817470000000011</c:v>
                </c:pt>
                <c:pt idx="17">
                  <c:v>8.7817439999999998</c:v>
                </c:pt>
                <c:pt idx="18">
                  <c:v>8.781740000000001</c:v>
                </c:pt>
                <c:pt idx="19">
                  <c:v>8.7817360000000004</c:v>
                </c:pt>
                <c:pt idx="20">
                  <c:v>8.7817330000000009</c:v>
                </c:pt>
                <c:pt idx="21">
                  <c:v>8.7817289999999986</c:v>
                </c:pt>
                <c:pt idx="22">
                  <c:v>8.7817249999999998</c:v>
                </c:pt>
                <c:pt idx="23">
                  <c:v>8.7817209999999992</c:v>
                </c:pt>
                <c:pt idx="24">
                  <c:v>8.7817170000000004</c:v>
                </c:pt>
                <c:pt idx="25">
                  <c:v>8.7817129999999999</c:v>
                </c:pt>
                <c:pt idx="26">
                  <c:v>8.7817089999999993</c:v>
                </c:pt>
                <c:pt idx="27">
                  <c:v>8.7817039999999995</c:v>
                </c:pt>
                <c:pt idx="28">
                  <c:v>8.7817000000000007</c:v>
                </c:pt>
                <c:pt idx="29">
                  <c:v>8.7816950000000009</c:v>
                </c:pt>
                <c:pt idx="30">
                  <c:v>8.7816910000000004</c:v>
                </c:pt>
                <c:pt idx="31">
                  <c:v>8.7816860000000005</c:v>
                </c:pt>
                <c:pt idx="32">
                  <c:v>8.7816810000000007</c:v>
                </c:pt>
                <c:pt idx="33">
                  <c:v>8.7816759999999991</c:v>
                </c:pt>
                <c:pt idx="34">
                  <c:v>8.7816709999999993</c:v>
                </c:pt>
                <c:pt idx="35">
                  <c:v>8.7816659999999995</c:v>
                </c:pt>
                <c:pt idx="36">
                  <c:v>8.7816609999999997</c:v>
                </c:pt>
                <c:pt idx="37">
                  <c:v>8.7816560000000017</c:v>
                </c:pt>
                <c:pt idx="38">
                  <c:v>8.7816500000000008</c:v>
                </c:pt>
                <c:pt idx="39">
                  <c:v>8.781645000000001</c:v>
                </c:pt>
                <c:pt idx="40">
                  <c:v>8.7816390000000002</c:v>
                </c:pt>
                <c:pt idx="41">
                  <c:v>8.7816330000000011</c:v>
                </c:pt>
                <c:pt idx="42">
                  <c:v>8.7816270000000003</c:v>
                </c:pt>
                <c:pt idx="43">
                  <c:v>8.7816209999999995</c:v>
                </c:pt>
                <c:pt idx="44">
                  <c:v>8.7816150000000004</c:v>
                </c:pt>
                <c:pt idx="45">
                  <c:v>8.7816089999999996</c:v>
                </c:pt>
                <c:pt idx="46">
                  <c:v>8.7816019999999995</c:v>
                </c:pt>
                <c:pt idx="47">
                  <c:v>8.7815950000000011</c:v>
                </c:pt>
                <c:pt idx="48">
                  <c:v>8.7815890000000003</c:v>
                </c:pt>
                <c:pt idx="49">
                  <c:v>8.7815820000000002</c:v>
                </c:pt>
                <c:pt idx="50">
                  <c:v>8.7815750000000001</c:v>
                </c:pt>
                <c:pt idx="51">
                  <c:v>8.781568</c:v>
                </c:pt>
                <c:pt idx="52">
                  <c:v>8.7815600000000025</c:v>
                </c:pt>
                <c:pt idx="53">
                  <c:v>8.7815530000000006</c:v>
                </c:pt>
                <c:pt idx="54">
                  <c:v>8.7815450000000013</c:v>
                </c:pt>
                <c:pt idx="55">
                  <c:v>8.7815370000000001</c:v>
                </c:pt>
                <c:pt idx="56">
                  <c:v>8.781528999999999</c:v>
                </c:pt>
                <c:pt idx="57">
                  <c:v>8.7815209999999997</c:v>
                </c:pt>
                <c:pt idx="58">
                  <c:v>8.7815130000000003</c:v>
                </c:pt>
                <c:pt idx="59">
                  <c:v>8.781504</c:v>
                </c:pt>
                <c:pt idx="60">
                  <c:v>8.7814950000000014</c:v>
                </c:pt>
                <c:pt idx="61">
                  <c:v>8.7814870000000003</c:v>
                </c:pt>
                <c:pt idx="62">
                  <c:v>8.7814770000000024</c:v>
                </c:pt>
                <c:pt idx="63">
                  <c:v>8.7814680000000003</c:v>
                </c:pt>
                <c:pt idx="64">
                  <c:v>8.7814590000000017</c:v>
                </c:pt>
                <c:pt idx="65">
                  <c:v>8.7814490000000003</c:v>
                </c:pt>
                <c:pt idx="66">
                  <c:v>8.7814390000000007</c:v>
                </c:pt>
                <c:pt idx="67">
                  <c:v>8.7814289999999993</c:v>
                </c:pt>
                <c:pt idx="68">
                  <c:v>8.7814189999999996</c:v>
                </c:pt>
                <c:pt idx="69">
                  <c:v>8.7814080000000008</c:v>
                </c:pt>
                <c:pt idx="70">
                  <c:v>8.7813970000000001</c:v>
                </c:pt>
                <c:pt idx="71">
                  <c:v>8.7813859999999995</c:v>
                </c:pt>
                <c:pt idx="72">
                  <c:v>8.781374999999997</c:v>
                </c:pt>
                <c:pt idx="73">
                  <c:v>8.7813639999999999</c:v>
                </c:pt>
                <c:pt idx="74">
                  <c:v>8.7813519999999983</c:v>
                </c:pt>
                <c:pt idx="75">
                  <c:v>8.7813400000000001</c:v>
                </c:pt>
                <c:pt idx="76">
                  <c:v>8.7813279999999949</c:v>
                </c:pt>
                <c:pt idx="77">
                  <c:v>8.7813149999999993</c:v>
                </c:pt>
                <c:pt idx="78">
                  <c:v>8.7813019999999984</c:v>
                </c:pt>
                <c:pt idx="79">
                  <c:v>8.7812889999999992</c:v>
                </c:pt>
                <c:pt idx="80">
                  <c:v>8.7812759999999983</c:v>
                </c:pt>
                <c:pt idx="81">
                  <c:v>8.7812619999999999</c:v>
                </c:pt>
                <c:pt idx="82">
                  <c:v>8.7812479999999997</c:v>
                </c:pt>
                <c:pt idx="83">
                  <c:v>8.7812339999999995</c:v>
                </c:pt>
                <c:pt idx="84">
                  <c:v>8.7812199999999994</c:v>
                </c:pt>
                <c:pt idx="85">
                  <c:v>8.7812049999999999</c:v>
                </c:pt>
                <c:pt idx="86">
                  <c:v>8.7811900000000005</c:v>
                </c:pt>
                <c:pt idx="87">
                  <c:v>8.7811739999999983</c:v>
                </c:pt>
                <c:pt idx="88">
                  <c:v>8.7811579999999996</c:v>
                </c:pt>
                <c:pt idx="89">
                  <c:v>8.7811419999999991</c:v>
                </c:pt>
                <c:pt idx="90">
                  <c:v>8.7811259999999987</c:v>
                </c:pt>
                <c:pt idx="91">
                  <c:v>8.7811090000000007</c:v>
                </c:pt>
                <c:pt idx="92">
                  <c:v>8.7810919999999992</c:v>
                </c:pt>
                <c:pt idx="93">
                  <c:v>8.7810739999999985</c:v>
                </c:pt>
                <c:pt idx="94">
                  <c:v>8.7810559999999995</c:v>
                </c:pt>
                <c:pt idx="95">
                  <c:v>8.7810380000000006</c:v>
                </c:pt>
                <c:pt idx="96">
                  <c:v>8.7810189999999988</c:v>
                </c:pt>
                <c:pt idx="97">
                  <c:v>8.7810000000000006</c:v>
                </c:pt>
                <c:pt idx="98">
                  <c:v>8.7809799999999996</c:v>
                </c:pt>
                <c:pt idx="99">
                  <c:v>8.7809600000000003</c:v>
                </c:pt>
                <c:pt idx="100">
                  <c:v>8.7809400000000011</c:v>
                </c:pt>
                <c:pt idx="101">
                  <c:v>8.780918999999999</c:v>
                </c:pt>
                <c:pt idx="102">
                  <c:v>8.7808980000000005</c:v>
                </c:pt>
                <c:pt idx="103">
                  <c:v>8.7808759999999992</c:v>
                </c:pt>
                <c:pt idx="104">
                  <c:v>8.7808539999999997</c:v>
                </c:pt>
                <c:pt idx="105">
                  <c:v>8.7808310000000009</c:v>
                </c:pt>
                <c:pt idx="106">
                  <c:v>8.7808080000000004</c:v>
                </c:pt>
                <c:pt idx="107">
                  <c:v>8.7807840000000006</c:v>
                </c:pt>
                <c:pt idx="108">
                  <c:v>8.7807600000000008</c:v>
                </c:pt>
                <c:pt idx="109">
                  <c:v>8.780735</c:v>
                </c:pt>
                <c:pt idx="110">
                  <c:v>8.7807100000000009</c:v>
                </c:pt>
                <c:pt idx="111">
                  <c:v>8.7806840000000008</c:v>
                </c:pt>
                <c:pt idx="112">
                  <c:v>8.7806580000000007</c:v>
                </c:pt>
                <c:pt idx="113">
                  <c:v>8.7806310000000014</c:v>
                </c:pt>
                <c:pt idx="114">
                  <c:v>8.780603000000001</c:v>
                </c:pt>
                <c:pt idx="115">
                  <c:v>8.7805750000000025</c:v>
                </c:pt>
                <c:pt idx="116">
                  <c:v>8.7805460000000028</c:v>
                </c:pt>
                <c:pt idx="117">
                  <c:v>8.7805170000000015</c:v>
                </c:pt>
                <c:pt idx="118">
                  <c:v>8.7804870000000008</c:v>
                </c:pt>
                <c:pt idx="119">
                  <c:v>8.7804560000000027</c:v>
                </c:pt>
                <c:pt idx="120">
                  <c:v>8.780425000000001</c:v>
                </c:pt>
                <c:pt idx="121">
                  <c:v>8.7803930000000001</c:v>
                </c:pt>
                <c:pt idx="122">
                  <c:v>8.7803599999999999</c:v>
                </c:pt>
                <c:pt idx="123">
                  <c:v>8.7803269999999998</c:v>
                </c:pt>
                <c:pt idx="124">
                  <c:v>8.7802930000000003</c:v>
                </c:pt>
                <c:pt idx="125">
                  <c:v>8.7802579999999999</c:v>
                </c:pt>
                <c:pt idx="126">
                  <c:v>8.7802219999999984</c:v>
                </c:pt>
                <c:pt idx="127">
                  <c:v>8.7801860000000005</c:v>
                </c:pt>
                <c:pt idx="128">
                  <c:v>8.7801489999999998</c:v>
                </c:pt>
                <c:pt idx="129">
                  <c:v>8.7801109999999998</c:v>
                </c:pt>
                <c:pt idx="130">
                  <c:v>8.7800719999999988</c:v>
                </c:pt>
                <c:pt idx="131">
                  <c:v>8.7800330000000013</c:v>
                </c:pt>
                <c:pt idx="132">
                  <c:v>8.779992</c:v>
                </c:pt>
                <c:pt idx="133">
                  <c:v>8.7799510000000005</c:v>
                </c:pt>
                <c:pt idx="134">
                  <c:v>8.779909</c:v>
                </c:pt>
                <c:pt idx="135">
                  <c:v>8.7798650000000009</c:v>
                </c:pt>
                <c:pt idx="136">
                  <c:v>8.7798210000000001</c:v>
                </c:pt>
                <c:pt idx="137">
                  <c:v>8.779776</c:v>
                </c:pt>
                <c:pt idx="138">
                  <c:v>8.7797300000000007</c:v>
                </c:pt>
                <c:pt idx="139">
                  <c:v>8.7796830000000003</c:v>
                </c:pt>
                <c:pt idx="140">
                  <c:v>8.7796350000000007</c:v>
                </c:pt>
                <c:pt idx="141">
                  <c:v>8.7795860000000268</c:v>
                </c:pt>
                <c:pt idx="142">
                  <c:v>8.7795360000000287</c:v>
                </c:pt>
                <c:pt idx="143">
                  <c:v>8.7794850000000046</c:v>
                </c:pt>
                <c:pt idx="144">
                  <c:v>8.7794330000000027</c:v>
                </c:pt>
                <c:pt idx="145">
                  <c:v>8.7793789999999987</c:v>
                </c:pt>
                <c:pt idx="146">
                  <c:v>8.779323999999999</c:v>
                </c:pt>
                <c:pt idx="147">
                  <c:v>8.7792689999999993</c:v>
                </c:pt>
                <c:pt idx="148">
                  <c:v>8.7792119999999993</c:v>
                </c:pt>
                <c:pt idx="149">
                  <c:v>8.7791530000000009</c:v>
                </c:pt>
                <c:pt idx="150">
                  <c:v>8.7790940000000006</c:v>
                </c:pt>
                <c:pt idx="151">
                  <c:v>8.7790330000000001</c:v>
                </c:pt>
                <c:pt idx="152">
                  <c:v>8.778970999999995</c:v>
                </c:pt>
                <c:pt idx="153">
                  <c:v>8.7789070000000002</c:v>
                </c:pt>
                <c:pt idx="154">
                  <c:v>8.7788419999999991</c:v>
                </c:pt>
                <c:pt idx="155">
                  <c:v>8.7787759999999988</c:v>
                </c:pt>
                <c:pt idx="156">
                  <c:v>8.778708</c:v>
                </c:pt>
                <c:pt idx="157">
                  <c:v>8.7786390000000001</c:v>
                </c:pt>
                <c:pt idx="158">
                  <c:v>8.7785679999999999</c:v>
                </c:pt>
                <c:pt idx="159">
                  <c:v>8.7784960000000005</c:v>
                </c:pt>
                <c:pt idx="160">
                  <c:v>8.7784219999999991</c:v>
                </c:pt>
                <c:pt idx="161">
                  <c:v>8.7783460000000009</c:v>
                </c:pt>
                <c:pt idx="162">
                  <c:v>8.7782689999999999</c:v>
                </c:pt>
                <c:pt idx="163">
                  <c:v>8.7781900000000004</c:v>
                </c:pt>
                <c:pt idx="164">
                  <c:v>8.7781099999999999</c:v>
                </c:pt>
                <c:pt idx="165">
                  <c:v>8.7780279999999973</c:v>
                </c:pt>
                <c:pt idx="166">
                  <c:v>8.7779430000000005</c:v>
                </c:pt>
                <c:pt idx="167">
                  <c:v>8.7778570000000009</c:v>
                </c:pt>
                <c:pt idx="168">
                  <c:v>8.7777700000000003</c:v>
                </c:pt>
                <c:pt idx="169">
                  <c:v>8.7776800000000001</c:v>
                </c:pt>
                <c:pt idx="170">
                  <c:v>8.7775880000000015</c:v>
                </c:pt>
                <c:pt idx="171">
                  <c:v>8.7774940000000008</c:v>
                </c:pt>
                <c:pt idx="172">
                  <c:v>8.7773979999999998</c:v>
                </c:pt>
                <c:pt idx="173">
                  <c:v>8.7773000000000003</c:v>
                </c:pt>
                <c:pt idx="174">
                  <c:v>8.7772000000000006</c:v>
                </c:pt>
                <c:pt idx="175">
                  <c:v>8.7770980000000005</c:v>
                </c:pt>
                <c:pt idx="176">
                  <c:v>8.7769930000000009</c:v>
                </c:pt>
                <c:pt idx="177">
                  <c:v>8.7768860000000046</c:v>
                </c:pt>
                <c:pt idx="178">
                  <c:v>8.7767770000000009</c:v>
                </c:pt>
                <c:pt idx="179">
                  <c:v>8.7766660000000005</c:v>
                </c:pt>
                <c:pt idx="180">
                  <c:v>8.7765510000000013</c:v>
                </c:pt>
                <c:pt idx="181">
                  <c:v>8.7764350000000046</c:v>
                </c:pt>
                <c:pt idx="182">
                  <c:v>8.7763150000000003</c:v>
                </c:pt>
                <c:pt idx="183">
                  <c:v>8.7761940000000003</c:v>
                </c:pt>
                <c:pt idx="184">
                  <c:v>8.7760689999999997</c:v>
                </c:pt>
                <c:pt idx="185">
                  <c:v>8.7759420000000006</c:v>
                </c:pt>
                <c:pt idx="186">
                  <c:v>8.7758110000000009</c:v>
                </c:pt>
                <c:pt idx="187">
                  <c:v>8.775678000000001</c:v>
                </c:pt>
                <c:pt idx="188">
                  <c:v>8.7755420000000068</c:v>
                </c:pt>
                <c:pt idx="189">
                  <c:v>8.7754030000000007</c:v>
                </c:pt>
                <c:pt idx="190">
                  <c:v>8.7752610000000004</c:v>
                </c:pt>
                <c:pt idx="191">
                  <c:v>8.7751150000000013</c:v>
                </c:pt>
                <c:pt idx="192">
                  <c:v>8.7749670000000002</c:v>
                </c:pt>
                <c:pt idx="193">
                  <c:v>8.7748150000000003</c:v>
                </c:pt>
                <c:pt idx="194">
                  <c:v>8.7746589999999998</c:v>
                </c:pt>
                <c:pt idx="195">
                  <c:v>8.7745000000000015</c:v>
                </c:pt>
                <c:pt idx="196">
                  <c:v>8.7743380000000002</c:v>
                </c:pt>
                <c:pt idx="197">
                  <c:v>8.7741719999999983</c:v>
                </c:pt>
                <c:pt idx="198">
                  <c:v>8.7740019999999994</c:v>
                </c:pt>
                <c:pt idx="199">
                  <c:v>8.773828</c:v>
                </c:pt>
                <c:pt idx="200">
                  <c:v>8.773651000000001</c:v>
                </c:pt>
                <c:pt idx="201">
                  <c:v>8.7734690000000004</c:v>
                </c:pt>
                <c:pt idx="202">
                  <c:v>8.7732830000000011</c:v>
                </c:pt>
                <c:pt idx="203">
                  <c:v>8.7730930000000011</c:v>
                </c:pt>
                <c:pt idx="204">
                  <c:v>8.7728990000000007</c:v>
                </c:pt>
                <c:pt idx="205">
                  <c:v>8.7727000000000004</c:v>
                </c:pt>
                <c:pt idx="206">
                  <c:v>8.7724970000000067</c:v>
                </c:pt>
                <c:pt idx="207">
                  <c:v>8.7722890000000007</c:v>
                </c:pt>
                <c:pt idx="208">
                  <c:v>8.7720760000000002</c:v>
                </c:pt>
                <c:pt idx="209">
                  <c:v>8.7718579999999999</c:v>
                </c:pt>
                <c:pt idx="210">
                  <c:v>8.7716360000000027</c:v>
                </c:pt>
                <c:pt idx="211">
                  <c:v>8.771408000000001</c:v>
                </c:pt>
                <c:pt idx="212">
                  <c:v>8.7711749999999995</c:v>
                </c:pt>
                <c:pt idx="213">
                  <c:v>8.770937</c:v>
                </c:pt>
                <c:pt idx="214">
                  <c:v>8.7706930000000014</c:v>
                </c:pt>
                <c:pt idx="215">
                  <c:v>8.7704430000000002</c:v>
                </c:pt>
                <c:pt idx="216">
                  <c:v>8.770188000000001</c:v>
                </c:pt>
                <c:pt idx="217">
                  <c:v>8.7699270000000009</c:v>
                </c:pt>
                <c:pt idx="218">
                  <c:v>8.7696590000000008</c:v>
                </c:pt>
                <c:pt idx="219">
                  <c:v>8.7693850000000015</c:v>
                </c:pt>
                <c:pt idx="220">
                  <c:v>8.7691050000000015</c:v>
                </c:pt>
                <c:pt idx="221">
                  <c:v>8.7688189999999988</c:v>
                </c:pt>
                <c:pt idx="222">
                  <c:v>8.7685250000000003</c:v>
                </c:pt>
                <c:pt idx="223">
                  <c:v>8.7682249999999993</c:v>
                </c:pt>
                <c:pt idx="224">
                  <c:v>8.7679170000000024</c:v>
                </c:pt>
                <c:pt idx="225">
                  <c:v>8.7676020000000001</c:v>
                </c:pt>
                <c:pt idx="226">
                  <c:v>8.7672799999999995</c:v>
                </c:pt>
                <c:pt idx="227">
                  <c:v>8.7669500000000014</c:v>
                </c:pt>
                <c:pt idx="228">
                  <c:v>8.7666120000000003</c:v>
                </c:pt>
                <c:pt idx="229">
                  <c:v>8.7662650000000024</c:v>
                </c:pt>
                <c:pt idx="230">
                  <c:v>8.7659110000000009</c:v>
                </c:pt>
                <c:pt idx="231">
                  <c:v>8.7655480000000008</c:v>
                </c:pt>
                <c:pt idx="232">
                  <c:v>8.7651760000000003</c:v>
                </c:pt>
                <c:pt idx="233">
                  <c:v>8.7647950000000012</c:v>
                </c:pt>
                <c:pt idx="234">
                  <c:v>8.7644040000000007</c:v>
                </c:pt>
                <c:pt idx="235">
                  <c:v>8.7640040000000017</c:v>
                </c:pt>
                <c:pt idx="236">
                  <c:v>8.7635940000000048</c:v>
                </c:pt>
                <c:pt idx="237">
                  <c:v>8.7631739999999994</c:v>
                </c:pt>
                <c:pt idx="238">
                  <c:v>8.7627430000000004</c:v>
                </c:pt>
                <c:pt idx="239">
                  <c:v>8.762302</c:v>
                </c:pt>
                <c:pt idx="240">
                  <c:v>8.7618500000000008</c:v>
                </c:pt>
                <c:pt idx="241">
                  <c:v>8.7613860000000017</c:v>
                </c:pt>
                <c:pt idx="242">
                  <c:v>8.7609100000000009</c:v>
                </c:pt>
                <c:pt idx="243">
                  <c:v>8.7604220000000002</c:v>
                </c:pt>
                <c:pt idx="244">
                  <c:v>8.7599219999999995</c:v>
                </c:pt>
                <c:pt idx="245">
                  <c:v>8.7594090000000246</c:v>
                </c:pt>
                <c:pt idx="246">
                  <c:v>8.7588819999999998</c:v>
                </c:pt>
                <c:pt idx="247">
                  <c:v>8.758341999999999</c:v>
                </c:pt>
                <c:pt idx="248">
                  <c:v>8.7577880000000015</c:v>
                </c:pt>
                <c:pt idx="249">
                  <c:v>8.7572189999999992</c:v>
                </c:pt>
                <c:pt idx="250">
                  <c:v>8.7566350000000028</c:v>
                </c:pt>
                <c:pt idx="251">
                  <c:v>8.7560360000000248</c:v>
                </c:pt>
                <c:pt idx="252">
                  <c:v>8.7554200000000026</c:v>
                </c:pt>
                <c:pt idx="253">
                  <c:v>8.7547880000000013</c:v>
                </c:pt>
                <c:pt idx="254">
                  <c:v>8.7541390000000003</c:v>
                </c:pt>
                <c:pt idx="255">
                  <c:v>8.7534710000000011</c:v>
                </c:pt>
                <c:pt idx="256">
                  <c:v>8.7527860000000288</c:v>
                </c:pt>
                <c:pt idx="257">
                  <c:v>8.7520810000000004</c:v>
                </c:pt>
                <c:pt idx="258">
                  <c:v>8.7513570000000005</c:v>
                </c:pt>
                <c:pt idx="259">
                  <c:v>8.7506120000000003</c:v>
                </c:pt>
                <c:pt idx="260">
                  <c:v>8.7498459999999998</c:v>
                </c:pt>
                <c:pt idx="261">
                  <c:v>8.7490579999999998</c:v>
                </c:pt>
                <c:pt idx="262">
                  <c:v>8.7482469999999992</c:v>
                </c:pt>
                <c:pt idx="263">
                  <c:v>8.7474120000000006</c:v>
                </c:pt>
                <c:pt idx="264">
                  <c:v>8.7465519999999994</c:v>
                </c:pt>
                <c:pt idx="265">
                  <c:v>8.745667000000001</c:v>
                </c:pt>
                <c:pt idx="266">
                  <c:v>8.7447549999999996</c:v>
                </c:pt>
                <c:pt idx="267">
                  <c:v>8.7438160000000007</c:v>
                </c:pt>
                <c:pt idx="268">
                  <c:v>8.7428470000000011</c:v>
                </c:pt>
                <c:pt idx="269">
                  <c:v>8.7418479999999992</c:v>
                </c:pt>
                <c:pt idx="270">
                  <c:v>8.7408169999999998</c:v>
                </c:pt>
                <c:pt idx="271">
                  <c:v>8.7397539999999996</c:v>
                </c:pt>
                <c:pt idx="272">
                  <c:v>8.7386549999999996</c:v>
                </c:pt>
                <c:pt idx="273">
                  <c:v>8.7375209999999992</c:v>
                </c:pt>
                <c:pt idx="274">
                  <c:v>8.7363479999999996</c:v>
                </c:pt>
                <c:pt idx="275">
                  <c:v>8.7351360000000007</c:v>
                </c:pt>
                <c:pt idx="276">
                  <c:v>8.7338819999999995</c:v>
                </c:pt>
                <c:pt idx="277">
                  <c:v>8.7325840000000028</c:v>
                </c:pt>
                <c:pt idx="278">
                  <c:v>8.7312399999999997</c:v>
                </c:pt>
                <c:pt idx="279">
                  <c:v>8.7298470000000012</c:v>
                </c:pt>
                <c:pt idx="280">
                  <c:v>8.7284020000000009</c:v>
                </c:pt>
                <c:pt idx="281">
                  <c:v>8.7269030000000001</c:v>
                </c:pt>
                <c:pt idx="282">
                  <c:v>8.7253450000000008</c:v>
                </c:pt>
                <c:pt idx="283">
                  <c:v>8.7237259999999992</c:v>
                </c:pt>
                <c:pt idx="284">
                  <c:v>8.7220420000000001</c:v>
                </c:pt>
                <c:pt idx="285">
                  <c:v>8.720288</c:v>
                </c:pt>
                <c:pt idx="286">
                  <c:v>8.7184600000000003</c:v>
                </c:pt>
                <c:pt idx="287">
                  <c:v>8.7165510000000008</c:v>
                </c:pt>
                <c:pt idx="288">
                  <c:v>8.714556</c:v>
                </c:pt>
                <c:pt idx="289">
                  <c:v>8.7124690000000005</c:v>
                </c:pt>
                <c:pt idx="290">
                  <c:v>8.7102819999999994</c:v>
                </c:pt>
                <c:pt idx="291">
                  <c:v>8.7079850000000008</c:v>
                </c:pt>
                <c:pt idx="292">
                  <c:v>8.7055700000000016</c:v>
                </c:pt>
                <c:pt idx="293">
                  <c:v>8.7030250000000002</c:v>
                </c:pt>
                <c:pt idx="294">
                  <c:v>8.7003360000000001</c:v>
                </c:pt>
                <c:pt idx="295">
                  <c:v>8.6974890000000027</c:v>
                </c:pt>
                <c:pt idx="296">
                  <c:v>8.694464</c:v>
                </c:pt>
                <c:pt idx="297">
                  <c:v>8.6912400000000005</c:v>
                </c:pt>
                <c:pt idx="298">
                  <c:v>8.6877890000000004</c:v>
                </c:pt>
                <c:pt idx="299">
                  <c:v>8.6840779999999995</c:v>
                </c:pt>
                <c:pt idx="300">
                  <c:v>8.6800660000000001</c:v>
                </c:pt>
                <c:pt idx="301">
                  <c:v>8.6756960000000287</c:v>
                </c:pt>
                <c:pt idx="302">
                  <c:v>8.6708970000000001</c:v>
                </c:pt>
                <c:pt idx="303">
                  <c:v>8.6655660000000267</c:v>
                </c:pt>
                <c:pt idx="304">
                  <c:v>8.6595560000000287</c:v>
                </c:pt>
                <c:pt idx="305">
                  <c:v>8.6526350000000267</c:v>
                </c:pt>
                <c:pt idx="306">
                  <c:v>8.6444030000000005</c:v>
                </c:pt>
                <c:pt idx="307">
                  <c:v>8.6340430000000001</c:v>
                </c:pt>
                <c:pt idx="308">
                  <c:v>8.6192159999999998</c:v>
                </c:pt>
              </c:numCache>
            </c:numRef>
          </c:yVal>
          <c:smooth val="1"/>
        </c:ser>
        <c:ser>
          <c:idx val="3"/>
          <c:order val="2"/>
          <c:spPr>
            <a:ln>
              <a:prstDash val="sysDot"/>
            </a:ln>
          </c:spPr>
          <c:marker>
            <c:symbol val="none"/>
          </c:marker>
          <c:xVal>
            <c:numRef>
              <c:f>stphpts!$E$1:$E$2</c:f>
              <c:numCache>
                <c:formatCode>General</c:formatCode>
                <c:ptCount val="2"/>
                <c:pt idx="0">
                  <c:v>24</c:v>
                </c:pt>
                <c:pt idx="1">
                  <c:v>36</c:v>
                </c:pt>
              </c:numCache>
            </c:numRef>
          </c:xVal>
          <c:yVal>
            <c:numRef>
              <c:f>stphpts!$F$1:$F$2</c:f>
              <c:numCache>
                <c:formatCode>General</c:formatCode>
                <c:ptCount val="2"/>
                <c:pt idx="0">
                  <c:v>8.7819249999999993</c:v>
                </c:pt>
                <c:pt idx="1">
                  <c:v>8.7819249999999993</c:v>
                </c:pt>
              </c:numCache>
            </c:numRef>
          </c:yVal>
          <c:smooth val="1"/>
        </c:ser>
        <c:ser>
          <c:idx val="2"/>
          <c:order val="3"/>
          <c:spPr>
            <a:ln w="25400"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stphpts!$G$1:$G$546</c:f>
              <c:numCache>
                <c:formatCode>General</c:formatCode>
                <c:ptCount val="546"/>
                <c:pt idx="0">
                  <c:v>25.1</c:v>
                </c:pt>
                <c:pt idx="1">
                  <c:v>25.12</c:v>
                </c:pt>
                <c:pt idx="2">
                  <c:v>25.14</c:v>
                </c:pt>
                <c:pt idx="3">
                  <c:v>25.16</c:v>
                </c:pt>
                <c:pt idx="4">
                  <c:v>25.18</c:v>
                </c:pt>
                <c:pt idx="5">
                  <c:v>25.2</c:v>
                </c:pt>
                <c:pt idx="6">
                  <c:v>25.22</c:v>
                </c:pt>
                <c:pt idx="7">
                  <c:v>25.24</c:v>
                </c:pt>
                <c:pt idx="8">
                  <c:v>25.259999999999987</c:v>
                </c:pt>
                <c:pt idx="9">
                  <c:v>25.279999999999987</c:v>
                </c:pt>
                <c:pt idx="10">
                  <c:v>25.3</c:v>
                </c:pt>
                <c:pt idx="11">
                  <c:v>25.32</c:v>
                </c:pt>
                <c:pt idx="12">
                  <c:v>25.34</c:v>
                </c:pt>
                <c:pt idx="13">
                  <c:v>25.36</c:v>
                </c:pt>
                <c:pt idx="14">
                  <c:v>25.38</c:v>
                </c:pt>
                <c:pt idx="15">
                  <c:v>25.4</c:v>
                </c:pt>
                <c:pt idx="16">
                  <c:v>25.419999999999987</c:v>
                </c:pt>
                <c:pt idx="17">
                  <c:v>25.439999999999987</c:v>
                </c:pt>
                <c:pt idx="18">
                  <c:v>25.459999999999987</c:v>
                </c:pt>
                <c:pt idx="19">
                  <c:v>25.479999999999986</c:v>
                </c:pt>
                <c:pt idx="20">
                  <c:v>25.5</c:v>
                </c:pt>
                <c:pt idx="21">
                  <c:v>25.52</c:v>
                </c:pt>
                <c:pt idx="22">
                  <c:v>25.54</c:v>
                </c:pt>
                <c:pt idx="23">
                  <c:v>25.56</c:v>
                </c:pt>
                <c:pt idx="24">
                  <c:v>25.58</c:v>
                </c:pt>
                <c:pt idx="25">
                  <c:v>25.6</c:v>
                </c:pt>
                <c:pt idx="26">
                  <c:v>25.62</c:v>
                </c:pt>
                <c:pt idx="27">
                  <c:v>25.64</c:v>
                </c:pt>
                <c:pt idx="28">
                  <c:v>25.66</c:v>
                </c:pt>
                <c:pt idx="29">
                  <c:v>25.68</c:v>
                </c:pt>
                <c:pt idx="30">
                  <c:v>25.7</c:v>
                </c:pt>
                <c:pt idx="31">
                  <c:v>25.72</c:v>
                </c:pt>
                <c:pt idx="32">
                  <c:v>25.74</c:v>
                </c:pt>
                <c:pt idx="33">
                  <c:v>25.759999999999987</c:v>
                </c:pt>
                <c:pt idx="34">
                  <c:v>25.779999999999987</c:v>
                </c:pt>
                <c:pt idx="35">
                  <c:v>25.8</c:v>
                </c:pt>
                <c:pt idx="36">
                  <c:v>25.82</c:v>
                </c:pt>
                <c:pt idx="37">
                  <c:v>25.84</c:v>
                </c:pt>
                <c:pt idx="38">
                  <c:v>25.86</c:v>
                </c:pt>
                <c:pt idx="39">
                  <c:v>25.88</c:v>
                </c:pt>
                <c:pt idx="40">
                  <c:v>25.9</c:v>
                </c:pt>
                <c:pt idx="41">
                  <c:v>25.919999999999987</c:v>
                </c:pt>
                <c:pt idx="42">
                  <c:v>25.939999999999987</c:v>
                </c:pt>
                <c:pt idx="43">
                  <c:v>25.959999999999987</c:v>
                </c:pt>
                <c:pt idx="44">
                  <c:v>25.979999999999986</c:v>
                </c:pt>
                <c:pt idx="45">
                  <c:v>26</c:v>
                </c:pt>
                <c:pt idx="46">
                  <c:v>26.02</c:v>
                </c:pt>
                <c:pt idx="47">
                  <c:v>26.04</c:v>
                </c:pt>
                <c:pt idx="48">
                  <c:v>26.06</c:v>
                </c:pt>
                <c:pt idx="49">
                  <c:v>26.08</c:v>
                </c:pt>
                <c:pt idx="50">
                  <c:v>26.1</c:v>
                </c:pt>
                <c:pt idx="51">
                  <c:v>26.12</c:v>
                </c:pt>
                <c:pt idx="52">
                  <c:v>26.14</c:v>
                </c:pt>
                <c:pt idx="53">
                  <c:v>26.16</c:v>
                </c:pt>
                <c:pt idx="54">
                  <c:v>26.18</c:v>
                </c:pt>
                <c:pt idx="55">
                  <c:v>26.2</c:v>
                </c:pt>
                <c:pt idx="56">
                  <c:v>26.22</c:v>
                </c:pt>
                <c:pt idx="57">
                  <c:v>26.24</c:v>
                </c:pt>
                <c:pt idx="58">
                  <c:v>26.259999999999987</c:v>
                </c:pt>
                <c:pt idx="59">
                  <c:v>26.279999999999987</c:v>
                </c:pt>
                <c:pt idx="60">
                  <c:v>26.3</c:v>
                </c:pt>
                <c:pt idx="61">
                  <c:v>26.32</c:v>
                </c:pt>
                <c:pt idx="62">
                  <c:v>26.34</c:v>
                </c:pt>
                <c:pt idx="63">
                  <c:v>26.36</c:v>
                </c:pt>
                <c:pt idx="64">
                  <c:v>26.38</c:v>
                </c:pt>
                <c:pt idx="65">
                  <c:v>26.4</c:v>
                </c:pt>
                <c:pt idx="66">
                  <c:v>26.419999999999987</c:v>
                </c:pt>
                <c:pt idx="67">
                  <c:v>26.439999999999987</c:v>
                </c:pt>
                <c:pt idx="68">
                  <c:v>26.459999999999987</c:v>
                </c:pt>
                <c:pt idx="69">
                  <c:v>26.479999999999986</c:v>
                </c:pt>
                <c:pt idx="70">
                  <c:v>26.5</c:v>
                </c:pt>
                <c:pt idx="71">
                  <c:v>26.52</c:v>
                </c:pt>
                <c:pt idx="72">
                  <c:v>26.54</c:v>
                </c:pt>
                <c:pt idx="73">
                  <c:v>26.56</c:v>
                </c:pt>
                <c:pt idx="74">
                  <c:v>26.58</c:v>
                </c:pt>
                <c:pt idx="75">
                  <c:v>26.6</c:v>
                </c:pt>
                <c:pt idx="76">
                  <c:v>26.62</c:v>
                </c:pt>
                <c:pt idx="77">
                  <c:v>26.64</c:v>
                </c:pt>
                <c:pt idx="78">
                  <c:v>26.66</c:v>
                </c:pt>
                <c:pt idx="79">
                  <c:v>26.68</c:v>
                </c:pt>
                <c:pt idx="80">
                  <c:v>26.7</c:v>
                </c:pt>
                <c:pt idx="81">
                  <c:v>26.72</c:v>
                </c:pt>
                <c:pt idx="82">
                  <c:v>26.74</c:v>
                </c:pt>
                <c:pt idx="83">
                  <c:v>26.759999999999987</c:v>
                </c:pt>
                <c:pt idx="84">
                  <c:v>26.779999999999987</c:v>
                </c:pt>
                <c:pt idx="85">
                  <c:v>26.8</c:v>
                </c:pt>
                <c:pt idx="86">
                  <c:v>26.82</c:v>
                </c:pt>
                <c:pt idx="87">
                  <c:v>26.84</c:v>
                </c:pt>
                <c:pt idx="88">
                  <c:v>26.86</c:v>
                </c:pt>
                <c:pt idx="89">
                  <c:v>26.88</c:v>
                </c:pt>
                <c:pt idx="90">
                  <c:v>26.9</c:v>
                </c:pt>
                <c:pt idx="91">
                  <c:v>26.919999999999987</c:v>
                </c:pt>
                <c:pt idx="92">
                  <c:v>26.939999999999987</c:v>
                </c:pt>
                <c:pt idx="93">
                  <c:v>26.959999999999987</c:v>
                </c:pt>
                <c:pt idx="94">
                  <c:v>26.979999999999986</c:v>
                </c:pt>
                <c:pt idx="95">
                  <c:v>27</c:v>
                </c:pt>
                <c:pt idx="96">
                  <c:v>27.02</c:v>
                </c:pt>
                <c:pt idx="97">
                  <c:v>27.04</c:v>
                </c:pt>
                <c:pt idx="98">
                  <c:v>27.06</c:v>
                </c:pt>
                <c:pt idx="99">
                  <c:v>27.08</c:v>
                </c:pt>
                <c:pt idx="100">
                  <c:v>27.1</c:v>
                </c:pt>
                <c:pt idx="101">
                  <c:v>27.12</c:v>
                </c:pt>
                <c:pt idx="102">
                  <c:v>27.14</c:v>
                </c:pt>
                <c:pt idx="103">
                  <c:v>27.16</c:v>
                </c:pt>
                <c:pt idx="104">
                  <c:v>27.18</c:v>
                </c:pt>
                <c:pt idx="105">
                  <c:v>27.2</c:v>
                </c:pt>
                <c:pt idx="106">
                  <c:v>27.22</c:v>
                </c:pt>
                <c:pt idx="107">
                  <c:v>27.24</c:v>
                </c:pt>
                <c:pt idx="108">
                  <c:v>27.259999999999987</c:v>
                </c:pt>
                <c:pt idx="109">
                  <c:v>27.279999999999987</c:v>
                </c:pt>
                <c:pt idx="110">
                  <c:v>27.3</c:v>
                </c:pt>
                <c:pt idx="111">
                  <c:v>27.32</c:v>
                </c:pt>
                <c:pt idx="112">
                  <c:v>27.34</c:v>
                </c:pt>
                <c:pt idx="113">
                  <c:v>27.36</c:v>
                </c:pt>
                <c:pt idx="114">
                  <c:v>27.38</c:v>
                </c:pt>
                <c:pt idx="115">
                  <c:v>27.4</c:v>
                </c:pt>
                <c:pt idx="116">
                  <c:v>27.419999999999987</c:v>
                </c:pt>
                <c:pt idx="117">
                  <c:v>27.439999999999987</c:v>
                </c:pt>
                <c:pt idx="118">
                  <c:v>27.459999999999987</c:v>
                </c:pt>
                <c:pt idx="119">
                  <c:v>27.479999999999986</c:v>
                </c:pt>
                <c:pt idx="120">
                  <c:v>27.5</c:v>
                </c:pt>
                <c:pt idx="121">
                  <c:v>27.52</c:v>
                </c:pt>
                <c:pt idx="122">
                  <c:v>27.54</c:v>
                </c:pt>
                <c:pt idx="123">
                  <c:v>27.56</c:v>
                </c:pt>
                <c:pt idx="124">
                  <c:v>27.58</c:v>
                </c:pt>
                <c:pt idx="125">
                  <c:v>27.6</c:v>
                </c:pt>
                <c:pt idx="126">
                  <c:v>27.62</c:v>
                </c:pt>
                <c:pt idx="127">
                  <c:v>27.64</c:v>
                </c:pt>
                <c:pt idx="128">
                  <c:v>27.66</c:v>
                </c:pt>
                <c:pt idx="129">
                  <c:v>27.68</c:v>
                </c:pt>
                <c:pt idx="130">
                  <c:v>27.7</c:v>
                </c:pt>
                <c:pt idx="131">
                  <c:v>27.72</c:v>
                </c:pt>
                <c:pt idx="132">
                  <c:v>27.74</c:v>
                </c:pt>
                <c:pt idx="133">
                  <c:v>27.759999999999987</c:v>
                </c:pt>
                <c:pt idx="134">
                  <c:v>27.779999999999987</c:v>
                </c:pt>
                <c:pt idx="135">
                  <c:v>27.8</c:v>
                </c:pt>
                <c:pt idx="136">
                  <c:v>27.82</c:v>
                </c:pt>
                <c:pt idx="137">
                  <c:v>27.84</c:v>
                </c:pt>
                <c:pt idx="138">
                  <c:v>27.86</c:v>
                </c:pt>
                <c:pt idx="139">
                  <c:v>27.88</c:v>
                </c:pt>
                <c:pt idx="140">
                  <c:v>27.9</c:v>
                </c:pt>
                <c:pt idx="141">
                  <c:v>27.919999999999987</c:v>
                </c:pt>
                <c:pt idx="142">
                  <c:v>27.939999999999987</c:v>
                </c:pt>
                <c:pt idx="143">
                  <c:v>27.959999999999987</c:v>
                </c:pt>
                <c:pt idx="144">
                  <c:v>27.979999999999986</c:v>
                </c:pt>
                <c:pt idx="145">
                  <c:v>28</c:v>
                </c:pt>
                <c:pt idx="146">
                  <c:v>28.02</c:v>
                </c:pt>
                <c:pt idx="147">
                  <c:v>28.04</c:v>
                </c:pt>
                <c:pt idx="148">
                  <c:v>28.06</c:v>
                </c:pt>
                <c:pt idx="149">
                  <c:v>28.08</c:v>
                </c:pt>
                <c:pt idx="150">
                  <c:v>28.1</c:v>
                </c:pt>
                <c:pt idx="151">
                  <c:v>28.12</c:v>
                </c:pt>
                <c:pt idx="152">
                  <c:v>28.14</c:v>
                </c:pt>
                <c:pt idx="153">
                  <c:v>28.16</c:v>
                </c:pt>
                <c:pt idx="154">
                  <c:v>28.18</c:v>
                </c:pt>
                <c:pt idx="155">
                  <c:v>28.2</c:v>
                </c:pt>
                <c:pt idx="156">
                  <c:v>28.22</c:v>
                </c:pt>
                <c:pt idx="157">
                  <c:v>28.24</c:v>
                </c:pt>
                <c:pt idx="158">
                  <c:v>28.259999999999987</c:v>
                </c:pt>
                <c:pt idx="159">
                  <c:v>28.279999999999987</c:v>
                </c:pt>
                <c:pt idx="160">
                  <c:v>28.3</c:v>
                </c:pt>
                <c:pt idx="161">
                  <c:v>28.32</c:v>
                </c:pt>
                <c:pt idx="162">
                  <c:v>28.34</c:v>
                </c:pt>
                <c:pt idx="163">
                  <c:v>28.36</c:v>
                </c:pt>
                <c:pt idx="164">
                  <c:v>28.38</c:v>
                </c:pt>
                <c:pt idx="165">
                  <c:v>28.4</c:v>
                </c:pt>
                <c:pt idx="166">
                  <c:v>28.419999999999987</c:v>
                </c:pt>
                <c:pt idx="167">
                  <c:v>28.439999999999987</c:v>
                </c:pt>
                <c:pt idx="168">
                  <c:v>28.459999999999987</c:v>
                </c:pt>
                <c:pt idx="169">
                  <c:v>28.479999999999986</c:v>
                </c:pt>
                <c:pt idx="170">
                  <c:v>28.5</c:v>
                </c:pt>
                <c:pt idx="171">
                  <c:v>28.52</c:v>
                </c:pt>
                <c:pt idx="172">
                  <c:v>28.54</c:v>
                </c:pt>
                <c:pt idx="173">
                  <c:v>28.56</c:v>
                </c:pt>
                <c:pt idx="174">
                  <c:v>28.58</c:v>
                </c:pt>
                <c:pt idx="175">
                  <c:v>28.6</c:v>
                </c:pt>
                <c:pt idx="176">
                  <c:v>28.62</c:v>
                </c:pt>
                <c:pt idx="177">
                  <c:v>28.64</c:v>
                </c:pt>
                <c:pt idx="178">
                  <c:v>28.66</c:v>
                </c:pt>
                <c:pt idx="179">
                  <c:v>28.68</c:v>
                </c:pt>
                <c:pt idx="180">
                  <c:v>28.7</c:v>
                </c:pt>
                <c:pt idx="181">
                  <c:v>28.72</c:v>
                </c:pt>
                <c:pt idx="182">
                  <c:v>28.74</c:v>
                </c:pt>
                <c:pt idx="183">
                  <c:v>28.759999999999987</c:v>
                </c:pt>
                <c:pt idx="184">
                  <c:v>28.779999999999987</c:v>
                </c:pt>
                <c:pt idx="185">
                  <c:v>28.8</c:v>
                </c:pt>
                <c:pt idx="186">
                  <c:v>28.82</c:v>
                </c:pt>
                <c:pt idx="187">
                  <c:v>28.84</c:v>
                </c:pt>
                <c:pt idx="188">
                  <c:v>28.86</c:v>
                </c:pt>
                <c:pt idx="189">
                  <c:v>28.88</c:v>
                </c:pt>
                <c:pt idx="190">
                  <c:v>28.9</c:v>
                </c:pt>
                <c:pt idx="191">
                  <c:v>28.919999999999987</c:v>
                </c:pt>
                <c:pt idx="192">
                  <c:v>28.939999999999987</c:v>
                </c:pt>
                <c:pt idx="193">
                  <c:v>28.959999999999987</c:v>
                </c:pt>
                <c:pt idx="194">
                  <c:v>28.979999999999986</c:v>
                </c:pt>
                <c:pt idx="195">
                  <c:v>29</c:v>
                </c:pt>
                <c:pt idx="196">
                  <c:v>29.02</c:v>
                </c:pt>
                <c:pt idx="197">
                  <c:v>29.04</c:v>
                </c:pt>
                <c:pt idx="198">
                  <c:v>29.06</c:v>
                </c:pt>
                <c:pt idx="199">
                  <c:v>29.08</c:v>
                </c:pt>
                <c:pt idx="200">
                  <c:v>29.1</c:v>
                </c:pt>
                <c:pt idx="201">
                  <c:v>29.12</c:v>
                </c:pt>
                <c:pt idx="202">
                  <c:v>29.14</c:v>
                </c:pt>
                <c:pt idx="203">
                  <c:v>29.16</c:v>
                </c:pt>
                <c:pt idx="204">
                  <c:v>29.18</c:v>
                </c:pt>
                <c:pt idx="205">
                  <c:v>29.2</c:v>
                </c:pt>
                <c:pt idx="206">
                  <c:v>29.22</c:v>
                </c:pt>
                <c:pt idx="207">
                  <c:v>29.24</c:v>
                </c:pt>
                <c:pt idx="208">
                  <c:v>29.259999999999987</c:v>
                </c:pt>
                <c:pt idx="209">
                  <c:v>29.279999999999987</c:v>
                </c:pt>
                <c:pt idx="210">
                  <c:v>29.3</c:v>
                </c:pt>
                <c:pt idx="211">
                  <c:v>29.32</c:v>
                </c:pt>
                <c:pt idx="212">
                  <c:v>29.34</c:v>
                </c:pt>
                <c:pt idx="213">
                  <c:v>29.36</c:v>
                </c:pt>
                <c:pt idx="214">
                  <c:v>29.38</c:v>
                </c:pt>
                <c:pt idx="215">
                  <c:v>29.4</c:v>
                </c:pt>
                <c:pt idx="216">
                  <c:v>29.419999999999987</c:v>
                </c:pt>
                <c:pt idx="217">
                  <c:v>29.439999999999987</c:v>
                </c:pt>
                <c:pt idx="218">
                  <c:v>29.459999999999987</c:v>
                </c:pt>
                <c:pt idx="219">
                  <c:v>29.479999999999986</c:v>
                </c:pt>
                <c:pt idx="220">
                  <c:v>29.5</c:v>
                </c:pt>
                <c:pt idx="221">
                  <c:v>29.52</c:v>
                </c:pt>
                <c:pt idx="222">
                  <c:v>29.54</c:v>
                </c:pt>
                <c:pt idx="223">
                  <c:v>29.56</c:v>
                </c:pt>
                <c:pt idx="224">
                  <c:v>29.58</c:v>
                </c:pt>
                <c:pt idx="225">
                  <c:v>29.6</c:v>
                </c:pt>
                <c:pt idx="226">
                  <c:v>29.62</c:v>
                </c:pt>
                <c:pt idx="227">
                  <c:v>29.64</c:v>
                </c:pt>
                <c:pt idx="228">
                  <c:v>29.66</c:v>
                </c:pt>
                <c:pt idx="229">
                  <c:v>29.68</c:v>
                </c:pt>
                <c:pt idx="230">
                  <c:v>29.7</c:v>
                </c:pt>
                <c:pt idx="231">
                  <c:v>29.72</c:v>
                </c:pt>
                <c:pt idx="232">
                  <c:v>29.74</c:v>
                </c:pt>
                <c:pt idx="233">
                  <c:v>29.759999999999987</c:v>
                </c:pt>
                <c:pt idx="234">
                  <c:v>29.779999999999987</c:v>
                </c:pt>
                <c:pt idx="235">
                  <c:v>29.8</c:v>
                </c:pt>
                <c:pt idx="236">
                  <c:v>29.82</c:v>
                </c:pt>
                <c:pt idx="237">
                  <c:v>29.84</c:v>
                </c:pt>
                <c:pt idx="238">
                  <c:v>29.86</c:v>
                </c:pt>
                <c:pt idx="239">
                  <c:v>29.88</c:v>
                </c:pt>
                <c:pt idx="240">
                  <c:v>29.9</c:v>
                </c:pt>
                <c:pt idx="241">
                  <c:v>29.919999999999987</c:v>
                </c:pt>
                <c:pt idx="242">
                  <c:v>29.939999999999987</c:v>
                </c:pt>
                <c:pt idx="243">
                  <c:v>29.959999999999987</c:v>
                </c:pt>
                <c:pt idx="244">
                  <c:v>29.979999999999986</c:v>
                </c:pt>
                <c:pt idx="245">
                  <c:v>30</c:v>
                </c:pt>
                <c:pt idx="246">
                  <c:v>30.02</c:v>
                </c:pt>
                <c:pt idx="247">
                  <c:v>30.04</c:v>
                </c:pt>
                <c:pt idx="248">
                  <c:v>30.06</c:v>
                </c:pt>
                <c:pt idx="249">
                  <c:v>30.08</c:v>
                </c:pt>
                <c:pt idx="250">
                  <c:v>30.1</c:v>
                </c:pt>
                <c:pt idx="251">
                  <c:v>30.12</c:v>
                </c:pt>
                <c:pt idx="252">
                  <c:v>30.14</c:v>
                </c:pt>
                <c:pt idx="253">
                  <c:v>30.16</c:v>
                </c:pt>
                <c:pt idx="254">
                  <c:v>30.18</c:v>
                </c:pt>
                <c:pt idx="255">
                  <c:v>30.2</c:v>
                </c:pt>
                <c:pt idx="256">
                  <c:v>30.22</c:v>
                </c:pt>
                <c:pt idx="257">
                  <c:v>30.24</c:v>
                </c:pt>
                <c:pt idx="258">
                  <c:v>30.259999999999987</c:v>
                </c:pt>
                <c:pt idx="259">
                  <c:v>30.279999999999987</c:v>
                </c:pt>
                <c:pt idx="260">
                  <c:v>30.3</c:v>
                </c:pt>
                <c:pt idx="261">
                  <c:v>30.32</c:v>
                </c:pt>
                <c:pt idx="262">
                  <c:v>30.34</c:v>
                </c:pt>
                <c:pt idx="263">
                  <c:v>30.36</c:v>
                </c:pt>
                <c:pt idx="264">
                  <c:v>30.38</c:v>
                </c:pt>
                <c:pt idx="265">
                  <c:v>30.4</c:v>
                </c:pt>
                <c:pt idx="266">
                  <c:v>30.419999999999987</c:v>
                </c:pt>
                <c:pt idx="267">
                  <c:v>30.439999999999987</c:v>
                </c:pt>
                <c:pt idx="268">
                  <c:v>30.459999999999987</c:v>
                </c:pt>
                <c:pt idx="269">
                  <c:v>30.479999999999986</c:v>
                </c:pt>
                <c:pt idx="270">
                  <c:v>30.5</c:v>
                </c:pt>
                <c:pt idx="271">
                  <c:v>30.52</c:v>
                </c:pt>
                <c:pt idx="272">
                  <c:v>30.54</c:v>
                </c:pt>
                <c:pt idx="273">
                  <c:v>30.56</c:v>
                </c:pt>
                <c:pt idx="274">
                  <c:v>30.58</c:v>
                </c:pt>
                <c:pt idx="275">
                  <c:v>30.6</c:v>
                </c:pt>
                <c:pt idx="276">
                  <c:v>30.62</c:v>
                </c:pt>
                <c:pt idx="277">
                  <c:v>30.64</c:v>
                </c:pt>
                <c:pt idx="278">
                  <c:v>30.66</c:v>
                </c:pt>
                <c:pt idx="279">
                  <c:v>30.68</c:v>
                </c:pt>
                <c:pt idx="280">
                  <c:v>30.7</c:v>
                </c:pt>
                <c:pt idx="281">
                  <c:v>30.72</c:v>
                </c:pt>
                <c:pt idx="282">
                  <c:v>30.74</c:v>
                </c:pt>
                <c:pt idx="283">
                  <c:v>30.759999999999987</c:v>
                </c:pt>
                <c:pt idx="284">
                  <c:v>30.779999999999987</c:v>
                </c:pt>
                <c:pt idx="285">
                  <c:v>30.8</c:v>
                </c:pt>
                <c:pt idx="286">
                  <c:v>30.82</c:v>
                </c:pt>
                <c:pt idx="287">
                  <c:v>30.84</c:v>
                </c:pt>
                <c:pt idx="288">
                  <c:v>30.86</c:v>
                </c:pt>
                <c:pt idx="289">
                  <c:v>30.88</c:v>
                </c:pt>
                <c:pt idx="290">
                  <c:v>30.9</c:v>
                </c:pt>
                <c:pt idx="291">
                  <c:v>30.919999999999987</c:v>
                </c:pt>
                <c:pt idx="292">
                  <c:v>30.939999999999987</c:v>
                </c:pt>
                <c:pt idx="293">
                  <c:v>30.959999999999987</c:v>
                </c:pt>
                <c:pt idx="294">
                  <c:v>30.979999999999986</c:v>
                </c:pt>
                <c:pt idx="295">
                  <c:v>31</c:v>
                </c:pt>
                <c:pt idx="296">
                  <c:v>31.02</c:v>
                </c:pt>
                <c:pt idx="297">
                  <c:v>31.04</c:v>
                </c:pt>
                <c:pt idx="298">
                  <c:v>31.06</c:v>
                </c:pt>
                <c:pt idx="299">
                  <c:v>31.08</c:v>
                </c:pt>
                <c:pt idx="300">
                  <c:v>31.1</c:v>
                </c:pt>
                <c:pt idx="301">
                  <c:v>31.12</c:v>
                </c:pt>
                <c:pt idx="302">
                  <c:v>31.14</c:v>
                </c:pt>
                <c:pt idx="303">
                  <c:v>31.16</c:v>
                </c:pt>
                <c:pt idx="304">
                  <c:v>31.18</c:v>
                </c:pt>
                <c:pt idx="305">
                  <c:v>31.2</c:v>
                </c:pt>
                <c:pt idx="306">
                  <c:v>31.22</c:v>
                </c:pt>
                <c:pt idx="307">
                  <c:v>31.24</c:v>
                </c:pt>
                <c:pt idx="308">
                  <c:v>31.259999999999987</c:v>
                </c:pt>
                <c:pt idx="309">
                  <c:v>31.279999999999987</c:v>
                </c:pt>
                <c:pt idx="310">
                  <c:v>31.3</c:v>
                </c:pt>
                <c:pt idx="311">
                  <c:v>31.32</c:v>
                </c:pt>
                <c:pt idx="312">
                  <c:v>31.34</c:v>
                </c:pt>
                <c:pt idx="313">
                  <c:v>31.36</c:v>
                </c:pt>
                <c:pt idx="314">
                  <c:v>31.38</c:v>
                </c:pt>
                <c:pt idx="315">
                  <c:v>31.4</c:v>
                </c:pt>
                <c:pt idx="316">
                  <c:v>31.419999999999987</c:v>
                </c:pt>
                <c:pt idx="317">
                  <c:v>31.439999999999987</c:v>
                </c:pt>
                <c:pt idx="318">
                  <c:v>31.459999999999987</c:v>
                </c:pt>
                <c:pt idx="319">
                  <c:v>31.479999999999986</c:v>
                </c:pt>
                <c:pt idx="320">
                  <c:v>31.5</c:v>
                </c:pt>
                <c:pt idx="321">
                  <c:v>31.52</c:v>
                </c:pt>
                <c:pt idx="322">
                  <c:v>31.54</c:v>
                </c:pt>
                <c:pt idx="323">
                  <c:v>31.56</c:v>
                </c:pt>
                <c:pt idx="324">
                  <c:v>31.58</c:v>
                </c:pt>
                <c:pt idx="325">
                  <c:v>31.6</c:v>
                </c:pt>
                <c:pt idx="326">
                  <c:v>31.62</c:v>
                </c:pt>
                <c:pt idx="327">
                  <c:v>31.64</c:v>
                </c:pt>
                <c:pt idx="328">
                  <c:v>31.66</c:v>
                </c:pt>
                <c:pt idx="329">
                  <c:v>31.68</c:v>
                </c:pt>
                <c:pt idx="330">
                  <c:v>31.7</c:v>
                </c:pt>
                <c:pt idx="331">
                  <c:v>31.72</c:v>
                </c:pt>
                <c:pt idx="332">
                  <c:v>31.74</c:v>
                </c:pt>
                <c:pt idx="333">
                  <c:v>31.759999999999987</c:v>
                </c:pt>
                <c:pt idx="334">
                  <c:v>31.779999999999987</c:v>
                </c:pt>
                <c:pt idx="335">
                  <c:v>31.8</c:v>
                </c:pt>
                <c:pt idx="336">
                  <c:v>31.82</c:v>
                </c:pt>
                <c:pt idx="337">
                  <c:v>31.84</c:v>
                </c:pt>
                <c:pt idx="338">
                  <c:v>31.86</c:v>
                </c:pt>
                <c:pt idx="339">
                  <c:v>31.88</c:v>
                </c:pt>
                <c:pt idx="340">
                  <c:v>31.9</c:v>
                </c:pt>
                <c:pt idx="341">
                  <c:v>31.919999999999987</c:v>
                </c:pt>
                <c:pt idx="342">
                  <c:v>31.939999999999987</c:v>
                </c:pt>
                <c:pt idx="343">
                  <c:v>31.959999999999987</c:v>
                </c:pt>
                <c:pt idx="344">
                  <c:v>31.979999999999986</c:v>
                </c:pt>
                <c:pt idx="345">
                  <c:v>32</c:v>
                </c:pt>
                <c:pt idx="346">
                  <c:v>32.020000000000003</c:v>
                </c:pt>
                <c:pt idx="347">
                  <c:v>32.04</c:v>
                </c:pt>
                <c:pt idx="348">
                  <c:v>32.06</c:v>
                </c:pt>
                <c:pt idx="349">
                  <c:v>32.08</c:v>
                </c:pt>
                <c:pt idx="350">
                  <c:v>32.1</c:v>
                </c:pt>
                <c:pt idx="351">
                  <c:v>32.120000000000012</c:v>
                </c:pt>
                <c:pt idx="352">
                  <c:v>32.14</c:v>
                </c:pt>
                <c:pt idx="353">
                  <c:v>32.160000000000011</c:v>
                </c:pt>
                <c:pt idx="354">
                  <c:v>32.18</c:v>
                </c:pt>
                <c:pt idx="355">
                  <c:v>32.200000000000003</c:v>
                </c:pt>
                <c:pt idx="356">
                  <c:v>32.220000000000013</c:v>
                </c:pt>
                <c:pt idx="357">
                  <c:v>32.24</c:v>
                </c:pt>
                <c:pt idx="358">
                  <c:v>32.260000000000012</c:v>
                </c:pt>
                <c:pt idx="359">
                  <c:v>32.28</c:v>
                </c:pt>
                <c:pt idx="360">
                  <c:v>32.300000000000004</c:v>
                </c:pt>
                <c:pt idx="361">
                  <c:v>32.32</c:v>
                </c:pt>
                <c:pt idx="362">
                  <c:v>32.340000000000003</c:v>
                </c:pt>
                <c:pt idx="363">
                  <c:v>32.36</c:v>
                </c:pt>
                <c:pt idx="364">
                  <c:v>32.380000000000003</c:v>
                </c:pt>
                <c:pt idx="365">
                  <c:v>32.4</c:v>
                </c:pt>
                <c:pt idx="366">
                  <c:v>32.42</c:v>
                </c:pt>
                <c:pt idx="367">
                  <c:v>32.44</c:v>
                </c:pt>
                <c:pt idx="368">
                  <c:v>32.46</c:v>
                </c:pt>
                <c:pt idx="369">
                  <c:v>32.480000000000004</c:v>
                </c:pt>
                <c:pt idx="370">
                  <c:v>32.5</c:v>
                </c:pt>
                <c:pt idx="371">
                  <c:v>32.520000000000003</c:v>
                </c:pt>
                <c:pt idx="372">
                  <c:v>32.54</c:v>
                </c:pt>
                <c:pt idx="373">
                  <c:v>32.56</c:v>
                </c:pt>
                <c:pt idx="374">
                  <c:v>32.58</c:v>
                </c:pt>
                <c:pt idx="375">
                  <c:v>32.6</c:v>
                </c:pt>
                <c:pt idx="376">
                  <c:v>32.620000000000012</c:v>
                </c:pt>
                <c:pt idx="377">
                  <c:v>32.64</c:v>
                </c:pt>
                <c:pt idx="378">
                  <c:v>32.660000000000011</c:v>
                </c:pt>
                <c:pt idx="379">
                  <c:v>32.68</c:v>
                </c:pt>
                <c:pt idx="380">
                  <c:v>32.700000000000003</c:v>
                </c:pt>
                <c:pt idx="381">
                  <c:v>32.720000000000013</c:v>
                </c:pt>
                <c:pt idx="382">
                  <c:v>32.74</c:v>
                </c:pt>
                <c:pt idx="383">
                  <c:v>32.760000000000012</c:v>
                </c:pt>
                <c:pt idx="384">
                  <c:v>32.78</c:v>
                </c:pt>
                <c:pt idx="385">
                  <c:v>32.800000000000004</c:v>
                </c:pt>
                <c:pt idx="386">
                  <c:v>32.82</c:v>
                </c:pt>
                <c:pt idx="387">
                  <c:v>32.840000000000003</c:v>
                </c:pt>
                <c:pt idx="388">
                  <c:v>32.86</c:v>
                </c:pt>
                <c:pt idx="389">
                  <c:v>32.880000000000003</c:v>
                </c:pt>
                <c:pt idx="390">
                  <c:v>32.9</c:v>
                </c:pt>
                <c:pt idx="391">
                  <c:v>32.92</c:v>
                </c:pt>
                <c:pt idx="392">
                  <c:v>32.94</c:v>
                </c:pt>
                <c:pt idx="393">
                  <c:v>32.96</c:v>
                </c:pt>
                <c:pt idx="394">
                  <c:v>32.980000000000004</c:v>
                </c:pt>
                <c:pt idx="395">
                  <c:v>33</c:v>
                </c:pt>
                <c:pt idx="396">
                  <c:v>33.020000000000003</c:v>
                </c:pt>
                <c:pt idx="397">
                  <c:v>33.04</c:v>
                </c:pt>
                <c:pt idx="398">
                  <c:v>33.06</c:v>
                </c:pt>
                <c:pt idx="399">
                  <c:v>33.08</c:v>
                </c:pt>
                <c:pt idx="400">
                  <c:v>33.1</c:v>
                </c:pt>
                <c:pt idx="401">
                  <c:v>33.120000000000012</c:v>
                </c:pt>
                <c:pt idx="402">
                  <c:v>33.14</c:v>
                </c:pt>
                <c:pt idx="403">
                  <c:v>33.160000000000011</c:v>
                </c:pt>
                <c:pt idx="404">
                  <c:v>33.18</c:v>
                </c:pt>
                <c:pt idx="405">
                  <c:v>33.200000000000003</c:v>
                </c:pt>
                <c:pt idx="406">
                  <c:v>33.220000000000013</c:v>
                </c:pt>
                <c:pt idx="407">
                  <c:v>33.24</c:v>
                </c:pt>
                <c:pt idx="408">
                  <c:v>33.260000000000012</c:v>
                </c:pt>
                <c:pt idx="409">
                  <c:v>33.28</c:v>
                </c:pt>
                <c:pt idx="410">
                  <c:v>33.300000000000004</c:v>
                </c:pt>
                <c:pt idx="411">
                  <c:v>33.32</c:v>
                </c:pt>
                <c:pt idx="412">
                  <c:v>33.340000000000003</c:v>
                </c:pt>
                <c:pt idx="413">
                  <c:v>33.36</c:v>
                </c:pt>
                <c:pt idx="414">
                  <c:v>33.380000000000003</c:v>
                </c:pt>
                <c:pt idx="415">
                  <c:v>33.4</c:v>
                </c:pt>
                <c:pt idx="416">
                  <c:v>33.42</c:v>
                </c:pt>
                <c:pt idx="417">
                  <c:v>33.44</c:v>
                </c:pt>
                <c:pt idx="418">
                  <c:v>33.46</c:v>
                </c:pt>
                <c:pt idx="419">
                  <c:v>33.480000000000004</c:v>
                </c:pt>
                <c:pt idx="420">
                  <c:v>33.5</c:v>
                </c:pt>
                <c:pt idx="421">
                  <c:v>33.520000000000003</c:v>
                </c:pt>
                <c:pt idx="422">
                  <c:v>33.54</c:v>
                </c:pt>
                <c:pt idx="423">
                  <c:v>33.56</c:v>
                </c:pt>
                <c:pt idx="424">
                  <c:v>33.58</c:v>
                </c:pt>
                <c:pt idx="425">
                  <c:v>33.6</c:v>
                </c:pt>
                <c:pt idx="426">
                  <c:v>33.620000000000012</c:v>
                </c:pt>
                <c:pt idx="427">
                  <c:v>33.64</c:v>
                </c:pt>
                <c:pt idx="428">
                  <c:v>33.660000000000011</c:v>
                </c:pt>
                <c:pt idx="429">
                  <c:v>33.68</c:v>
                </c:pt>
                <c:pt idx="430">
                  <c:v>33.700000000000003</c:v>
                </c:pt>
                <c:pt idx="431">
                  <c:v>33.720000000000013</c:v>
                </c:pt>
                <c:pt idx="432">
                  <c:v>33.74</c:v>
                </c:pt>
                <c:pt idx="433">
                  <c:v>33.760000000000012</c:v>
                </c:pt>
                <c:pt idx="434">
                  <c:v>33.78</c:v>
                </c:pt>
                <c:pt idx="435">
                  <c:v>33.800000000000004</c:v>
                </c:pt>
                <c:pt idx="436">
                  <c:v>33.82</c:v>
                </c:pt>
                <c:pt idx="437">
                  <c:v>33.840000000000003</c:v>
                </c:pt>
                <c:pt idx="438">
                  <c:v>33.86</c:v>
                </c:pt>
                <c:pt idx="439">
                  <c:v>33.880000000000003</c:v>
                </c:pt>
                <c:pt idx="440">
                  <c:v>33.9</c:v>
                </c:pt>
                <c:pt idx="441">
                  <c:v>33.92</c:v>
                </c:pt>
                <c:pt idx="442">
                  <c:v>33.94</c:v>
                </c:pt>
                <c:pt idx="443">
                  <c:v>33.96</c:v>
                </c:pt>
                <c:pt idx="444">
                  <c:v>33.980000000000004</c:v>
                </c:pt>
                <c:pt idx="445">
                  <c:v>34</c:v>
                </c:pt>
                <c:pt idx="446">
                  <c:v>34.020000000000003</c:v>
                </c:pt>
                <c:pt idx="447">
                  <c:v>34.04</c:v>
                </c:pt>
                <c:pt idx="448">
                  <c:v>34.06</c:v>
                </c:pt>
                <c:pt idx="449">
                  <c:v>34.08</c:v>
                </c:pt>
                <c:pt idx="450">
                  <c:v>34.1</c:v>
                </c:pt>
                <c:pt idx="451">
                  <c:v>34.120000000000012</c:v>
                </c:pt>
                <c:pt idx="452">
                  <c:v>34.14</c:v>
                </c:pt>
                <c:pt idx="453">
                  <c:v>34.160000000000011</c:v>
                </c:pt>
                <c:pt idx="454">
                  <c:v>34.18</c:v>
                </c:pt>
                <c:pt idx="455">
                  <c:v>34.200000000000003</c:v>
                </c:pt>
                <c:pt idx="456">
                  <c:v>34.220000000000013</c:v>
                </c:pt>
                <c:pt idx="457">
                  <c:v>34.24</c:v>
                </c:pt>
                <c:pt idx="458">
                  <c:v>34.260000000000012</c:v>
                </c:pt>
                <c:pt idx="459">
                  <c:v>34.28</c:v>
                </c:pt>
                <c:pt idx="460">
                  <c:v>34.300000000000004</c:v>
                </c:pt>
                <c:pt idx="461">
                  <c:v>34.32</c:v>
                </c:pt>
                <c:pt idx="462">
                  <c:v>34.340000000000003</c:v>
                </c:pt>
                <c:pt idx="463">
                  <c:v>34.36</c:v>
                </c:pt>
                <c:pt idx="464">
                  <c:v>34.380000000000003</c:v>
                </c:pt>
                <c:pt idx="465">
                  <c:v>34.4</c:v>
                </c:pt>
                <c:pt idx="466">
                  <c:v>34.42</c:v>
                </c:pt>
                <c:pt idx="467">
                  <c:v>34.44</c:v>
                </c:pt>
                <c:pt idx="468">
                  <c:v>34.46</c:v>
                </c:pt>
                <c:pt idx="469">
                  <c:v>34.480000000000004</c:v>
                </c:pt>
                <c:pt idx="470">
                  <c:v>34.5</c:v>
                </c:pt>
                <c:pt idx="471">
                  <c:v>34.520000000000003</c:v>
                </c:pt>
                <c:pt idx="472">
                  <c:v>34.54</c:v>
                </c:pt>
                <c:pt idx="473">
                  <c:v>34.56</c:v>
                </c:pt>
                <c:pt idx="474">
                  <c:v>34.58</c:v>
                </c:pt>
                <c:pt idx="475">
                  <c:v>34.6</c:v>
                </c:pt>
                <c:pt idx="476">
                  <c:v>34.620000000000012</c:v>
                </c:pt>
                <c:pt idx="477">
                  <c:v>34.64</c:v>
                </c:pt>
                <c:pt idx="478">
                  <c:v>34.660000000000011</c:v>
                </c:pt>
                <c:pt idx="479">
                  <c:v>34.68</c:v>
                </c:pt>
                <c:pt idx="480">
                  <c:v>34.700000000000003</c:v>
                </c:pt>
                <c:pt idx="481">
                  <c:v>34.720000000000013</c:v>
                </c:pt>
                <c:pt idx="482">
                  <c:v>34.74</c:v>
                </c:pt>
                <c:pt idx="483">
                  <c:v>34.760000000000012</c:v>
                </c:pt>
                <c:pt idx="484">
                  <c:v>34.78</c:v>
                </c:pt>
                <c:pt idx="485">
                  <c:v>34.800000000000004</c:v>
                </c:pt>
                <c:pt idx="486">
                  <c:v>34.82</c:v>
                </c:pt>
                <c:pt idx="487">
                  <c:v>34.840000000000003</c:v>
                </c:pt>
                <c:pt idx="488">
                  <c:v>34.86</c:v>
                </c:pt>
                <c:pt idx="489">
                  <c:v>34.880000000000003</c:v>
                </c:pt>
                <c:pt idx="490">
                  <c:v>34.9</c:v>
                </c:pt>
                <c:pt idx="491">
                  <c:v>34.92</c:v>
                </c:pt>
                <c:pt idx="492">
                  <c:v>34.94</c:v>
                </c:pt>
                <c:pt idx="493">
                  <c:v>34.96</c:v>
                </c:pt>
                <c:pt idx="494">
                  <c:v>34.980000000000004</c:v>
                </c:pt>
                <c:pt idx="495">
                  <c:v>35</c:v>
                </c:pt>
                <c:pt idx="496">
                  <c:v>35.020000000000003</c:v>
                </c:pt>
                <c:pt idx="497">
                  <c:v>35.04</c:v>
                </c:pt>
                <c:pt idx="498">
                  <c:v>35.06</c:v>
                </c:pt>
                <c:pt idx="499">
                  <c:v>35.08</c:v>
                </c:pt>
                <c:pt idx="500">
                  <c:v>35.1</c:v>
                </c:pt>
                <c:pt idx="501">
                  <c:v>35.120000000000012</c:v>
                </c:pt>
                <c:pt idx="502">
                  <c:v>35.14</c:v>
                </c:pt>
                <c:pt idx="503">
                  <c:v>35.160000000000011</c:v>
                </c:pt>
                <c:pt idx="504">
                  <c:v>35.18</c:v>
                </c:pt>
                <c:pt idx="505">
                  <c:v>35.200000000000003</c:v>
                </c:pt>
                <c:pt idx="506">
                  <c:v>35.220000000000013</c:v>
                </c:pt>
                <c:pt idx="507">
                  <c:v>35.24</c:v>
                </c:pt>
                <c:pt idx="508">
                  <c:v>35.260000000000012</c:v>
                </c:pt>
                <c:pt idx="509">
                  <c:v>35.28</c:v>
                </c:pt>
                <c:pt idx="510">
                  <c:v>35.300000000000004</c:v>
                </c:pt>
                <c:pt idx="511">
                  <c:v>35.32</c:v>
                </c:pt>
                <c:pt idx="512">
                  <c:v>35.340000000000003</c:v>
                </c:pt>
                <c:pt idx="513">
                  <c:v>35.36</c:v>
                </c:pt>
                <c:pt idx="514">
                  <c:v>35.380000000000003</c:v>
                </c:pt>
                <c:pt idx="515">
                  <c:v>35.4</c:v>
                </c:pt>
                <c:pt idx="516">
                  <c:v>35.42</c:v>
                </c:pt>
                <c:pt idx="517">
                  <c:v>35.44</c:v>
                </c:pt>
                <c:pt idx="518">
                  <c:v>35.46</c:v>
                </c:pt>
                <c:pt idx="519">
                  <c:v>35.480000000000004</c:v>
                </c:pt>
                <c:pt idx="520">
                  <c:v>35.5</c:v>
                </c:pt>
                <c:pt idx="521">
                  <c:v>35.520000000000003</c:v>
                </c:pt>
                <c:pt idx="522">
                  <c:v>35.54</c:v>
                </c:pt>
                <c:pt idx="523">
                  <c:v>35.56</c:v>
                </c:pt>
                <c:pt idx="524">
                  <c:v>35.58</c:v>
                </c:pt>
                <c:pt idx="525">
                  <c:v>35.6</c:v>
                </c:pt>
                <c:pt idx="526">
                  <c:v>35.620000000000012</c:v>
                </c:pt>
                <c:pt idx="527">
                  <c:v>35.64</c:v>
                </c:pt>
                <c:pt idx="528">
                  <c:v>35.660000000000011</c:v>
                </c:pt>
                <c:pt idx="529">
                  <c:v>35.68</c:v>
                </c:pt>
                <c:pt idx="530">
                  <c:v>35.700000000000003</c:v>
                </c:pt>
                <c:pt idx="531">
                  <c:v>35.720000000000013</c:v>
                </c:pt>
                <c:pt idx="532">
                  <c:v>35.74</c:v>
                </c:pt>
                <c:pt idx="533">
                  <c:v>35.760000000000012</c:v>
                </c:pt>
                <c:pt idx="534">
                  <c:v>35.78</c:v>
                </c:pt>
                <c:pt idx="535">
                  <c:v>35.800000000000004</c:v>
                </c:pt>
                <c:pt idx="536">
                  <c:v>35.82</c:v>
                </c:pt>
                <c:pt idx="537">
                  <c:v>35.840000000000003</c:v>
                </c:pt>
                <c:pt idx="538">
                  <c:v>35.86</c:v>
                </c:pt>
                <c:pt idx="539">
                  <c:v>35.880000000000003</c:v>
                </c:pt>
                <c:pt idx="540">
                  <c:v>35.9</c:v>
                </c:pt>
                <c:pt idx="541">
                  <c:v>35.92</c:v>
                </c:pt>
                <c:pt idx="542">
                  <c:v>35.94</c:v>
                </c:pt>
                <c:pt idx="543">
                  <c:v>35.96</c:v>
                </c:pt>
                <c:pt idx="544">
                  <c:v>35.980000000000004</c:v>
                </c:pt>
                <c:pt idx="545">
                  <c:v>36</c:v>
                </c:pt>
              </c:numCache>
            </c:numRef>
          </c:xVal>
          <c:yVal>
            <c:numRef>
              <c:f>stphpts!$H$1:$H$546</c:f>
              <c:numCache>
                <c:formatCode>General</c:formatCode>
                <c:ptCount val="546"/>
                <c:pt idx="0">
                  <c:v>8.7820250000000009</c:v>
                </c:pt>
                <c:pt idx="1">
                  <c:v>8.7820280000000004</c:v>
                </c:pt>
                <c:pt idx="2">
                  <c:v>8.7820300000000007</c:v>
                </c:pt>
                <c:pt idx="3">
                  <c:v>8.7820330000000002</c:v>
                </c:pt>
                <c:pt idx="4">
                  <c:v>8.7820350000000005</c:v>
                </c:pt>
                <c:pt idx="5">
                  <c:v>8.782038</c:v>
                </c:pt>
                <c:pt idx="6">
                  <c:v>8.7820410000000013</c:v>
                </c:pt>
                <c:pt idx="7">
                  <c:v>8.7820440000000008</c:v>
                </c:pt>
                <c:pt idx="8">
                  <c:v>8.7820470000000004</c:v>
                </c:pt>
                <c:pt idx="9">
                  <c:v>8.7820490000000007</c:v>
                </c:pt>
                <c:pt idx="10">
                  <c:v>8.7820520000000002</c:v>
                </c:pt>
                <c:pt idx="11">
                  <c:v>8.7820560000000008</c:v>
                </c:pt>
                <c:pt idx="12">
                  <c:v>8.7820590000000003</c:v>
                </c:pt>
                <c:pt idx="13">
                  <c:v>8.7820619999999998</c:v>
                </c:pt>
                <c:pt idx="14">
                  <c:v>8.7820650000000011</c:v>
                </c:pt>
                <c:pt idx="15">
                  <c:v>8.7820690000000017</c:v>
                </c:pt>
                <c:pt idx="16">
                  <c:v>8.7820719999999994</c:v>
                </c:pt>
                <c:pt idx="17">
                  <c:v>8.7820750000000007</c:v>
                </c:pt>
                <c:pt idx="18">
                  <c:v>8.7820789999999995</c:v>
                </c:pt>
                <c:pt idx="19">
                  <c:v>8.7820830000000001</c:v>
                </c:pt>
                <c:pt idx="20">
                  <c:v>8.7820860000000067</c:v>
                </c:pt>
                <c:pt idx="21">
                  <c:v>8.7820900000000002</c:v>
                </c:pt>
                <c:pt idx="22">
                  <c:v>8.7820940000000007</c:v>
                </c:pt>
                <c:pt idx="23">
                  <c:v>8.7820980000000013</c:v>
                </c:pt>
                <c:pt idx="24">
                  <c:v>8.7821020000000001</c:v>
                </c:pt>
                <c:pt idx="25">
                  <c:v>8.7821060000000006</c:v>
                </c:pt>
                <c:pt idx="26">
                  <c:v>8.7821100000000012</c:v>
                </c:pt>
                <c:pt idx="27">
                  <c:v>8.782115000000001</c:v>
                </c:pt>
                <c:pt idx="28">
                  <c:v>8.7821189999999998</c:v>
                </c:pt>
                <c:pt idx="29">
                  <c:v>8.7821239999999996</c:v>
                </c:pt>
                <c:pt idx="30">
                  <c:v>8.7821280000000002</c:v>
                </c:pt>
                <c:pt idx="31">
                  <c:v>8.782133</c:v>
                </c:pt>
                <c:pt idx="32">
                  <c:v>8.7821380000000016</c:v>
                </c:pt>
                <c:pt idx="33">
                  <c:v>8.7821430000000014</c:v>
                </c:pt>
                <c:pt idx="34">
                  <c:v>8.7821480000000012</c:v>
                </c:pt>
                <c:pt idx="35">
                  <c:v>8.782153000000001</c:v>
                </c:pt>
                <c:pt idx="36">
                  <c:v>8.7821580000000008</c:v>
                </c:pt>
                <c:pt idx="37">
                  <c:v>8.7821630000000006</c:v>
                </c:pt>
                <c:pt idx="38">
                  <c:v>8.7821689999999997</c:v>
                </c:pt>
                <c:pt idx="39">
                  <c:v>8.7821739999999995</c:v>
                </c:pt>
                <c:pt idx="40">
                  <c:v>8.7821800000000003</c:v>
                </c:pt>
                <c:pt idx="41">
                  <c:v>8.7821860000000047</c:v>
                </c:pt>
                <c:pt idx="42">
                  <c:v>8.7821920000000002</c:v>
                </c:pt>
                <c:pt idx="43">
                  <c:v>8.7821980000000011</c:v>
                </c:pt>
                <c:pt idx="44">
                  <c:v>8.7822040000000001</c:v>
                </c:pt>
                <c:pt idx="45">
                  <c:v>8.7822110000000002</c:v>
                </c:pt>
                <c:pt idx="46">
                  <c:v>8.7822170000000011</c:v>
                </c:pt>
                <c:pt idx="47">
                  <c:v>8.7822239999999994</c:v>
                </c:pt>
                <c:pt idx="48">
                  <c:v>8.7822300000000002</c:v>
                </c:pt>
                <c:pt idx="49">
                  <c:v>8.7822370000000003</c:v>
                </c:pt>
                <c:pt idx="50">
                  <c:v>8.7822440000000004</c:v>
                </c:pt>
                <c:pt idx="51">
                  <c:v>8.7822510000000005</c:v>
                </c:pt>
                <c:pt idx="52">
                  <c:v>8.7822589999999998</c:v>
                </c:pt>
                <c:pt idx="53">
                  <c:v>8.7822660000000017</c:v>
                </c:pt>
                <c:pt idx="54">
                  <c:v>8.7822739999999992</c:v>
                </c:pt>
                <c:pt idx="55">
                  <c:v>8.7822820000000004</c:v>
                </c:pt>
                <c:pt idx="56">
                  <c:v>8.7822900000000015</c:v>
                </c:pt>
                <c:pt idx="57">
                  <c:v>8.7822980000000008</c:v>
                </c:pt>
                <c:pt idx="58">
                  <c:v>8.7823060000000002</c:v>
                </c:pt>
                <c:pt idx="59">
                  <c:v>8.7823150000000005</c:v>
                </c:pt>
                <c:pt idx="60">
                  <c:v>8.7823239999999991</c:v>
                </c:pt>
                <c:pt idx="61">
                  <c:v>8.7823330000000013</c:v>
                </c:pt>
                <c:pt idx="62">
                  <c:v>8.7823420000000016</c:v>
                </c:pt>
                <c:pt idx="63">
                  <c:v>8.7823510000000002</c:v>
                </c:pt>
                <c:pt idx="64">
                  <c:v>8.7823600000000006</c:v>
                </c:pt>
                <c:pt idx="65">
                  <c:v>8.7823700000000002</c:v>
                </c:pt>
                <c:pt idx="66">
                  <c:v>8.7823800000000016</c:v>
                </c:pt>
                <c:pt idx="67">
                  <c:v>8.7823900000000013</c:v>
                </c:pt>
                <c:pt idx="68">
                  <c:v>8.7824000000000026</c:v>
                </c:pt>
                <c:pt idx="69">
                  <c:v>8.7824110000000015</c:v>
                </c:pt>
                <c:pt idx="70">
                  <c:v>8.7824220000000004</c:v>
                </c:pt>
                <c:pt idx="71">
                  <c:v>8.7824330000000028</c:v>
                </c:pt>
                <c:pt idx="72">
                  <c:v>8.7824440000000248</c:v>
                </c:pt>
                <c:pt idx="73">
                  <c:v>8.7824550000000006</c:v>
                </c:pt>
                <c:pt idx="74">
                  <c:v>8.7824670000000005</c:v>
                </c:pt>
                <c:pt idx="75">
                  <c:v>8.7824790000000004</c:v>
                </c:pt>
                <c:pt idx="76">
                  <c:v>8.7824910000000003</c:v>
                </c:pt>
                <c:pt idx="77">
                  <c:v>8.7825040000000048</c:v>
                </c:pt>
                <c:pt idx="78">
                  <c:v>8.7825170000000004</c:v>
                </c:pt>
                <c:pt idx="79">
                  <c:v>8.7825300000000048</c:v>
                </c:pt>
                <c:pt idx="80">
                  <c:v>8.7825430000000004</c:v>
                </c:pt>
                <c:pt idx="81">
                  <c:v>8.7825570000000006</c:v>
                </c:pt>
                <c:pt idx="82">
                  <c:v>8.7825710000000008</c:v>
                </c:pt>
                <c:pt idx="83">
                  <c:v>8.7825850000000028</c:v>
                </c:pt>
                <c:pt idx="84">
                  <c:v>8.7825990000000047</c:v>
                </c:pt>
                <c:pt idx="85">
                  <c:v>8.7826140000000006</c:v>
                </c:pt>
                <c:pt idx="86">
                  <c:v>8.782629</c:v>
                </c:pt>
                <c:pt idx="87">
                  <c:v>8.7826450000000005</c:v>
                </c:pt>
                <c:pt idx="88">
                  <c:v>8.7826600000000035</c:v>
                </c:pt>
                <c:pt idx="89">
                  <c:v>8.7826770000000014</c:v>
                </c:pt>
                <c:pt idx="90">
                  <c:v>8.7826930000000001</c:v>
                </c:pt>
                <c:pt idx="91">
                  <c:v>8.7827100000000016</c:v>
                </c:pt>
                <c:pt idx="92">
                  <c:v>8.7827270000000013</c:v>
                </c:pt>
                <c:pt idx="93">
                  <c:v>8.7827450000000002</c:v>
                </c:pt>
                <c:pt idx="94">
                  <c:v>8.782763000000001</c:v>
                </c:pt>
                <c:pt idx="95">
                  <c:v>8.7827810000000035</c:v>
                </c:pt>
                <c:pt idx="96">
                  <c:v>8.7828000000000035</c:v>
                </c:pt>
                <c:pt idx="97">
                  <c:v>8.7828190000000017</c:v>
                </c:pt>
                <c:pt idx="98">
                  <c:v>8.7828380000000035</c:v>
                </c:pt>
                <c:pt idx="99">
                  <c:v>8.7828580000000009</c:v>
                </c:pt>
                <c:pt idx="100">
                  <c:v>8.7828789999999994</c:v>
                </c:pt>
                <c:pt idx="101">
                  <c:v>8.7828990000000005</c:v>
                </c:pt>
                <c:pt idx="102">
                  <c:v>8.782921</c:v>
                </c:pt>
                <c:pt idx="103">
                  <c:v>8.7829420000000002</c:v>
                </c:pt>
                <c:pt idx="104">
                  <c:v>8.7829650000000008</c:v>
                </c:pt>
                <c:pt idx="105">
                  <c:v>8.7829870000000003</c:v>
                </c:pt>
                <c:pt idx="106">
                  <c:v>8.7830100000000009</c:v>
                </c:pt>
                <c:pt idx="107">
                  <c:v>8.7830340000000007</c:v>
                </c:pt>
                <c:pt idx="108">
                  <c:v>8.7830580000000005</c:v>
                </c:pt>
                <c:pt idx="109">
                  <c:v>8.7830830000000013</c:v>
                </c:pt>
                <c:pt idx="110">
                  <c:v>8.7831080000000004</c:v>
                </c:pt>
                <c:pt idx="111">
                  <c:v>8.7831340000000004</c:v>
                </c:pt>
                <c:pt idx="112">
                  <c:v>8.7831600000000005</c:v>
                </c:pt>
                <c:pt idx="113">
                  <c:v>8.7831870000000034</c:v>
                </c:pt>
                <c:pt idx="114">
                  <c:v>8.7832139999999992</c:v>
                </c:pt>
                <c:pt idx="115">
                  <c:v>8.7832419999999995</c:v>
                </c:pt>
                <c:pt idx="116">
                  <c:v>8.7832709999999992</c:v>
                </c:pt>
                <c:pt idx="117">
                  <c:v>8.7833000000000006</c:v>
                </c:pt>
                <c:pt idx="118">
                  <c:v>8.7833299999999994</c:v>
                </c:pt>
                <c:pt idx="119">
                  <c:v>8.7833600000000001</c:v>
                </c:pt>
                <c:pt idx="120">
                  <c:v>8.7833909999999999</c:v>
                </c:pt>
                <c:pt idx="121">
                  <c:v>8.7834230000000009</c:v>
                </c:pt>
                <c:pt idx="122">
                  <c:v>8.7834560000000028</c:v>
                </c:pt>
                <c:pt idx="123">
                  <c:v>8.7834890000000048</c:v>
                </c:pt>
                <c:pt idx="124">
                  <c:v>8.7835230000000024</c:v>
                </c:pt>
                <c:pt idx="125">
                  <c:v>8.7835570000000001</c:v>
                </c:pt>
                <c:pt idx="126">
                  <c:v>8.7835930000000015</c:v>
                </c:pt>
                <c:pt idx="127">
                  <c:v>8.7836289999999995</c:v>
                </c:pt>
                <c:pt idx="128">
                  <c:v>8.7836650000000009</c:v>
                </c:pt>
                <c:pt idx="129">
                  <c:v>8.7837030000000009</c:v>
                </c:pt>
                <c:pt idx="130">
                  <c:v>8.7837420000000002</c:v>
                </c:pt>
                <c:pt idx="131">
                  <c:v>8.7837810000000012</c:v>
                </c:pt>
                <c:pt idx="132">
                  <c:v>8.7838209999999997</c:v>
                </c:pt>
                <c:pt idx="133">
                  <c:v>8.7838619999999992</c:v>
                </c:pt>
                <c:pt idx="134">
                  <c:v>8.7839039999999997</c:v>
                </c:pt>
                <c:pt idx="135">
                  <c:v>8.7839460000000003</c:v>
                </c:pt>
                <c:pt idx="136">
                  <c:v>8.7839900000000011</c:v>
                </c:pt>
                <c:pt idx="137">
                  <c:v>8.7840350000000011</c:v>
                </c:pt>
                <c:pt idx="138">
                  <c:v>8.7840799999999994</c:v>
                </c:pt>
                <c:pt idx="139">
                  <c:v>8.7841269999999998</c:v>
                </c:pt>
                <c:pt idx="140">
                  <c:v>8.7841739999999984</c:v>
                </c:pt>
                <c:pt idx="141">
                  <c:v>8.7842229999999972</c:v>
                </c:pt>
                <c:pt idx="142">
                  <c:v>8.7842719999999979</c:v>
                </c:pt>
                <c:pt idx="143">
                  <c:v>8.784322999999997</c:v>
                </c:pt>
                <c:pt idx="144">
                  <c:v>8.7843739999999979</c:v>
                </c:pt>
                <c:pt idx="145">
                  <c:v>8.7844270000000009</c:v>
                </c:pt>
                <c:pt idx="146">
                  <c:v>8.7844810000000013</c:v>
                </c:pt>
                <c:pt idx="147">
                  <c:v>8.7845360000000028</c:v>
                </c:pt>
                <c:pt idx="148">
                  <c:v>8.784592</c:v>
                </c:pt>
                <c:pt idx="149">
                  <c:v>8.784650000000001</c:v>
                </c:pt>
                <c:pt idx="150">
                  <c:v>8.7847080000000002</c:v>
                </c:pt>
                <c:pt idx="151">
                  <c:v>8.7847679999999997</c:v>
                </c:pt>
                <c:pt idx="152">
                  <c:v>8.7848289999999984</c:v>
                </c:pt>
                <c:pt idx="153">
                  <c:v>8.7848919999999993</c:v>
                </c:pt>
                <c:pt idx="154">
                  <c:v>8.7849550000000001</c:v>
                </c:pt>
                <c:pt idx="155">
                  <c:v>8.7850200000000012</c:v>
                </c:pt>
                <c:pt idx="156">
                  <c:v>8.7850870000000008</c:v>
                </c:pt>
                <c:pt idx="157">
                  <c:v>8.7851550000000014</c:v>
                </c:pt>
                <c:pt idx="158">
                  <c:v>8.7852239999999995</c:v>
                </c:pt>
                <c:pt idx="159">
                  <c:v>8.7852950000000014</c:v>
                </c:pt>
                <c:pt idx="160">
                  <c:v>8.7853670000000008</c:v>
                </c:pt>
                <c:pt idx="161">
                  <c:v>8.7854410000000005</c:v>
                </c:pt>
                <c:pt idx="162">
                  <c:v>8.7855160000000048</c:v>
                </c:pt>
                <c:pt idx="163">
                  <c:v>8.7855930000000004</c:v>
                </c:pt>
                <c:pt idx="164">
                  <c:v>8.7856720000000017</c:v>
                </c:pt>
                <c:pt idx="165">
                  <c:v>8.7857520000000005</c:v>
                </c:pt>
                <c:pt idx="166">
                  <c:v>8.7858340000000048</c:v>
                </c:pt>
                <c:pt idx="167">
                  <c:v>8.7859180000000006</c:v>
                </c:pt>
                <c:pt idx="168">
                  <c:v>8.7860030000000009</c:v>
                </c:pt>
                <c:pt idx="169">
                  <c:v>8.7860900000000015</c:v>
                </c:pt>
                <c:pt idx="170">
                  <c:v>8.7861790000000006</c:v>
                </c:pt>
                <c:pt idx="171">
                  <c:v>8.78627</c:v>
                </c:pt>
                <c:pt idx="172">
                  <c:v>8.7863629999999997</c:v>
                </c:pt>
                <c:pt idx="173">
                  <c:v>8.7864580000000014</c:v>
                </c:pt>
                <c:pt idx="174">
                  <c:v>8.7865550000000034</c:v>
                </c:pt>
                <c:pt idx="175">
                  <c:v>8.7866530000000012</c:v>
                </c:pt>
                <c:pt idx="176">
                  <c:v>8.7867540000000002</c:v>
                </c:pt>
                <c:pt idx="177">
                  <c:v>8.7868570000000012</c:v>
                </c:pt>
                <c:pt idx="178">
                  <c:v>8.7869630000000001</c:v>
                </c:pt>
                <c:pt idx="179">
                  <c:v>8.7870699999999999</c:v>
                </c:pt>
                <c:pt idx="180">
                  <c:v>8.7871789999999983</c:v>
                </c:pt>
                <c:pt idx="181">
                  <c:v>8.7872909999999997</c:v>
                </c:pt>
                <c:pt idx="182">
                  <c:v>8.7874060000000007</c:v>
                </c:pt>
                <c:pt idx="183">
                  <c:v>8.7875219999999992</c:v>
                </c:pt>
                <c:pt idx="184">
                  <c:v>8.7876410000000025</c:v>
                </c:pt>
                <c:pt idx="185">
                  <c:v>8.787763</c:v>
                </c:pt>
                <c:pt idx="186">
                  <c:v>8.7878870000000013</c:v>
                </c:pt>
                <c:pt idx="187">
                  <c:v>8.7880139999999987</c:v>
                </c:pt>
                <c:pt idx="188">
                  <c:v>8.7881429999999998</c:v>
                </c:pt>
                <c:pt idx="189">
                  <c:v>8.788274999999997</c:v>
                </c:pt>
                <c:pt idx="190">
                  <c:v>8.7884100000000025</c:v>
                </c:pt>
                <c:pt idx="191">
                  <c:v>8.7885470000000012</c:v>
                </c:pt>
                <c:pt idx="192">
                  <c:v>8.7886870000000012</c:v>
                </c:pt>
                <c:pt idx="193">
                  <c:v>8.7888310000000001</c:v>
                </c:pt>
                <c:pt idx="194">
                  <c:v>8.7889769999999992</c:v>
                </c:pt>
                <c:pt idx="195">
                  <c:v>8.7891259999999996</c:v>
                </c:pt>
                <c:pt idx="196">
                  <c:v>8.7892779999999995</c:v>
                </c:pt>
                <c:pt idx="197">
                  <c:v>8.7894340000000248</c:v>
                </c:pt>
                <c:pt idx="198">
                  <c:v>8.789593</c:v>
                </c:pt>
                <c:pt idx="199">
                  <c:v>8.7897550000000013</c:v>
                </c:pt>
                <c:pt idx="200">
                  <c:v>8.7899200000000004</c:v>
                </c:pt>
                <c:pt idx="201">
                  <c:v>8.7900880000000008</c:v>
                </c:pt>
                <c:pt idx="202">
                  <c:v>8.7902609999999992</c:v>
                </c:pt>
                <c:pt idx="203">
                  <c:v>8.7904360000000068</c:v>
                </c:pt>
                <c:pt idx="204">
                  <c:v>8.7906150000000007</c:v>
                </c:pt>
                <c:pt idx="205">
                  <c:v>8.7907980000000006</c:v>
                </c:pt>
                <c:pt idx="206">
                  <c:v>8.7909850000000009</c:v>
                </c:pt>
                <c:pt idx="207">
                  <c:v>8.7911749999999973</c:v>
                </c:pt>
                <c:pt idx="208">
                  <c:v>8.791369999999997</c:v>
                </c:pt>
                <c:pt idx="209">
                  <c:v>8.7915679999999998</c:v>
                </c:pt>
                <c:pt idx="210">
                  <c:v>8.7917699999999996</c:v>
                </c:pt>
                <c:pt idx="211">
                  <c:v>8.7919759999999982</c:v>
                </c:pt>
                <c:pt idx="212">
                  <c:v>8.7921870000000002</c:v>
                </c:pt>
                <c:pt idx="213">
                  <c:v>8.7924020000000027</c:v>
                </c:pt>
                <c:pt idx="214">
                  <c:v>8.7926210000000005</c:v>
                </c:pt>
                <c:pt idx="215">
                  <c:v>8.7928440000000005</c:v>
                </c:pt>
                <c:pt idx="216">
                  <c:v>8.7930719999999987</c:v>
                </c:pt>
                <c:pt idx="217">
                  <c:v>8.7933050000000001</c:v>
                </c:pt>
                <c:pt idx="218">
                  <c:v>8.7935420000000004</c:v>
                </c:pt>
                <c:pt idx="219">
                  <c:v>8.7937840000000005</c:v>
                </c:pt>
                <c:pt idx="220">
                  <c:v>8.7940310000000004</c:v>
                </c:pt>
                <c:pt idx="221">
                  <c:v>8.794281999999999</c:v>
                </c:pt>
                <c:pt idx="222">
                  <c:v>8.7945390000000003</c:v>
                </c:pt>
                <c:pt idx="223">
                  <c:v>8.7948009999999996</c:v>
                </c:pt>
                <c:pt idx="224">
                  <c:v>8.7950680000000006</c:v>
                </c:pt>
                <c:pt idx="225">
                  <c:v>8.7953400000000013</c:v>
                </c:pt>
                <c:pt idx="226">
                  <c:v>8.795618000000001</c:v>
                </c:pt>
                <c:pt idx="227">
                  <c:v>8.7959010000000024</c:v>
                </c:pt>
                <c:pt idx="228">
                  <c:v>8.796189</c:v>
                </c:pt>
                <c:pt idx="229">
                  <c:v>8.7964840000000066</c:v>
                </c:pt>
                <c:pt idx="230">
                  <c:v>8.7967840000000006</c:v>
                </c:pt>
                <c:pt idx="231">
                  <c:v>8.7970900000000007</c:v>
                </c:pt>
                <c:pt idx="232">
                  <c:v>8.7974010000000025</c:v>
                </c:pt>
                <c:pt idx="233">
                  <c:v>8.797718999999999</c:v>
                </c:pt>
                <c:pt idx="234">
                  <c:v>8.7980429999999998</c:v>
                </c:pt>
                <c:pt idx="235">
                  <c:v>8.7983739999999919</c:v>
                </c:pt>
                <c:pt idx="236">
                  <c:v>8.7987099999999998</c:v>
                </c:pt>
                <c:pt idx="237">
                  <c:v>8.7990540000000017</c:v>
                </c:pt>
                <c:pt idx="238">
                  <c:v>8.7994030000000034</c:v>
                </c:pt>
                <c:pt idx="239">
                  <c:v>8.7997600000000009</c:v>
                </c:pt>
                <c:pt idx="240">
                  <c:v>8.800123000000001</c:v>
                </c:pt>
                <c:pt idx="241">
                  <c:v>8.8004930000000048</c:v>
                </c:pt>
                <c:pt idx="242">
                  <c:v>8.8008700000000015</c:v>
                </c:pt>
                <c:pt idx="243">
                  <c:v>8.8012540000000001</c:v>
                </c:pt>
                <c:pt idx="244">
                  <c:v>8.8016460000000247</c:v>
                </c:pt>
                <c:pt idx="245">
                  <c:v>8.8020450000000068</c:v>
                </c:pt>
                <c:pt idx="246">
                  <c:v>8.8024510000000067</c:v>
                </c:pt>
                <c:pt idx="247">
                  <c:v>8.8028650000000006</c:v>
                </c:pt>
                <c:pt idx="248">
                  <c:v>8.8032870000000027</c:v>
                </c:pt>
                <c:pt idx="249">
                  <c:v>8.8037160000000068</c:v>
                </c:pt>
                <c:pt idx="250">
                  <c:v>8.8041530000000012</c:v>
                </c:pt>
                <c:pt idx="251">
                  <c:v>8.8045990000000067</c:v>
                </c:pt>
                <c:pt idx="252">
                  <c:v>8.8050520000000247</c:v>
                </c:pt>
                <c:pt idx="253">
                  <c:v>8.8055140000000289</c:v>
                </c:pt>
                <c:pt idx="254">
                  <c:v>8.8059850000000068</c:v>
                </c:pt>
                <c:pt idx="255">
                  <c:v>8.8064630000000008</c:v>
                </c:pt>
                <c:pt idx="256">
                  <c:v>8.8069510000000015</c:v>
                </c:pt>
                <c:pt idx="257">
                  <c:v>8.8074470000000247</c:v>
                </c:pt>
                <c:pt idx="258">
                  <c:v>8.8079520000000002</c:v>
                </c:pt>
                <c:pt idx="259">
                  <c:v>8.8084670000000003</c:v>
                </c:pt>
                <c:pt idx="260">
                  <c:v>8.8089900000000014</c:v>
                </c:pt>
                <c:pt idx="261">
                  <c:v>8.8095230000000004</c:v>
                </c:pt>
                <c:pt idx="262">
                  <c:v>8.8100650000000016</c:v>
                </c:pt>
                <c:pt idx="263">
                  <c:v>8.8106160000000067</c:v>
                </c:pt>
                <c:pt idx="264">
                  <c:v>8.811178</c:v>
                </c:pt>
                <c:pt idx="265">
                  <c:v>8.8117490000000007</c:v>
                </c:pt>
                <c:pt idx="266">
                  <c:v>8.8123300000000047</c:v>
                </c:pt>
                <c:pt idx="267">
                  <c:v>8.8129210000000011</c:v>
                </c:pt>
                <c:pt idx="268">
                  <c:v>8.8135220000000007</c:v>
                </c:pt>
                <c:pt idx="269">
                  <c:v>8.814133</c:v>
                </c:pt>
                <c:pt idx="270">
                  <c:v>8.8147550000000034</c:v>
                </c:pt>
                <c:pt idx="271">
                  <c:v>8.8153870000000047</c:v>
                </c:pt>
                <c:pt idx="272">
                  <c:v>8.8160300000000067</c:v>
                </c:pt>
                <c:pt idx="273">
                  <c:v>8.8166840000000288</c:v>
                </c:pt>
                <c:pt idx="274">
                  <c:v>8.8173490000000001</c:v>
                </c:pt>
                <c:pt idx="275">
                  <c:v>8.8180250000000004</c:v>
                </c:pt>
                <c:pt idx="276">
                  <c:v>8.8187110000000004</c:v>
                </c:pt>
                <c:pt idx="277">
                  <c:v>8.8194100000000066</c:v>
                </c:pt>
                <c:pt idx="278">
                  <c:v>8.820119</c:v>
                </c:pt>
                <c:pt idx="279">
                  <c:v>8.8208400000000005</c:v>
                </c:pt>
                <c:pt idx="280">
                  <c:v>8.8215730000000008</c:v>
                </c:pt>
                <c:pt idx="281">
                  <c:v>8.822317</c:v>
                </c:pt>
                <c:pt idx="282">
                  <c:v>8.8230740000000001</c:v>
                </c:pt>
                <c:pt idx="283">
                  <c:v>8.8238420000000026</c:v>
                </c:pt>
                <c:pt idx="284">
                  <c:v>8.8246230000000008</c:v>
                </c:pt>
                <c:pt idx="285">
                  <c:v>8.8254150000000067</c:v>
                </c:pt>
                <c:pt idx="286">
                  <c:v>8.8262200000000011</c:v>
                </c:pt>
                <c:pt idx="287">
                  <c:v>8.8270380000000035</c:v>
                </c:pt>
                <c:pt idx="288">
                  <c:v>8.8278680000000005</c:v>
                </c:pt>
                <c:pt idx="289">
                  <c:v>8.8287110000000002</c:v>
                </c:pt>
                <c:pt idx="290">
                  <c:v>8.8295660000000247</c:v>
                </c:pt>
                <c:pt idx="291">
                  <c:v>8.8304350000000067</c:v>
                </c:pt>
                <c:pt idx="292">
                  <c:v>8.8313159999999993</c:v>
                </c:pt>
                <c:pt idx="293">
                  <c:v>8.8322110000000009</c:v>
                </c:pt>
                <c:pt idx="294">
                  <c:v>8.8331190000000017</c:v>
                </c:pt>
                <c:pt idx="295">
                  <c:v>8.8340400000000034</c:v>
                </c:pt>
                <c:pt idx="296">
                  <c:v>8.834973999999999</c:v>
                </c:pt>
                <c:pt idx="297">
                  <c:v>8.8359220000000001</c:v>
                </c:pt>
                <c:pt idx="298">
                  <c:v>8.8368840000000048</c:v>
                </c:pt>
                <c:pt idx="299">
                  <c:v>8.8378590000000017</c:v>
                </c:pt>
                <c:pt idx="300">
                  <c:v>8.8388480000000005</c:v>
                </c:pt>
                <c:pt idx="301">
                  <c:v>8.8398510000000012</c:v>
                </c:pt>
                <c:pt idx="302">
                  <c:v>8.8408680000000004</c:v>
                </c:pt>
                <c:pt idx="303">
                  <c:v>8.8418989999999997</c:v>
                </c:pt>
                <c:pt idx="304">
                  <c:v>8.8429440000000028</c:v>
                </c:pt>
                <c:pt idx="305">
                  <c:v>8.8440030000000025</c:v>
                </c:pt>
                <c:pt idx="306">
                  <c:v>8.8450770000000034</c:v>
                </c:pt>
                <c:pt idx="307">
                  <c:v>8.8461640000000017</c:v>
                </c:pt>
                <c:pt idx="308">
                  <c:v>8.8472670000000004</c:v>
                </c:pt>
                <c:pt idx="309">
                  <c:v>8.8483839999999994</c:v>
                </c:pt>
                <c:pt idx="310">
                  <c:v>8.8495150000000002</c:v>
                </c:pt>
                <c:pt idx="311">
                  <c:v>8.8506610000000006</c:v>
                </c:pt>
                <c:pt idx="312">
                  <c:v>8.8518220000000003</c:v>
                </c:pt>
                <c:pt idx="313">
                  <c:v>8.8529970000000286</c:v>
                </c:pt>
                <c:pt idx="314">
                  <c:v>8.8541880000000006</c:v>
                </c:pt>
                <c:pt idx="315">
                  <c:v>8.8553930000000047</c:v>
                </c:pt>
                <c:pt idx="316">
                  <c:v>8.8566130000000047</c:v>
                </c:pt>
                <c:pt idx="317">
                  <c:v>8.8578480000000006</c:v>
                </c:pt>
                <c:pt idx="318">
                  <c:v>8.8590980000000048</c:v>
                </c:pt>
                <c:pt idx="319">
                  <c:v>8.8603630000000013</c:v>
                </c:pt>
                <c:pt idx="320">
                  <c:v>8.8616440000000267</c:v>
                </c:pt>
                <c:pt idx="321">
                  <c:v>8.8629390000000363</c:v>
                </c:pt>
                <c:pt idx="322">
                  <c:v>8.8642490000000027</c:v>
                </c:pt>
                <c:pt idx="323">
                  <c:v>8.8655750000000246</c:v>
                </c:pt>
                <c:pt idx="324">
                  <c:v>8.8669160000000247</c:v>
                </c:pt>
                <c:pt idx="325">
                  <c:v>8.8682719999999993</c:v>
                </c:pt>
                <c:pt idx="326">
                  <c:v>8.8696440000000347</c:v>
                </c:pt>
                <c:pt idx="327">
                  <c:v>8.8710310000000003</c:v>
                </c:pt>
                <c:pt idx="328">
                  <c:v>8.8724330000000364</c:v>
                </c:pt>
                <c:pt idx="329">
                  <c:v>8.8738500000000027</c:v>
                </c:pt>
                <c:pt idx="330">
                  <c:v>8.8752830000000067</c:v>
                </c:pt>
                <c:pt idx="331">
                  <c:v>8.8767310000000048</c:v>
                </c:pt>
                <c:pt idx="332">
                  <c:v>8.8781950000000016</c:v>
                </c:pt>
                <c:pt idx="333">
                  <c:v>8.8796740000000067</c:v>
                </c:pt>
                <c:pt idx="334">
                  <c:v>8.8811680000000006</c:v>
                </c:pt>
                <c:pt idx="335">
                  <c:v>8.8826780000000003</c:v>
                </c:pt>
                <c:pt idx="336">
                  <c:v>8.8842030000000012</c:v>
                </c:pt>
                <c:pt idx="337">
                  <c:v>8.8857430000000068</c:v>
                </c:pt>
                <c:pt idx="338">
                  <c:v>8.8872990000000005</c:v>
                </c:pt>
                <c:pt idx="339">
                  <c:v>8.8888700000000025</c:v>
                </c:pt>
                <c:pt idx="340">
                  <c:v>8.8904560000000306</c:v>
                </c:pt>
                <c:pt idx="341">
                  <c:v>8.8920580000000005</c:v>
                </c:pt>
                <c:pt idx="342">
                  <c:v>8.893675</c:v>
                </c:pt>
                <c:pt idx="343">
                  <c:v>8.8953070000000007</c:v>
                </c:pt>
                <c:pt idx="344">
                  <c:v>8.8969540000000027</c:v>
                </c:pt>
                <c:pt idx="345">
                  <c:v>8.8986170000000016</c:v>
                </c:pt>
                <c:pt idx="346">
                  <c:v>8.9002950000000016</c:v>
                </c:pt>
                <c:pt idx="347">
                  <c:v>8.9019870000000001</c:v>
                </c:pt>
                <c:pt idx="348">
                  <c:v>8.9036960000000267</c:v>
                </c:pt>
                <c:pt idx="349">
                  <c:v>8.9054190000000268</c:v>
                </c:pt>
                <c:pt idx="350">
                  <c:v>8.9071570000000015</c:v>
                </c:pt>
                <c:pt idx="351">
                  <c:v>8.9089100000000006</c:v>
                </c:pt>
                <c:pt idx="352">
                  <c:v>8.9106780000000008</c:v>
                </c:pt>
                <c:pt idx="353">
                  <c:v>8.9124610000000004</c:v>
                </c:pt>
                <c:pt idx="354">
                  <c:v>8.9142589999999995</c:v>
                </c:pt>
                <c:pt idx="355">
                  <c:v>8.9160719999999998</c:v>
                </c:pt>
                <c:pt idx="356">
                  <c:v>8.9178990000000002</c:v>
                </c:pt>
                <c:pt idx="357">
                  <c:v>8.9197410000000001</c:v>
                </c:pt>
                <c:pt idx="358">
                  <c:v>8.9215980000000012</c:v>
                </c:pt>
                <c:pt idx="359">
                  <c:v>8.92347</c:v>
                </c:pt>
                <c:pt idx="360">
                  <c:v>8.9253560000000007</c:v>
                </c:pt>
                <c:pt idx="361">
                  <c:v>8.9272560000000016</c:v>
                </c:pt>
                <c:pt idx="362">
                  <c:v>8.9291710000000002</c:v>
                </c:pt>
                <c:pt idx="363">
                  <c:v>8.9311000000000025</c:v>
                </c:pt>
                <c:pt idx="364">
                  <c:v>8.9330440000000007</c:v>
                </c:pt>
                <c:pt idx="365">
                  <c:v>8.9350020000000008</c:v>
                </c:pt>
                <c:pt idx="366">
                  <c:v>8.9369739999999993</c:v>
                </c:pt>
                <c:pt idx="367">
                  <c:v>8.9389599999999998</c:v>
                </c:pt>
                <c:pt idx="368">
                  <c:v>8.9409600000000005</c:v>
                </c:pt>
                <c:pt idx="369">
                  <c:v>8.9429739999999995</c:v>
                </c:pt>
                <c:pt idx="370">
                  <c:v>8.9450020000000006</c:v>
                </c:pt>
                <c:pt idx="371">
                  <c:v>8.947044</c:v>
                </c:pt>
                <c:pt idx="372">
                  <c:v>8.9490990000000004</c:v>
                </c:pt>
                <c:pt idx="373">
                  <c:v>8.9511690000000002</c:v>
                </c:pt>
                <c:pt idx="374">
                  <c:v>8.9532510000000016</c:v>
                </c:pt>
                <c:pt idx="375">
                  <c:v>8.9553480000000008</c:v>
                </c:pt>
                <c:pt idx="376">
                  <c:v>8.9574580000000008</c:v>
                </c:pt>
                <c:pt idx="377">
                  <c:v>8.9595810000000267</c:v>
                </c:pt>
                <c:pt idx="378">
                  <c:v>8.9617170000000002</c:v>
                </c:pt>
                <c:pt idx="379">
                  <c:v>8.9638670000000005</c:v>
                </c:pt>
                <c:pt idx="380">
                  <c:v>8.9660290000000007</c:v>
                </c:pt>
                <c:pt idx="381">
                  <c:v>8.9682050000000011</c:v>
                </c:pt>
                <c:pt idx="382">
                  <c:v>8.9703940000000006</c:v>
                </c:pt>
                <c:pt idx="383">
                  <c:v>8.972596000000042</c:v>
                </c:pt>
                <c:pt idx="384">
                  <c:v>8.9748100000000015</c:v>
                </c:pt>
                <c:pt idx="385">
                  <c:v>8.9770370000000028</c:v>
                </c:pt>
                <c:pt idx="386">
                  <c:v>8.9792770000000015</c:v>
                </c:pt>
                <c:pt idx="387">
                  <c:v>8.9815290000000001</c:v>
                </c:pt>
                <c:pt idx="388">
                  <c:v>8.9837940000000067</c:v>
                </c:pt>
                <c:pt idx="389">
                  <c:v>8.9860710000000008</c:v>
                </c:pt>
                <c:pt idx="390">
                  <c:v>8.9883600000000001</c:v>
                </c:pt>
                <c:pt idx="391">
                  <c:v>8.9906620000000004</c:v>
                </c:pt>
                <c:pt idx="392">
                  <c:v>8.9929760000000005</c:v>
                </c:pt>
                <c:pt idx="393">
                  <c:v>8.9953010000000013</c:v>
                </c:pt>
                <c:pt idx="394">
                  <c:v>8.9976390000000048</c:v>
                </c:pt>
                <c:pt idx="395">
                  <c:v>8.9999890000000047</c:v>
                </c:pt>
                <c:pt idx="396">
                  <c:v>9.0023500000000034</c:v>
                </c:pt>
                <c:pt idx="397">
                  <c:v>9.0047230000000003</c:v>
                </c:pt>
                <c:pt idx="398">
                  <c:v>9.0071080000000006</c:v>
                </c:pt>
                <c:pt idx="399">
                  <c:v>9.0095040000000068</c:v>
                </c:pt>
                <c:pt idx="400">
                  <c:v>9.0119109999999996</c:v>
                </c:pt>
                <c:pt idx="401">
                  <c:v>9.0143299999999993</c:v>
                </c:pt>
                <c:pt idx="402">
                  <c:v>9.0167600000000014</c:v>
                </c:pt>
                <c:pt idx="403">
                  <c:v>9.0192020000000017</c:v>
                </c:pt>
                <c:pt idx="404">
                  <c:v>9.0216539999999998</c:v>
                </c:pt>
                <c:pt idx="405">
                  <c:v>9.0241170000000004</c:v>
                </c:pt>
                <c:pt idx="406">
                  <c:v>9.0265920000000008</c:v>
                </c:pt>
                <c:pt idx="407">
                  <c:v>9.0290770000000009</c:v>
                </c:pt>
                <c:pt idx="408">
                  <c:v>9.0315729999999999</c:v>
                </c:pt>
                <c:pt idx="409">
                  <c:v>9.0340789999999984</c:v>
                </c:pt>
                <c:pt idx="410">
                  <c:v>9.0365960000000047</c:v>
                </c:pt>
                <c:pt idx="411">
                  <c:v>9.0391239999999993</c:v>
                </c:pt>
                <c:pt idx="412">
                  <c:v>9.0416619999999988</c:v>
                </c:pt>
                <c:pt idx="413">
                  <c:v>9.0442099999999996</c:v>
                </c:pt>
                <c:pt idx="414">
                  <c:v>9.0467689999999994</c:v>
                </c:pt>
                <c:pt idx="415">
                  <c:v>9.0493370000000013</c:v>
                </c:pt>
                <c:pt idx="416">
                  <c:v>9.0519160000000003</c:v>
                </c:pt>
                <c:pt idx="417">
                  <c:v>9.0545050000000007</c:v>
                </c:pt>
                <c:pt idx="418">
                  <c:v>9.0571030000000015</c:v>
                </c:pt>
                <c:pt idx="419">
                  <c:v>9.0597120000000047</c:v>
                </c:pt>
                <c:pt idx="420">
                  <c:v>9.0623300000000047</c:v>
                </c:pt>
                <c:pt idx="421">
                  <c:v>9.0649580000000007</c:v>
                </c:pt>
                <c:pt idx="422">
                  <c:v>9.0675950000000007</c:v>
                </c:pt>
                <c:pt idx="423">
                  <c:v>9.0702420000000004</c:v>
                </c:pt>
                <c:pt idx="424">
                  <c:v>9.0728980000000004</c:v>
                </c:pt>
                <c:pt idx="425">
                  <c:v>9.0755640000000248</c:v>
                </c:pt>
                <c:pt idx="426">
                  <c:v>9.0782380000000025</c:v>
                </c:pt>
                <c:pt idx="427">
                  <c:v>9.0809219999999993</c:v>
                </c:pt>
                <c:pt idx="428">
                  <c:v>9.083615</c:v>
                </c:pt>
                <c:pt idx="429">
                  <c:v>9.0863180000000003</c:v>
                </c:pt>
                <c:pt idx="430">
                  <c:v>9.089029</c:v>
                </c:pt>
                <c:pt idx="431">
                  <c:v>9.0917490000000001</c:v>
                </c:pt>
                <c:pt idx="432">
                  <c:v>9.0944770000000013</c:v>
                </c:pt>
                <c:pt idx="433">
                  <c:v>9.0972150000000003</c:v>
                </c:pt>
                <c:pt idx="434">
                  <c:v>9.0999610000000004</c:v>
                </c:pt>
                <c:pt idx="435">
                  <c:v>9.1027150000000034</c:v>
                </c:pt>
                <c:pt idx="436">
                  <c:v>9.1054780000000015</c:v>
                </c:pt>
                <c:pt idx="437">
                  <c:v>9.10825</c:v>
                </c:pt>
                <c:pt idx="438">
                  <c:v>9.1110299999999995</c:v>
                </c:pt>
                <c:pt idx="439">
                  <c:v>9.1138180000000002</c:v>
                </c:pt>
                <c:pt idx="440">
                  <c:v>9.1166140000000002</c:v>
                </c:pt>
                <c:pt idx="441">
                  <c:v>9.1194190000000006</c:v>
                </c:pt>
                <c:pt idx="442">
                  <c:v>9.1222310000000011</c:v>
                </c:pt>
                <c:pt idx="443">
                  <c:v>9.1250520000000002</c:v>
                </c:pt>
                <c:pt idx="444">
                  <c:v>9.1278799999999993</c:v>
                </c:pt>
                <c:pt idx="445">
                  <c:v>9.1307159999999996</c:v>
                </c:pt>
                <c:pt idx="446">
                  <c:v>9.133560000000001</c:v>
                </c:pt>
                <c:pt idx="447">
                  <c:v>9.136412</c:v>
                </c:pt>
                <c:pt idx="448">
                  <c:v>9.1392709999999973</c:v>
                </c:pt>
                <c:pt idx="449">
                  <c:v>9.142138000000001</c:v>
                </c:pt>
                <c:pt idx="450">
                  <c:v>9.1450130000000005</c:v>
                </c:pt>
                <c:pt idx="451">
                  <c:v>9.1478950000000001</c:v>
                </c:pt>
                <c:pt idx="452">
                  <c:v>9.1507840000000247</c:v>
                </c:pt>
                <c:pt idx="453">
                  <c:v>9.1536800000000067</c:v>
                </c:pt>
                <c:pt idx="454">
                  <c:v>9.1565840000000289</c:v>
                </c:pt>
                <c:pt idx="455">
                  <c:v>9.1594950000000068</c:v>
                </c:pt>
                <c:pt idx="456">
                  <c:v>9.1624130000000008</c:v>
                </c:pt>
                <c:pt idx="457">
                  <c:v>9.1653390000000048</c:v>
                </c:pt>
                <c:pt idx="458">
                  <c:v>9.1682709999999972</c:v>
                </c:pt>
                <c:pt idx="459">
                  <c:v>9.1712100000000003</c:v>
                </c:pt>
                <c:pt idx="460">
                  <c:v>9.174156</c:v>
                </c:pt>
                <c:pt idx="461">
                  <c:v>9.1771080000000005</c:v>
                </c:pt>
                <c:pt idx="462">
                  <c:v>9.1800680000000003</c:v>
                </c:pt>
                <c:pt idx="463">
                  <c:v>9.1830340000000028</c:v>
                </c:pt>
                <c:pt idx="464">
                  <c:v>9.186007</c:v>
                </c:pt>
                <c:pt idx="465">
                  <c:v>9.1889860000000017</c:v>
                </c:pt>
                <c:pt idx="466">
                  <c:v>9.191971999999998</c:v>
                </c:pt>
                <c:pt idx="467">
                  <c:v>9.1949649999999998</c:v>
                </c:pt>
                <c:pt idx="468">
                  <c:v>9.1979640000000007</c:v>
                </c:pt>
                <c:pt idx="469">
                  <c:v>9.2009689999999988</c:v>
                </c:pt>
                <c:pt idx="470">
                  <c:v>9.2039799999999996</c:v>
                </c:pt>
                <c:pt idx="471">
                  <c:v>9.2069980000000005</c:v>
                </c:pt>
                <c:pt idx="472">
                  <c:v>9.2100219999999986</c:v>
                </c:pt>
                <c:pt idx="473">
                  <c:v>9.2130519999999994</c:v>
                </c:pt>
                <c:pt idx="474">
                  <c:v>9.2160880000000009</c:v>
                </c:pt>
                <c:pt idx="475">
                  <c:v>9.2191299999999998</c:v>
                </c:pt>
                <c:pt idx="476">
                  <c:v>9.2221779999999995</c:v>
                </c:pt>
                <c:pt idx="477">
                  <c:v>9.2252320000000001</c:v>
                </c:pt>
                <c:pt idx="478">
                  <c:v>9.2282919999999979</c:v>
                </c:pt>
                <c:pt idx="479">
                  <c:v>9.2313569999999991</c:v>
                </c:pt>
                <c:pt idx="480">
                  <c:v>9.2344289999999987</c:v>
                </c:pt>
                <c:pt idx="481">
                  <c:v>9.2375059999999998</c:v>
                </c:pt>
                <c:pt idx="482">
                  <c:v>9.2405890000000017</c:v>
                </c:pt>
                <c:pt idx="483">
                  <c:v>9.2436769999999999</c:v>
                </c:pt>
                <c:pt idx="484">
                  <c:v>9.2467709999999972</c:v>
                </c:pt>
                <c:pt idx="485">
                  <c:v>9.2498709999999971</c:v>
                </c:pt>
                <c:pt idx="486">
                  <c:v>9.2529760000000003</c:v>
                </c:pt>
                <c:pt idx="487">
                  <c:v>9.2560860000000247</c:v>
                </c:pt>
                <c:pt idx="488">
                  <c:v>9.2592020000000002</c:v>
                </c:pt>
                <c:pt idx="489">
                  <c:v>9.2623230000000003</c:v>
                </c:pt>
                <c:pt idx="490">
                  <c:v>9.2654490000000287</c:v>
                </c:pt>
                <c:pt idx="491">
                  <c:v>9.2685810000000011</c:v>
                </c:pt>
                <c:pt idx="492">
                  <c:v>9.2717179999999999</c:v>
                </c:pt>
                <c:pt idx="493">
                  <c:v>9.2748589999999993</c:v>
                </c:pt>
                <c:pt idx="494">
                  <c:v>9.2780070000000006</c:v>
                </c:pt>
                <c:pt idx="495">
                  <c:v>9.2811589999999988</c:v>
                </c:pt>
                <c:pt idx="496">
                  <c:v>9.2843159999999987</c:v>
                </c:pt>
                <c:pt idx="497">
                  <c:v>9.2874780000000001</c:v>
                </c:pt>
                <c:pt idx="498">
                  <c:v>9.2906450000000014</c:v>
                </c:pt>
                <c:pt idx="499">
                  <c:v>9.2938170000000024</c:v>
                </c:pt>
                <c:pt idx="500">
                  <c:v>9.2969939999999998</c:v>
                </c:pt>
                <c:pt idx="501">
                  <c:v>9.3001750000000012</c:v>
                </c:pt>
                <c:pt idx="502">
                  <c:v>9.3033620000000017</c:v>
                </c:pt>
                <c:pt idx="503">
                  <c:v>9.3065530000000027</c:v>
                </c:pt>
                <c:pt idx="504">
                  <c:v>9.3097490000000267</c:v>
                </c:pt>
                <c:pt idx="505">
                  <c:v>9.3129490000000068</c:v>
                </c:pt>
                <c:pt idx="506">
                  <c:v>9.3161540000000027</c:v>
                </c:pt>
                <c:pt idx="507">
                  <c:v>9.3193640000000002</c:v>
                </c:pt>
                <c:pt idx="508">
                  <c:v>9.322578</c:v>
                </c:pt>
                <c:pt idx="509">
                  <c:v>9.3257970000000068</c:v>
                </c:pt>
                <c:pt idx="510">
                  <c:v>9.3290200000000034</c:v>
                </c:pt>
                <c:pt idx="511">
                  <c:v>9.3322470000000006</c:v>
                </c:pt>
                <c:pt idx="512">
                  <c:v>9.3354790000000047</c:v>
                </c:pt>
                <c:pt idx="513">
                  <c:v>9.3387150000000005</c:v>
                </c:pt>
                <c:pt idx="514">
                  <c:v>9.3419559999999997</c:v>
                </c:pt>
                <c:pt idx="515">
                  <c:v>9.3452010000000012</c:v>
                </c:pt>
                <c:pt idx="516">
                  <c:v>9.3484500000000015</c:v>
                </c:pt>
                <c:pt idx="517">
                  <c:v>9.3517030000000005</c:v>
                </c:pt>
                <c:pt idx="518">
                  <c:v>9.3549610000000012</c:v>
                </c:pt>
                <c:pt idx="519">
                  <c:v>9.3582219999999996</c:v>
                </c:pt>
                <c:pt idx="520">
                  <c:v>9.3614880000000067</c:v>
                </c:pt>
                <c:pt idx="521">
                  <c:v>9.3647580000000001</c:v>
                </c:pt>
                <c:pt idx="522">
                  <c:v>9.3680320000000048</c:v>
                </c:pt>
                <c:pt idx="523">
                  <c:v>9.3713090000000001</c:v>
                </c:pt>
                <c:pt idx="524">
                  <c:v>9.3745910000000006</c:v>
                </c:pt>
                <c:pt idx="525">
                  <c:v>9.3778770000000016</c:v>
                </c:pt>
                <c:pt idx="526">
                  <c:v>9.3811670000000014</c:v>
                </c:pt>
                <c:pt idx="527">
                  <c:v>9.3844600000000007</c:v>
                </c:pt>
                <c:pt idx="528">
                  <c:v>9.3877570000000006</c:v>
                </c:pt>
                <c:pt idx="529">
                  <c:v>9.3910590000000003</c:v>
                </c:pt>
                <c:pt idx="530">
                  <c:v>9.3943639999999995</c:v>
                </c:pt>
                <c:pt idx="531">
                  <c:v>9.397672</c:v>
                </c:pt>
                <c:pt idx="532">
                  <c:v>9.4009850000000004</c:v>
                </c:pt>
                <c:pt idx="533">
                  <c:v>9.4043010000000002</c:v>
                </c:pt>
                <c:pt idx="534">
                  <c:v>9.4076210000000025</c:v>
                </c:pt>
                <c:pt idx="535">
                  <c:v>9.4109440000000006</c:v>
                </c:pt>
                <c:pt idx="536">
                  <c:v>9.4142709999999994</c:v>
                </c:pt>
                <c:pt idx="537">
                  <c:v>9.4176020000000005</c:v>
                </c:pt>
                <c:pt idx="538">
                  <c:v>9.4209360000000046</c:v>
                </c:pt>
                <c:pt idx="539">
                  <c:v>9.4242729999999995</c:v>
                </c:pt>
                <c:pt idx="540">
                  <c:v>9.4276150000000012</c:v>
                </c:pt>
                <c:pt idx="541">
                  <c:v>9.4309589999999996</c:v>
                </c:pt>
                <c:pt idx="542">
                  <c:v>9.4343070000000004</c:v>
                </c:pt>
                <c:pt idx="543">
                  <c:v>9.437659</c:v>
                </c:pt>
                <c:pt idx="544">
                  <c:v>9.4410129999999999</c:v>
                </c:pt>
                <c:pt idx="545">
                  <c:v>9.4443719999999889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782400"/>
        <c:axId val="16782976"/>
      </c:scatterChart>
      <c:valAx>
        <c:axId val="16782400"/>
        <c:scaling>
          <c:orientation val="minMax"/>
          <c:max val="35"/>
          <c:min val="2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x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6782976"/>
        <c:crosses val="autoZero"/>
        <c:crossBetween val="midCat"/>
      </c:valAx>
      <c:valAx>
        <c:axId val="16782976"/>
        <c:scaling>
          <c:orientation val="minMax"/>
          <c:max val="9.5"/>
          <c:min val="7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/>
                  <a:t>p</a:t>
                </a:r>
                <a:r>
                  <a:rPr lang="en-US" baseline="-25000" dirty="0"/>
                  <a:t>0</a:t>
                </a:r>
              </a:p>
            </c:rich>
          </c:tx>
          <c:layout>
            <c:manualLayout>
              <c:xMode val="edge"/>
              <c:yMode val="edge"/>
              <c:x val="2.7777777777778002E-2"/>
              <c:y val="0.4042145123336384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6782400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25400"/>
          </c:spPr>
          <c:marker>
            <c:symbol val="none"/>
          </c:marker>
          <c:xVal>
            <c:numRef>
              <c:f>stphpts!$A$1:$A$310</c:f>
              <c:numCache>
                <c:formatCode>General</c:formatCode>
                <c:ptCount val="310"/>
                <c:pt idx="0">
                  <c:v>25.1</c:v>
                </c:pt>
                <c:pt idx="1">
                  <c:v>25.12</c:v>
                </c:pt>
                <c:pt idx="2">
                  <c:v>25.14</c:v>
                </c:pt>
                <c:pt idx="3">
                  <c:v>25.16</c:v>
                </c:pt>
                <c:pt idx="4">
                  <c:v>25.18</c:v>
                </c:pt>
                <c:pt idx="5">
                  <c:v>25.2</c:v>
                </c:pt>
                <c:pt idx="6">
                  <c:v>25.22</c:v>
                </c:pt>
                <c:pt idx="7">
                  <c:v>25.24</c:v>
                </c:pt>
                <c:pt idx="8">
                  <c:v>25.259999999999987</c:v>
                </c:pt>
                <c:pt idx="9">
                  <c:v>25.279999999999987</c:v>
                </c:pt>
                <c:pt idx="10">
                  <c:v>25.3</c:v>
                </c:pt>
                <c:pt idx="11">
                  <c:v>25.32</c:v>
                </c:pt>
                <c:pt idx="12">
                  <c:v>25.34</c:v>
                </c:pt>
                <c:pt idx="13">
                  <c:v>25.36</c:v>
                </c:pt>
                <c:pt idx="14">
                  <c:v>25.38</c:v>
                </c:pt>
                <c:pt idx="15">
                  <c:v>25.4</c:v>
                </c:pt>
                <c:pt idx="16">
                  <c:v>25.419999999999987</c:v>
                </c:pt>
                <c:pt idx="17">
                  <c:v>25.439999999999987</c:v>
                </c:pt>
                <c:pt idx="18">
                  <c:v>25.459999999999987</c:v>
                </c:pt>
                <c:pt idx="19">
                  <c:v>25.479999999999986</c:v>
                </c:pt>
                <c:pt idx="20">
                  <c:v>25.5</c:v>
                </c:pt>
                <c:pt idx="21">
                  <c:v>25.52</c:v>
                </c:pt>
                <c:pt idx="22">
                  <c:v>25.54</c:v>
                </c:pt>
                <c:pt idx="23">
                  <c:v>25.56</c:v>
                </c:pt>
                <c:pt idx="24">
                  <c:v>25.58</c:v>
                </c:pt>
                <c:pt idx="25">
                  <c:v>25.6</c:v>
                </c:pt>
                <c:pt idx="26">
                  <c:v>25.62</c:v>
                </c:pt>
                <c:pt idx="27">
                  <c:v>25.64</c:v>
                </c:pt>
                <c:pt idx="28">
                  <c:v>25.66</c:v>
                </c:pt>
                <c:pt idx="29">
                  <c:v>25.68</c:v>
                </c:pt>
                <c:pt idx="30">
                  <c:v>25.7</c:v>
                </c:pt>
                <c:pt idx="31">
                  <c:v>25.72</c:v>
                </c:pt>
                <c:pt idx="32">
                  <c:v>25.74</c:v>
                </c:pt>
                <c:pt idx="33">
                  <c:v>25.759999999999987</c:v>
                </c:pt>
                <c:pt idx="34">
                  <c:v>25.779999999999987</c:v>
                </c:pt>
                <c:pt idx="35">
                  <c:v>25.8</c:v>
                </c:pt>
                <c:pt idx="36">
                  <c:v>25.82</c:v>
                </c:pt>
                <c:pt idx="37">
                  <c:v>25.84</c:v>
                </c:pt>
                <c:pt idx="38">
                  <c:v>25.86</c:v>
                </c:pt>
                <c:pt idx="39">
                  <c:v>25.88</c:v>
                </c:pt>
                <c:pt idx="40">
                  <c:v>25.9</c:v>
                </c:pt>
                <c:pt idx="41">
                  <c:v>25.919999999999987</c:v>
                </c:pt>
                <c:pt idx="42">
                  <c:v>25.939999999999987</c:v>
                </c:pt>
                <c:pt idx="43">
                  <c:v>25.959999999999987</c:v>
                </c:pt>
                <c:pt idx="44">
                  <c:v>25.979999999999986</c:v>
                </c:pt>
                <c:pt idx="45">
                  <c:v>26</c:v>
                </c:pt>
                <c:pt idx="46">
                  <c:v>26.02</c:v>
                </c:pt>
                <c:pt idx="47">
                  <c:v>26.04</c:v>
                </c:pt>
                <c:pt idx="48">
                  <c:v>26.06</c:v>
                </c:pt>
                <c:pt idx="49">
                  <c:v>26.08</c:v>
                </c:pt>
                <c:pt idx="50">
                  <c:v>26.1</c:v>
                </c:pt>
                <c:pt idx="51">
                  <c:v>26.12</c:v>
                </c:pt>
                <c:pt idx="52">
                  <c:v>26.14</c:v>
                </c:pt>
                <c:pt idx="53">
                  <c:v>26.16</c:v>
                </c:pt>
                <c:pt idx="54">
                  <c:v>26.18</c:v>
                </c:pt>
                <c:pt idx="55">
                  <c:v>26.2</c:v>
                </c:pt>
                <c:pt idx="56">
                  <c:v>26.22</c:v>
                </c:pt>
                <c:pt idx="57">
                  <c:v>26.24</c:v>
                </c:pt>
                <c:pt idx="58">
                  <c:v>26.259999999999987</c:v>
                </c:pt>
                <c:pt idx="59">
                  <c:v>26.279999999999987</c:v>
                </c:pt>
                <c:pt idx="60">
                  <c:v>26.3</c:v>
                </c:pt>
                <c:pt idx="61">
                  <c:v>26.32</c:v>
                </c:pt>
                <c:pt idx="62">
                  <c:v>26.34</c:v>
                </c:pt>
                <c:pt idx="63">
                  <c:v>26.36</c:v>
                </c:pt>
                <c:pt idx="64">
                  <c:v>26.38</c:v>
                </c:pt>
                <c:pt idx="65">
                  <c:v>26.4</c:v>
                </c:pt>
                <c:pt idx="66">
                  <c:v>26.419999999999987</c:v>
                </c:pt>
                <c:pt idx="67">
                  <c:v>26.439999999999987</c:v>
                </c:pt>
                <c:pt idx="68">
                  <c:v>26.459999999999987</c:v>
                </c:pt>
                <c:pt idx="69">
                  <c:v>26.479999999999986</c:v>
                </c:pt>
                <c:pt idx="70">
                  <c:v>26.5</c:v>
                </c:pt>
                <c:pt idx="71">
                  <c:v>26.52</c:v>
                </c:pt>
                <c:pt idx="72">
                  <c:v>26.54</c:v>
                </c:pt>
                <c:pt idx="73">
                  <c:v>26.56</c:v>
                </c:pt>
                <c:pt idx="74">
                  <c:v>26.58</c:v>
                </c:pt>
                <c:pt idx="75">
                  <c:v>26.6</c:v>
                </c:pt>
                <c:pt idx="76">
                  <c:v>26.62</c:v>
                </c:pt>
                <c:pt idx="77">
                  <c:v>26.64</c:v>
                </c:pt>
                <c:pt idx="78">
                  <c:v>26.66</c:v>
                </c:pt>
                <c:pt idx="79">
                  <c:v>26.68</c:v>
                </c:pt>
                <c:pt idx="80">
                  <c:v>26.7</c:v>
                </c:pt>
                <c:pt idx="81">
                  <c:v>26.72</c:v>
                </c:pt>
                <c:pt idx="82">
                  <c:v>26.74</c:v>
                </c:pt>
                <c:pt idx="83">
                  <c:v>26.759999999999987</c:v>
                </c:pt>
                <c:pt idx="84">
                  <c:v>26.779999999999987</c:v>
                </c:pt>
                <c:pt idx="85">
                  <c:v>26.8</c:v>
                </c:pt>
                <c:pt idx="86">
                  <c:v>26.82</c:v>
                </c:pt>
                <c:pt idx="87">
                  <c:v>26.84</c:v>
                </c:pt>
                <c:pt idx="88">
                  <c:v>26.86</c:v>
                </c:pt>
                <c:pt idx="89">
                  <c:v>26.88</c:v>
                </c:pt>
                <c:pt idx="90">
                  <c:v>26.9</c:v>
                </c:pt>
                <c:pt idx="91">
                  <c:v>26.919999999999987</c:v>
                </c:pt>
                <c:pt idx="92">
                  <c:v>26.939999999999987</c:v>
                </c:pt>
                <c:pt idx="93">
                  <c:v>26.959999999999987</c:v>
                </c:pt>
                <c:pt idx="94">
                  <c:v>26.979999999999986</c:v>
                </c:pt>
                <c:pt idx="95">
                  <c:v>27</c:v>
                </c:pt>
                <c:pt idx="96">
                  <c:v>27.02</c:v>
                </c:pt>
                <c:pt idx="97">
                  <c:v>27.04</c:v>
                </c:pt>
                <c:pt idx="98">
                  <c:v>27.06</c:v>
                </c:pt>
                <c:pt idx="99">
                  <c:v>27.08</c:v>
                </c:pt>
                <c:pt idx="100">
                  <c:v>27.1</c:v>
                </c:pt>
                <c:pt idx="101">
                  <c:v>27.12</c:v>
                </c:pt>
                <c:pt idx="102">
                  <c:v>27.14</c:v>
                </c:pt>
                <c:pt idx="103">
                  <c:v>27.16</c:v>
                </c:pt>
                <c:pt idx="104">
                  <c:v>27.18</c:v>
                </c:pt>
                <c:pt idx="105">
                  <c:v>27.2</c:v>
                </c:pt>
                <c:pt idx="106">
                  <c:v>27.22</c:v>
                </c:pt>
                <c:pt idx="107">
                  <c:v>27.24</c:v>
                </c:pt>
                <c:pt idx="108">
                  <c:v>27.259999999999987</c:v>
                </c:pt>
                <c:pt idx="109">
                  <c:v>27.279999999999987</c:v>
                </c:pt>
                <c:pt idx="110">
                  <c:v>27.3</c:v>
                </c:pt>
                <c:pt idx="111">
                  <c:v>27.32</c:v>
                </c:pt>
                <c:pt idx="112">
                  <c:v>27.34</c:v>
                </c:pt>
                <c:pt idx="113">
                  <c:v>27.36</c:v>
                </c:pt>
                <c:pt idx="114">
                  <c:v>27.38</c:v>
                </c:pt>
                <c:pt idx="115">
                  <c:v>27.4</c:v>
                </c:pt>
                <c:pt idx="116">
                  <c:v>27.419999999999987</c:v>
                </c:pt>
                <c:pt idx="117">
                  <c:v>27.439999999999987</c:v>
                </c:pt>
                <c:pt idx="118">
                  <c:v>27.459999999999987</c:v>
                </c:pt>
                <c:pt idx="119">
                  <c:v>27.479999999999986</c:v>
                </c:pt>
                <c:pt idx="120">
                  <c:v>27.5</c:v>
                </c:pt>
                <c:pt idx="121">
                  <c:v>27.52</c:v>
                </c:pt>
                <c:pt idx="122">
                  <c:v>27.54</c:v>
                </c:pt>
                <c:pt idx="123">
                  <c:v>27.56</c:v>
                </c:pt>
                <c:pt idx="124">
                  <c:v>27.58</c:v>
                </c:pt>
                <c:pt idx="125">
                  <c:v>27.6</c:v>
                </c:pt>
                <c:pt idx="126">
                  <c:v>27.62</c:v>
                </c:pt>
                <c:pt idx="127">
                  <c:v>27.64</c:v>
                </c:pt>
                <c:pt idx="128">
                  <c:v>27.66</c:v>
                </c:pt>
                <c:pt idx="129">
                  <c:v>27.68</c:v>
                </c:pt>
                <c:pt idx="130">
                  <c:v>27.7</c:v>
                </c:pt>
                <c:pt idx="131">
                  <c:v>27.72</c:v>
                </c:pt>
                <c:pt idx="132">
                  <c:v>27.74</c:v>
                </c:pt>
                <c:pt idx="133">
                  <c:v>27.759999999999987</c:v>
                </c:pt>
                <c:pt idx="134">
                  <c:v>27.779999999999987</c:v>
                </c:pt>
                <c:pt idx="135">
                  <c:v>27.8</c:v>
                </c:pt>
                <c:pt idx="136">
                  <c:v>27.82</c:v>
                </c:pt>
                <c:pt idx="137">
                  <c:v>27.84</c:v>
                </c:pt>
                <c:pt idx="138">
                  <c:v>27.86</c:v>
                </c:pt>
                <c:pt idx="139">
                  <c:v>27.88</c:v>
                </c:pt>
                <c:pt idx="140">
                  <c:v>27.9</c:v>
                </c:pt>
                <c:pt idx="141">
                  <c:v>27.919999999999987</c:v>
                </c:pt>
                <c:pt idx="142">
                  <c:v>27.939999999999987</c:v>
                </c:pt>
                <c:pt idx="143">
                  <c:v>27.959999999999987</c:v>
                </c:pt>
                <c:pt idx="144">
                  <c:v>27.979999999999986</c:v>
                </c:pt>
                <c:pt idx="145">
                  <c:v>28</c:v>
                </c:pt>
                <c:pt idx="146">
                  <c:v>28.02</c:v>
                </c:pt>
                <c:pt idx="147">
                  <c:v>28.04</c:v>
                </c:pt>
                <c:pt idx="148">
                  <c:v>28.06</c:v>
                </c:pt>
                <c:pt idx="149">
                  <c:v>28.08</c:v>
                </c:pt>
                <c:pt idx="150">
                  <c:v>28.1</c:v>
                </c:pt>
                <c:pt idx="151">
                  <c:v>28.12</c:v>
                </c:pt>
                <c:pt idx="152">
                  <c:v>28.14</c:v>
                </c:pt>
                <c:pt idx="153">
                  <c:v>28.16</c:v>
                </c:pt>
                <c:pt idx="154">
                  <c:v>28.18</c:v>
                </c:pt>
                <c:pt idx="155">
                  <c:v>28.2</c:v>
                </c:pt>
                <c:pt idx="156">
                  <c:v>28.22</c:v>
                </c:pt>
                <c:pt idx="157">
                  <c:v>28.24</c:v>
                </c:pt>
                <c:pt idx="158">
                  <c:v>28.259999999999987</c:v>
                </c:pt>
                <c:pt idx="159">
                  <c:v>28.279999999999987</c:v>
                </c:pt>
                <c:pt idx="160">
                  <c:v>28.3</c:v>
                </c:pt>
                <c:pt idx="161">
                  <c:v>28.32</c:v>
                </c:pt>
                <c:pt idx="162">
                  <c:v>28.34</c:v>
                </c:pt>
                <c:pt idx="163">
                  <c:v>28.36</c:v>
                </c:pt>
                <c:pt idx="164">
                  <c:v>28.38</c:v>
                </c:pt>
                <c:pt idx="165">
                  <c:v>28.4</c:v>
                </c:pt>
                <c:pt idx="166">
                  <c:v>28.419999999999987</c:v>
                </c:pt>
                <c:pt idx="167">
                  <c:v>28.439999999999987</c:v>
                </c:pt>
                <c:pt idx="168">
                  <c:v>28.459999999999987</c:v>
                </c:pt>
                <c:pt idx="169">
                  <c:v>28.479999999999986</c:v>
                </c:pt>
                <c:pt idx="170">
                  <c:v>28.5</c:v>
                </c:pt>
                <c:pt idx="171">
                  <c:v>28.52</c:v>
                </c:pt>
                <c:pt idx="172">
                  <c:v>28.54</c:v>
                </c:pt>
                <c:pt idx="173">
                  <c:v>28.56</c:v>
                </c:pt>
                <c:pt idx="174">
                  <c:v>28.58</c:v>
                </c:pt>
                <c:pt idx="175">
                  <c:v>28.6</c:v>
                </c:pt>
                <c:pt idx="176">
                  <c:v>28.62</c:v>
                </c:pt>
                <c:pt idx="177">
                  <c:v>28.64</c:v>
                </c:pt>
                <c:pt idx="178">
                  <c:v>28.66</c:v>
                </c:pt>
                <c:pt idx="179">
                  <c:v>28.68</c:v>
                </c:pt>
                <c:pt idx="180">
                  <c:v>28.7</c:v>
                </c:pt>
                <c:pt idx="181">
                  <c:v>28.72</c:v>
                </c:pt>
                <c:pt idx="182">
                  <c:v>28.74</c:v>
                </c:pt>
                <c:pt idx="183">
                  <c:v>28.759999999999987</c:v>
                </c:pt>
                <c:pt idx="184">
                  <c:v>28.779999999999987</c:v>
                </c:pt>
                <c:pt idx="185">
                  <c:v>28.8</c:v>
                </c:pt>
                <c:pt idx="186">
                  <c:v>28.82</c:v>
                </c:pt>
                <c:pt idx="187">
                  <c:v>28.84</c:v>
                </c:pt>
                <c:pt idx="188">
                  <c:v>28.86</c:v>
                </c:pt>
                <c:pt idx="189">
                  <c:v>28.88</c:v>
                </c:pt>
                <c:pt idx="190">
                  <c:v>28.9</c:v>
                </c:pt>
                <c:pt idx="191">
                  <c:v>28.919999999999987</c:v>
                </c:pt>
                <c:pt idx="192">
                  <c:v>28.939999999999987</c:v>
                </c:pt>
                <c:pt idx="193">
                  <c:v>28.959999999999987</c:v>
                </c:pt>
                <c:pt idx="194">
                  <c:v>28.979999999999986</c:v>
                </c:pt>
                <c:pt idx="195">
                  <c:v>29</c:v>
                </c:pt>
                <c:pt idx="196">
                  <c:v>29.02</c:v>
                </c:pt>
                <c:pt idx="197">
                  <c:v>29.04</c:v>
                </c:pt>
                <c:pt idx="198">
                  <c:v>29.06</c:v>
                </c:pt>
                <c:pt idx="199">
                  <c:v>29.08</c:v>
                </c:pt>
                <c:pt idx="200">
                  <c:v>29.1</c:v>
                </c:pt>
                <c:pt idx="201">
                  <c:v>29.12</c:v>
                </c:pt>
                <c:pt idx="202">
                  <c:v>29.14</c:v>
                </c:pt>
                <c:pt idx="203">
                  <c:v>29.16</c:v>
                </c:pt>
                <c:pt idx="204">
                  <c:v>29.18</c:v>
                </c:pt>
                <c:pt idx="205">
                  <c:v>29.2</c:v>
                </c:pt>
                <c:pt idx="206">
                  <c:v>29.22</c:v>
                </c:pt>
                <c:pt idx="207">
                  <c:v>29.24</c:v>
                </c:pt>
                <c:pt idx="208">
                  <c:v>29.259999999999987</c:v>
                </c:pt>
                <c:pt idx="209">
                  <c:v>29.279999999999987</c:v>
                </c:pt>
                <c:pt idx="210">
                  <c:v>29.3</c:v>
                </c:pt>
                <c:pt idx="211">
                  <c:v>29.32</c:v>
                </c:pt>
                <c:pt idx="212">
                  <c:v>29.34</c:v>
                </c:pt>
                <c:pt idx="213">
                  <c:v>29.36</c:v>
                </c:pt>
                <c:pt idx="214">
                  <c:v>29.38</c:v>
                </c:pt>
                <c:pt idx="215">
                  <c:v>29.4</c:v>
                </c:pt>
                <c:pt idx="216">
                  <c:v>29.419999999999987</c:v>
                </c:pt>
                <c:pt idx="217">
                  <c:v>29.439999999999987</c:v>
                </c:pt>
                <c:pt idx="218">
                  <c:v>29.459999999999987</c:v>
                </c:pt>
                <c:pt idx="219">
                  <c:v>29.479999999999986</c:v>
                </c:pt>
                <c:pt idx="220">
                  <c:v>29.5</c:v>
                </c:pt>
                <c:pt idx="221">
                  <c:v>29.52</c:v>
                </c:pt>
                <c:pt idx="222">
                  <c:v>29.54</c:v>
                </c:pt>
                <c:pt idx="223">
                  <c:v>29.56</c:v>
                </c:pt>
                <c:pt idx="224">
                  <c:v>29.58</c:v>
                </c:pt>
                <c:pt idx="225">
                  <c:v>29.6</c:v>
                </c:pt>
                <c:pt idx="226">
                  <c:v>29.62</c:v>
                </c:pt>
                <c:pt idx="227">
                  <c:v>29.64</c:v>
                </c:pt>
                <c:pt idx="228">
                  <c:v>29.66</c:v>
                </c:pt>
                <c:pt idx="229">
                  <c:v>29.68</c:v>
                </c:pt>
                <c:pt idx="230">
                  <c:v>29.7</c:v>
                </c:pt>
                <c:pt idx="231">
                  <c:v>29.72</c:v>
                </c:pt>
                <c:pt idx="232">
                  <c:v>29.74</c:v>
                </c:pt>
                <c:pt idx="233">
                  <c:v>29.759999999999987</c:v>
                </c:pt>
                <c:pt idx="234">
                  <c:v>29.779999999999987</c:v>
                </c:pt>
                <c:pt idx="235">
                  <c:v>29.8</c:v>
                </c:pt>
                <c:pt idx="236">
                  <c:v>29.82</c:v>
                </c:pt>
                <c:pt idx="237">
                  <c:v>29.84</c:v>
                </c:pt>
                <c:pt idx="238">
                  <c:v>29.86</c:v>
                </c:pt>
                <c:pt idx="239">
                  <c:v>29.88</c:v>
                </c:pt>
                <c:pt idx="240">
                  <c:v>29.9</c:v>
                </c:pt>
                <c:pt idx="241">
                  <c:v>29.919999999999987</c:v>
                </c:pt>
                <c:pt idx="242">
                  <c:v>29.939999999999987</c:v>
                </c:pt>
                <c:pt idx="243">
                  <c:v>29.959999999999987</c:v>
                </c:pt>
                <c:pt idx="244">
                  <c:v>29.979999999999986</c:v>
                </c:pt>
                <c:pt idx="245">
                  <c:v>30</c:v>
                </c:pt>
                <c:pt idx="246">
                  <c:v>30.02</c:v>
                </c:pt>
                <c:pt idx="247">
                  <c:v>30.04</c:v>
                </c:pt>
                <c:pt idx="248">
                  <c:v>30.06</c:v>
                </c:pt>
                <c:pt idx="249">
                  <c:v>30.08</c:v>
                </c:pt>
                <c:pt idx="250">
                  <c:v>30.1</c:v>
                </c:pt>
                <c:pt idx="251">
                  <c:v>30.12</c:v>
                </c:pt>
                <c:pt idx="252">
                  <c:v>30.14</c:v>
                </c:pt>
                <c:pt idx="253">
                  <c:v>30.16</c:v>
                </c:pt>
                <c:pt idx="254">
                  <c:v>30.18</c:v>
                </c:pt>
                <c:pt idx="255">
                  <c:v>30.2</c:v>
                </c:pt>
                <c:pt idx="256">
                  <c:v>30.22</c:v>
                </c:pt>
                <c:pt idx="257">
                  <c:v>30.24</c:v>
                </c:pt>
                <c:pt idx="258">
                  <c:v>30.259999999999987</c:v>
                </c:pt>
                <c:pt idx="259">
                  <c:v>30.279999999999987</c:v>
                </c:pt>
                <c:pt idx="260">
                  <c:v>30.3</c:v>
                </c:pt>
                <c:pt idx="261">
                  <c:v>30.32</c:v>
                </c:pt>
                <c:pt idx="262">
                  <c:v>30.34</c:v>
                </c:pt>
                <c:pt idx="263">
                  <c:v>30.36</c:v>
                </c:pt>
                <c:pt idx="264">
                  <c:v>30.38</c:v>
                </c:pt>
                <c:pt idx="265">
                  <c:v>30.4</c:v>
                </c:pt>
                <c:pt idx="266">
                  <c:v>30.419999999999987</c:v>
                </c:pt>
                <c:pt idx="267">
                  <c:v>30.439999999999987</c:v>
                </c:pt>
                <c:pt idx="268">
                  <c:v>30.459999999999987</c:v>
                </c:pt>
                <c:pt idx="269">
                  <c:v>30.479999999999986</c:v>
                </c:pt>
                <c:pt idx="270">
                  <c:v>30.5</c:v>
                </c:pt>
                <c:pt idx="271">
                  <c:v>30.52</c:v>
                </c:pt>
                <c:pt idx="272">
                  <c:v>30.54</c:v>
                </c:pt>
                <c:pt idx="273">
                  <c:v>30.56</c:v>
                </c:pt>
                <c:pt idx="274">
                  <c:v>30.58</c:v>
                </c:pt>
                <c:pt idx="275">
                  <c:v>30.6</c:v>
                </c:pt>
                <c:pt idx="276">
                  <c:v>30.62</c:v>
                </c:pt>
                <c:pt idx="277">
                  <c:v>30.64</c:v>
                </c:pt>
                <c:pt idx="278">
                  <c:v>30.66</c:v>
                </c:pt>
                <c:pt idx="279">
                  <c:v>30.68</c:v>
                </c:pt>
                <c:pt idx="280">
                  <c:v>30.7</c:v>
                </c:pt>
                <c:pt idx="281">
                  <c:v>30.72</c:v>
                </c:pt>
                <c:pt idx="282">
                  <c:v>30.74</c:v>
                </c:pt>
                <c:pt idx="283">
                  <c:v>30.759999999999987</c:v>
                </c:pt>
                <c:pt idx="284">
                  <c:v>30.779999999999987</c:v>
                </c:pt>
                <c:pt idx="285">
                  <c:v>30.8</c:v>
                </c:pt>
                <c:pt idx="286">
                  <c:v>30.82</c:v>
                </c:pt>
                <c:pt idx="287">
                  <c:v>30.84</c:v>
                </c:pt>
                <c:pt idx="288">
                  <c:v>30.86</c:v>
                </c:pt>
                <c:pt idx="289">
                  <c:v>30.88</c:v>
                </c:pt>
                <c:pt idx="290">
                  <c:v>30.9</c:v>
                </c:pt>
                <c:pt idx="291">
                  <c:v>30.919999999999987</c:v>
                </c:pt>
                <c:pt idx="292">
                  <c:v>30.939999999999987</c:v>
                </c:pt>
                <c:pt idx="293">
                  <c:v>30.959999999999987</c:v>
                </c:pt>
                <c:pt idx="294">
                  <c:v>30.979999999999986</c:v>
                </c:pt>
                <c:pt idx="295">
                  <c:v>31</c:v>
                </c:pt>
                <c:pt idx="296">
                  <c:v>31.02</c:v>
                </c:pt>
                <c:pt idx="297">
                  <c:v>31.04</c:v>
                </c:pt>
                <c:pt idx="298">
                  <c:v>31.06</c:v>
                </c:pt>
                <c:pt idx="299">
                  <c:v>31.08</c:v>
                </c:pt>
                <c:pt idx="300">
                  <c:v>31.1</c:v>
                </c:pt>
                <c:pt idx="301">
                  <c:v>31.12</c:v>
                </c:pt>
                <c:pt idx="302">
                  <c:v>31.14</c:v>
                </c:pt>
                <c:pt idx="303">
                  <c:v>31.16</c:v>
                </c:pt>
                <c:pt idx="304">
                  <c:v>31.18</c:v>
                </c:pt>
                <c:pt idx="305">
                  <c:v>31.2</c:v>
                </c:pt>
                <c:pt idx="306">
                  <c:v>31.22</c:v>
                </c:pt>
                <c:pt idx="307">
                  <c:v>31.24</c:v>
                </c:pt>
                <c:pt idx="308">
                  <c:v>31.259999999999987</c:v>
                </c:pt>
              </c:numCache>
            </c:numRef>
          </c:xVal>
          <c:yVal>
            <c:numRef>
              <c:f>stphpts!$B$1:$B$310</c:f>
              <c:numCache>
                <c:formatCode>General</c:formatCode>
                <c:ptCount val="310"/>
                <c:pt idx="0">
                  <c:v>6.9763040000000034</c:v>
                </c:pt>
                <c:pt idx="1">
                  <c:v>6.9806420000000164</c:v>
                </c:pt>
                <c:pt idx="2">
                  <c:v>6.9849809999999852</c:v>
                </c:pt>
                <c:pt idx="3">
                  <c:v>6.9893210000000145</c:v>
                </c:pt>
                <c:pt idx="4">
                  <c:v>6.9936620000000165</c:v>
                </c:pt>
                <c:pt idx="5">
                  <c:v>6.9980039999999999</c:v>
                </c:pt>
                <c:pt idx="6">
                  <c:v>7.0023470000000003</c:v>
                </c:pt>
                <c:pt idx="7">
                  <c:v>7.0066910000000124</c:v>
                </c:pt>
                <c:pt idx="8">
                  <c:v>7.0110359999999945</c:v>
                </c:pt>
                <c:pt idx="9">
                  <c:v>7.0153819999999945</c:v>
                </c:pt>
                <c:pt idx="10">
                  <c:v>7.0197289999999999</c:v>
                </c:pt>
                <c:pt idx="11">
                  <c:v>7.0240769999999841</c:v>
                </c:pt>
                <c:pt idx="12">
                  <c:v>7.0284259999999863</c:v>
                </c:pt>
                <c:pt idx="13">
                  <c:v>7.0327760000000001</c:v>
                </c:pt>
                <c:pt idx="14">
                  <c:v>7.0371269999999955</c:v>
                </c:pt>
                <c:pt idx="15">
                  <c:v>7.0414789999999998</c:v>
                </c:pt>
                <c:pt idx="16">
                  <c:v>7.045833</c:v>
                </c:pt>
                <c:pt idx="17">
                  <c:v>7.0501869999999851</c:v>
                </c:pt>
                <c:pt idx="18">
                  <c:v>7.0545419999999863</c:v>
                </c:pt>
                <c:pt idx="19">
                  <c:v>7.0588990000000003</c:v>
                </c:pt>
                <c:pt idx="20">
                  <c:v>7.063256</c:v>
                </c:pt>
                <c:pt idx="21">
                  <c:v>7.0676149999999813</c:v>
                </c:pt>
                <c:pt idx="22">
                  <c:v>7.0719750000000001</c:v>
                </c:pt>
                <c:pt idx="23">
                  <c:v>7.0763360000000004</c:v>
                </c:pt>
                <c:pt idx="24">
                  <c:v>7.0806979999999999</c:v>
                </c:pt>
                <c:pt idx="25">
                  <c:v>7.0850609999999996</c:v>
                </c:pt>
                <c:pt idx="26">
                  <c:v>7.0894250000000003</c:v>
                </c:pt>
                <c:pt idx="27">
                  <c:v>7.0937910000000004</c:v>
                </c:pt>
                <c:pt idx="28">
                  <c:v>7.0981569999999863</c:v>
                </c:pt>
                <c:pt idx="29">
                  <c:v>7.1025249999999813</c:v>
                </c:pt>
                <c:pt idx="30">
                  <c:v>7.1068939999999996</c:v>
                </c:pt>
                <c:pt idx="31">
                  <c:v>7.1112640000000003</c:v>
                </c:pt>
                <c:pt idx="32">
                  <c:v>7.1156349999999842</c:v>
                </c:pt>
                <c:pt idx="33">
                  <c:v>7.1200069999999851</c:v>
                </c:pt>
                <c:pt idx="34">
                  <c:v>7.1243809999999756</c:v>
                </c:pt>
                <c:pt idx="35">
                  <c:v>7.1287559999999832</c:v>
                </c:pt>
                <c:pt idx="36">
                  <c:v>7.1331319999999945</c:v>
                </c:pt>
                <c:pt idx="37">
                  <c:v>7.1375089999999863</c:v>
                </c:pt>
                <c:pt idx="38">
                  <c:v>7.1418879999999945</c:v>
                </c:pt>
                <c:pt idx="39">
                  <c:v>7.1462680000000134</c:v>
                </c:pt>
                <c:pt idx="40">
                  <c:v>7.1506489999999996</c:v>
                </c:pt>
                <c:pt idx="41">
                  <c:v>7.1550309999999842</c:v>
                </c:pt>
                <c:pt idx="42">
                  <c:v>7.1594149999999832</c:v>
                </c:pt>
                <c:pt idx="43">
                  <c:v>7.163799</c:v>
                </c:pt>
                <c:pt idx="44">
                  <c:v>7.1681859999999746</c:v>
                </c:pt>
                <c:pt idx="45">
                  <c:v>7.1725729999999945</c:v>
                </c:pt>
                <c:pt idx="46">
                  <c:v>7.1769619999999996</c:v>
                </c:pt>
                <c:pt idx="47">
                  <c:v>7.1813520000000004</c:v>
                </c:pt>
                <c:pt idx="48">
                  <c:v>7.1857430000000004</c:v>
                </c:pt>
                <c:pt idx="49">
                  <c:v>7.1901359999999785</c:v>
                </c:pt>
                <c:pt idx="50">
                  <c:v>7.1945299999999852</c:v>
                </c:pt>
                <c:pt idx="51">
                  <c:v>7.1989249999999831</c:v>
                </c:pt>
                <c:pt idx="52">
                  <c:v>7.2033220000000124</c:v>
                </c:pt>
                <c:pt idx="53">
                  <c:v>7.2077200000000001</c:v>
                </c:pt>
                <c:pt idx="54">
                  <c:v>7.2121199999999863</c:v>
                </c:pt>
                <c:pt idx="55">
                  <c:v>7.2165210000000002</c:v>
                </c:pt>
                <c:pt idx="56">
                  <c:v>7.220923</c:v>
                </c:pt>
                <c:pt idx="57">
                  <c:v>7.2253270000000001</c:v>
                </c:pt>
                <c:pt idx="58">
                  <c:v>7.2297320000000003</c:v>
                </c:pt>
                <c:pt idx="59">
                  <c:v>7.2341389999999945</c:v>
                </c:pt>
                <c:pt idx="60">
                  <c:v>7.2385469999999996</c:v>
                </c:pt>
                <c:pt idx="61">
                  <c:v>7.2429559999999871</c:v>
                </c:pt>
                <c:pt idx="62">
                  <c:v>7.2473669999999997</c:v>
                </c:pt>
                <c:pt idx="63">
                  <c:v>7.2517800000000001</c:v>
                </c:pt>
                <c:pt idx="64">
                  <c:v>7.2561939999999998</c:v>
                </c:pt>
                <c:pt idx="65">
                  <c:v>7.2606089999999996</c:v>
                </c:pt>
                <c:pt idx="66">
                  <c:v>7.2650269999999955</c:v>
                </c:pt>
                <c:pt idx="67">
                  <c:v>7.2694450000000002</c:v>
                </c:pt>
                <c:pt idx="68">
                  <c:v>7.2738649999999998</c:v>
                </c:pt>
                <c:pt idx="69">
                  <c:v>7.2782869999999997</c:v>
                </c:pt>
                <c:pt idx="70">
                  <c:v>7.2827099999999998</c:v>
                </c:pt>
                <c:pt idx="71">
                  <c:v>7.2871349999999842</c:v>
                </c:pt>
                <c:pt idx="72">
                  <c:v>7.2915609999999997</c:v>
                </c:pt>
                <c:pt idx="73">
                  <c:v>7.2959889999999863</c:v>
                </c:pt>
                <c:pt idx="74">
                  <c:v>7.3004189999999873</c:v>
                </c:pt>
                <c:pt idx="75">
                  <c:v>7.3048499999999965</c:v>
                </c:pt>
                <c:pt idx="76">
                  <c:v>7.3092829999999998</c:v>
                </c:pt>
                <c:pt idx="77">
                  <c:v>7.3137179999999873</c:v>
                </c:pt>
                <c:pt idx="78">
                  <c:v>7.3181539999999945</c:v>
                </c:pt>
                <c:pt idx="79">
                  <c:v>7.3225919999999851</c:v>
                </c:pt>
                <c:pt idx="80">
                  <c:v>7.3270319999999813</c:v>
                </c:pt>
                <c:pt idx="81">
                  <c:v>7.3314729999999999</c:v>
                </c:pt>
                <c:pt idx="82">
                  <c:v>7.3359159999999832</c:v>
                </c:pt>
                <c:pt idx="83">
                  <c:v>7.3403609999999997</c:v>
                </c:pt>
                <c:pt idx="84">
                  <c:v>7.3448069999999852</c:v>
                </c:pt>
                <c:pt idx="85">
                  <c:v>7.3492559999999996</c:v>
                </c:pt>
                <c:pt idx="86">
                  <c:v>7.3537059999999945</c:v>
                </c:pt>
                <c:pt idx="87">
                  <c:v>7.3581579999999871</c:v>
                </c:pt>
                <c:pt idx="88">
                  <c:v>7.3626109999999851</c:v>
                </c:pt>
                <c:pt idx="89">
                  <c:v>7.3670669999999863</c:v>
                </c:pt>
                <c:pt idx="90">
                  <c:v>7.371524</c:v>
                </c:pt>
                <c:pt idx="91">
                  <c:v>7.3759839999999945</c:v>
                </c:pt>
                <c:pt idx="92">
                  <c:v>7.3804449999999955</c:v>
                </c:pt>
                <c:pt idx="93">
                  <c:v>7.3849079999999852</c:v>
                </c:pt>
                <c:pt idx="94">
                  <c:v>7.3893730000000124</c:v>
                </c:pt>
                <c:pt idx="95">
                  <c:v>7.39384</c:v>
                </c:pt>
                <c:pt idx="96">
                  <c:v>7.3983090000000002</c:v>
                </c:pt>
                <c:pt idx="97">
                  <c:v>7.4027789999999998</c:v>
                </c:pt>
                <c:pt idx="98">
                  <c:v>7.4072519999999997</c:v>
                </c:pt>
                <c:pt idx="99">
                  <c:v>7.4117270000000124</c:v>
                </c:pt>
                <c:pt idx="100">
                  <c:v>7.4162040000000014</c:v>
                </c:pt>
                <c:pt idx="101">
                  <c:v>7.4206820000000002</c:v>
                </c:pt>
                <c:pt idx="102">
                  <c:v>7.4251630000000004</c:v>
                </c:pt>
                <c:pt idx="103">
                  <c:v>7.4296460000000124</c:v>
                </c:pt>
                <c:pt idx="104">
                  <c:v>7.4341309999999945</c:v>
                </c:pt>
                <c:pt idx="105">
                  <c:v>7.4386180000000124</c:v>
                </c:pt>
                <c:pt idx="106">
                  <c:v>7.4431079999999996</c:v>
                </c:pt>
                <c:pt idx="107">
                  <c:v>7.4475990000000003</c:v>
                </c:pt>
                <c:pt idx="108">
                  <c:v>7.4520929999999996</c:v>
                </c:pt>
                <c:pt idx="109">
                  <c:v>7.456588</c:v>
                </c:pt>
                <c:pt idx="110">
                  <c:v>7.4610859999999946</c:v>
                </c:pt>
                <c:pt idx="111">
                  <c:v>7.4655869999999851</c:v>
                </c:pt>
                <c:pt idx="112">
                  <c:v>7.4700889999999998</c:v>
                </c:pt>
                <c:pt idx="113">
                  <c:v>7.4745939999999997</c:v>
                </c:pt>
                <c:pt idx="114">
                  <c:v>7.4791010000000124</c:v>
                </c:pt>
                <c:pt idx="115">
                  <c:v>7.4836100000000014</c:v>
                </c:pt>
                <c:pt idx="116">
                  <c:v>7.4881209999999996</c:v>
                </c:pt>
                <c:pt idx="117">
                  <c:v>7.4926349999999955</c:v>
                </c:pt>
                <c:pt idx="118">
                  <c:v>7.4971519999999945</c:v>
                </c:pt>
                <c:pt idx="119">
                  <c:v>7.5016700000000034</c:v>
                </c:pt>
                <c:pt idx="120">
                  <c:v>7.5061920000000004</c:v>
                </c:pt>
                <c:pt idx="121">
                  <c:v>7.5107149999999852</c:v>
                </c:pt>
                <c:pt idx="122">
                  <c:v>7.5152409999999996</c:v>
                </c:pt>
                <c:pt idx="123">
                  <c:v>7.5197700000000003</c:v>
                </c:pt>
                <c:pt idx="124">
                  <c:v>7.524300999999987</c:v>
                </c:pt>
                <c:pt idx="125">
                  <c:v>7.5288349999999795</c:v>
                </c:pt>
                <c:pt idx="126">
                  <c:v>7.5333709999999998</c:v>
                </c:pt>
                <c:pt idx="127">
                  <c:v>7.5379099999999966</c:v>
                </c:pt>
                <c:pt idx="128">
                  <c:v>7.5424509999999945</c:v>
                </c:pt>
                <c:pt idx="129">
                  <c:v>7.5469949999999955</c:v>
                </c:pt>
                <c:pt idx="130">
                  <c:v>7.5515420000000004</c:v>
                </c:pt>
                <c:pt idx="131">
                  <c:v>7.5560910000000003</c:v>
                </c:pt>
                <c:pt idx="132">
                  <c:v>7.5606429999999998</c:v>
                </c:pt>
                <c:pt idx="133">
                  <c:v>7.5651979999999863</c:v>
                </c:pt>
                <c:pt idx="134">
                  <c:v>7.5697559999999955</c:v>
                </c:pt>
                <c:pt idx="135">
                  <c:v>7.5743159999999863</c:v>
                </c:pt>
                <c:pt idx="136">
                  <c:v>7.5788799999999998</c:v>
                </c:pt>
                <c:pt idx="137">
                  <c:v>7.5834460000000004</c:v>
                </c:pt>
                <c:pt idx="138">
                  <c:v>7.5880149999999871</c:v>
                </c:pt>
                <c:pt idx="139">
                  <c:v>7.5925869999999813</c:v>
                </c:pt>
                <c:pt idx="140">
                  <c:v>7.597162</c:v>
                </c:pt>
                <c:pt idx="141">
                  <c:v>7.6017400000000004</c:v>
                </c:pt>
                <c:pt idx="142">
                  <c:v>7.6063210000000003</c:v>
                </c:pt>
                <c:pt idx="143">
                  <c:v>7.6109049999999785</c:v>
                </c:pt>
                <c:pt idx="144">
                  <c:v>7.6154929999999945</c:v>
                </c:pt>
                <c:pt idx="145">
                  <c:v>7.6200829999999842</c:v>
                </c:pt>
                <c:pt idx="146">
                  <c:v>7.6246759999999831</c:v>
                </c:pt>
                <c:pt idx="147">
                  <c:v>7.6292730000000004</c:v>
                </c:pt>
                <c:pt idx="148">
                  <c:v>7.6338730000000004</c:v>
                </c:pt>
                <c:pt idx="149">
                  <c:v>7.6384759999999945</c:v>
                </c:pt>
                <c:pt idx="150">
                  <c:v>7.6430829999999945</c:v>
                </c:pt>
                <c:pt idx="151">
                  <c:v>7.6476920000000002</c:v>
                </c:pt>
                <c:pt idx="152">
                  <c:v>7.6523059999999852</c:v>
                </c:pt>
                <c:pt idx="153">
                  <c:v>7.6569219999999945</c:v>
                </c:pt>
                <c:pt idx="154">
                  <c:v>7.6615419999999945</c:v>
                </c:pt>
                <c:pt idx="155">
                  <c:v>7.6661659999999863</c:v>
                </c:pt>
                <c:pt idx="156">
                  <c:v>7.6707929999999998</c:v>
                </c:pt>
                <c:pt idx="157">
                  <c:v>7.6754239999999996</c:v>
                </c:pt>
                <c:pt idx="158">
                  <c:v>7.6800579999999945</c:v>
                </c:pt>
                <c:pt idx="159">
                  <c:v>7.6846959999999873</c:v>
                </c:pt>
                <c:pt idx="160">
                  <c:v>7.6893380000000002</c:v>
                </c:pt>
                <c:pt idx="161">
                  <c:v>7.6939829999999851</c:v>
                </c:pt>
                <c:pt idx="162">
                  <c:v>7.6986330000000001</c:v>
                </c:pt>
                <c:pt idx="163">
                  <c:v>7.7032860000000003</c:v>
                </c:pt>
                <c:pt idx="164">
                  <c:v>7.7079430000000002</c:v>
                </c:pt>
                <c:pt idx="165">
                  <c:v>7.7126039999999998</c:v>
                </c:pt>
                <c:pt idx="166">
                  <c:v>7.7172689999999999</c:v>
                </c:pt>
                <c:pt idx="167">
                  <c:v>7.7219379999999873</c:v>
                </c:pt>
                <c:pt idx="168">
                  <c:v>7.7266110000000001</c:v>
                </c:pt>
                <c:pt idx="169">
                  <c:v>7.7312880000000135</c:v>
                </c:pt>
                <c:pt idx="170">
                  <c:v>7.7359689999999999</c:v>
                </c:pt>
                <c:pt idx="171">
                  <c:v>7.7406550000000003</c:v>
                </c:pt>
                <c:pt idx="172">
                  <c:v>7.7453450000000004</c:v>
                </c:pt>
                <c:pt idx="173">
                  <c:v>7.7500390000000001</c:v>
                </c:pt>
                <c:pt idx="174">
                  <c:v>7.7547379999999873</c:v>
                </c:pt>
                <c:pt idx="175">
                  <c:v>7.7594409999999998</c:v>
                </c:pt>
                <c:pt idx="176">
                  <c:v>7.7641489999999873</c:v>
                </c:pt>
                <c:pt idx="177">
                  <c:v>7.7688610000000002</c:v>
                </c:pt>
                <c:pt idx="178">
                  <c:v>7.7735779999999997</c:v>
                </c:pt>
                <c:pt idx="179">
                  <c:v>7.7783000000000024</c:v>
                </c:pt>
                <c:pt idx="180">
                  <c:v>7.7830260000000004</c:v>
                </c:pt>
                <c:pt idx="181">
                  <c:v>7.7877580000000002</c:v>
                </c:pt>
                <c:pt idx="182">
                  <c:v>7.7924939999999996</c:v>
                </c:pt>
                <c:pt idx="183">
                  <c:v>7.7972349999999873</c:v>
                </c:pt>
                <c:pt idx="184">
                  <c:v>7.8019809999999863</c:v>
                </c:pt>
                <c:pt idx="185">
                  <c:v>7.8067330000000004</c:v>
                </c:pt>
                <c:pt idx="186">
                  <c:v>7.8114889999999955</c:v>
                </c:pt>
                <c:pt idx="187">
                  <c:v>7.8162510000000003</c:v>
                </c:pt>
                <c:pt idx="188">
                  <c:v>7.8210179999999863</c:v>
                </c:pt>
                <c:pt idx="189">
                  <c:v>7.8257909999999873</c:v>
                </c:pt>
                <c:pt idx="190">
                  <c:v>7.8305689999999997</c:v>
                </c:pt>
                <c:pt idx="191">
                  <c:v>7.8353520000000003</c:v>
                </c:pt>
                <c:pt idx="192">
                  <c:v>7.8401420000000002</c:v>
                </c:pt>
                <c:pt idx="193">
                  <c:v>7.8449369999999785</c:v>
                </c:pt>
                <c:pt idx="194">
                  <c:v>7.8497380000000003</c:v>
                </c:pt>
                <c:pt idx="195">
                  <c:v>7.8545439999999873</c:v>
                </c:pt>
                <c:pt idx="196">
                  <c:v>7.8593570000000001</c:v>
                </c:pt>
                <c:pt idx="197">
                  <c:v>7.8641759999999756</c:v>
                </c:pt>
                <c:pt idx="198">
                  <c:v>7.8690009999999955</c:v>
                </c:pt>
                <c:pt idx="199">
                  <c:v>7.8738320000000002</c:v>
                </c:pt>
                <c:pt idx="200">
                  <c:v>7.8786700000000014</c:v>
                </c:pt>
                <c:pt idx="201">
                  <c:v>7.8835139999999955</c:v>
                </c:pt>
                <c:pt idx="202">
                  <c:v>7.8883650000000003</c:v>
                </c:pt>
                <c:pt idx="203">
                  <c:v>7.8932229999999999</c:v>
                </c:pt>
                <c:pt idx="204">
                  <c:v>7.8980869999999852</c:v>
                </c:pt>
                <c:pt idx="205">
                  <c:v>7.9029579999999955</c:v>
                </c:pt>
                <c:pt idx="206">
                  <c:v>7.9078359999999863</c:v>
                </c:pt>
                <c:pt idx="207">
                  <c:v>7.9127219999999996</c:v>
                </c:pt>
                <c:pt idx="208">
                  <c:v>7.9176149999999863</c:v>
                </c:pt>
                <c:pt idx="209">
                  <c:v>7.9225149999999767</c:v>
                </c:pt>
                <c:pt idx="210">
                  <c:v>7.927422</c:v>
                </c:pt>
                <c:pt idx="211">
                  <c:v>7.9323379999999997</c:v>
                </c:pt>
                <c:pt idx="212">
                  <c:v>7.9372610000000146</c:v>
                </c:pt>
                <c:pt idx="213">
                  <c:v>7.9421920000000004</c:v>
                </c:pt>
                <c:pt idx="214">
                  <c:v>7.9471309999999873</c:v>
                </c:pt>
                <c:pt idx="215">
                  <c:v>7.9520780000000002</c:v>
                </c:pt>
                <c:pt idx="216">
                  <c:v>7.9570339999999975</c:v>
                </c:pt>
                <c:pt idx="217">
                  <c:v>7.9619980000000004</c:v>
                </c:pt>
                <c:pt idx="218">
                  <c:v>7.9669699999999999</c:v>
                </c:pt>
                <c:pt idx="219">
                  <c:v>7.9719519999999999</c:v>
                </c:pt>
                <c:pt idx="220">
                  <c:v>7.9769430000000145</c:v>
                </c:pt>
                <c:pt idx="221">
                  <c:v>7.9819420000000134</c:v>
                </c:pt>
                <c:pt idx="222">
                  <c:v>7.9869519999999996</c:v>
                </c:pt>
                <c:pt idx="223">
                  <c:v>7.9919700000000002</c:v>
                </c:pt>
                <c:pt idx="224">
                  <c:v>7.9969989999999997</c:v>
                </c:pt>
                <c:pt idx="225">
                  <c:v>8.0020370000000067</c:v>
                </c:pt>
                <c:pt idx="226">
                  <c:v>8.0070860000000028</c:v>
                </c:pt>
                <c:pt idx="227">
                  <c:v>8.0121440000000028</c:v>
                </c:pt>
                <c:pt idx="228">
                  <c:v>8.0172139999999992</c:v>
                </c:pt>
                <c:pt idx="229">
                  <c:v>8.0222940000000005</c:v>
                </c:pt>
                <c:pt idx="230">
                  <c:v>8.0273850000000024</c:v>
                </c:pt>
                <c:pt idx="231">
                  <c:v>8.0324870000000068</c:v>
                </c:pt>
                <c:pt idx="232">
                  <c:v>8.0376010000000004</c:v>
                </c:pt>
                <c:pt idx="233">
                  <c:v>8.042726</c:v>
                </c:pt>
                <c:pt idx="234">
                  <c:v>8.0478629999999995</c:v>
                </c:pt>
                <c:pt idx="235">
                  <c:v>8.053013</c:v>
                </c:pt>
                <c:pt idx="236">
                  <c:v>8.0581750000000003</c:v>
                </c:pt>
                <c:pt idx="237">
                  <c:v>8.0633500000000016</c:v>
                </c:pt>
                <c:pt idx="238">
                  <c:v>8.0685380000000002</c:v>
                </c:pt>
                <c:pt idx="239">
                  <c:v>8.0737390000000246</c:v>
                </c:pt>
                <c:pt idx="240">
                  <c:v>8.0789539999999995</c:v>
                </c:pt>
                <c:pt idx="241">
                  <c:v>8.0841830000000012</c:v>
                </c:pt>
                <c:pt idx="242">
                  <c:v>8.0894270000000006</c:v>
                </c:pt>
                <c:pt idx="243">
                  <c:v>8.0946850000000001</c:v>
                </c:pt>
                <c:pt idx="244">
                  <c:v>8.0999580000000009</c:v>
                </c:pt>
                <c:pt idx="245">
                  <c:v>8.1052470000000003</c:v>
                </c:pt>
                <c:pt idx="246">
                  <c:v>8.1105520000000002</c:v>
                </c:pt>
                <c:pt idx="247">
                  <c:v>8.1158730000000006</c:v>
                </c:pt>
                <c:pt idx="248">
                  <c:v>8.1212109999999971</c:v>
                </c:pt>
                <c:pt idx="249">
                  <c:v>8.1265660000000004</c:v>
                </c:pt>
                <c:pt idx="250">
                  <c:v>8.1319389999999991</c:v>
                </c:pt>
                <c:pt idx="251">
                  <c:v>8.1373299999999986</c:v>
                </c:pt>
                <c:pt idx="252">
                  <c:v>8.1427400000000034</c:v>
                </c:pt>
                <c:pt idx="253">
                  <c:v>8.1481689999999691</c:v>
                </c:pt>
                <c:pt idx="254">
                  <c:v>8.1536180000000016</c:v>
                </c:pt>
                <c:pt idx="255">
                  <c:v>8.1590870000000066</c:v>
                </c:pt>
                <c:pt idx="256">
                  <c:v>8.1645770000000013</c:v>
                </c:pt>
                <c:pt idx="257">
                  <c:v>8.1700890000000008</c:v>
                </c:pt>
                <c:pt idx="258">
                  <c:v>8.1756240000000027</c:v>
                </c:pt>
                <c:pt idx="259">
                  <c:v>8.1811810000000005</c:v>
                </c:pt>
                <c:pt idx="260">
                  <c:v>8.1867620000000016</c:v>
                </c:pt>
                <c:pt idx="261">
                  <c:v>8.1923680000000001</c:v>
                </c:pt>
                <c:pt idx="262">
                  <c:v>8.1979989999999994</c:v>
                </c:pt>
                <c:pt idx="263">
                  <c:v>8.2036570000000015</c:v>
                </c:pt>
                <c:pt idx="264">
                  <c:v>8.2093419999999995</c:v>
                </c:pt>
                <c:pt idx="265">
                  <c:v>8.2150550000000013</c:v>
                </c:pt>
                <c:pt idx="266">
                  <c:v>8.2207980000000003</c:v>
                </c:pt>
                <c:pt idx="267">
                  <c:v>8.2265709999999999</c:v>
                </c:pt>
                <c:pt idx="268">
                  <c:v>8.2323759999999986</c:v>
                </c:pt>
                <c:pt idx="269">
                  <c:v>8.2382129999999929</c:v>
                </c:pt>
                <c:pt idx="270">
                  <c:v>8.2440850000000001</c:v>
                </c:pt>
                <c:pt idx="271">
                  <c:v>8.2499920000000007</c:v>
                </c:pt>
                <c:pt idx="272">
                  <c:v>8.2559370000000047</c:v>
                </c:pt>
                <c:pt idx="273">
                  <c:v>8.2619199999999999</c:v>
                </c:pt>
                <c:pt idx="274">
                  <c:v>8.267944</c:v>
                </c:pt>
                <c:pt idx="275">
                  <c:v>8.2740100000000005</c:v>
                </c:pt>
                <c:pt idx="276">
                  <c:v>8.2801200000000001</c:v>
                </c:pt>
                <c:pt idx="277">
                  <c:v>8.2862770000000001</c:v>
                </c:pt>
                <c:pt idx="278">
                  <c:v>8.2924830000000007</c:v>
                </c:pt>
                <c:pt idx="279">
                  <c:v>8.2987400000000004</c:v>
                </c:pt>
                <c:pt idx="280">
                  <c:v>8.3050510000000006</c:v>
                </c:pt>
                <c:pt idx="281">
                  <c:v>8.31142</c:v>
                </c:pt>
                <c:pt idx="282">
                  <c:v>8.3178480000000015</c:v>
                </c:pt>
                <c:pt idx="283">
                  <c:v>8.3243410000000004</c:v>
                </c:pt>
                <c:pt idx="284">
                  <c:v>8.330902</c:v>
                </c:pt>
                <c:pt idx="285">
                  <c:v>8.3375350000000008</c:v>
                </c:pt>
                <c:pt idx="286">
                  <c:v>8.3442450000000008</c:v>
                </c:pt>
                <c:pt idx="287">
                  <c:v>8.3510380000000008</c:v>
                </c:pt>
                <c:pt idx="288">
                  <c:v>8.3579190000000008</c:v>
                </c:pt>
                <c:pt idx="289">
                  <c:v>8.3648950000000006</c:v>
                </c:pt>
                <c:pt idx="290">
                  <c:v>8.3719739999999998</c:v>
                </c:pt>
                <c:pt idx="291">
                  <c:v>8.3791640000000047</c:v>
                </c:pt>
                <c:pt idx="292">
                  <c:v>8.3864750000000008</c:v>
                </c:pt>
                <c:pt idx="293">
                  <c:v>8.3939190000000004</c:v>
                </c:pt>
                <c:pt idx="294">
                  <c:v>8.4015090000000008</c:v>
                </c:pt>
                <c:pt idx="295">
                  <c:v>8.4092600000000015</c:v>
                </c:pt>
                <c:pt idx="296">
                  <c:v>8.4171900000000015</c:v>
                </c:pt>
                <c:pt idx="297">
                  <c:v>8.4253230000000006</c:v>
                </c:pt>
                <c:pt idx="298">
                  <c:v>8.4336840000000048</c:v>
                </c:pt>
                <c:pt idx="299">
                  <c:v>8.4423070000000013</c:v>
                </c:pt>
                <c:pt idx="300">
                  <c:v>8.4512350000000005</c:v>
                </c:pt>
                <c:pt idx="301">
                  <c:v>8.4605220000000028</c:v>
                </c:pt>
                <c:pt idx="302">
                  <c:v>8.4702410000000015</c:v>
                </c:pt>
                <c:pt idx="303">
                  <c:v>8.4804940000000268</c:v>
                </c:pt>
                <c:pt idx="304">
                  <c:v>8.4914290000000001</c:v>
                </c:pt>
                <c:pt idx="305">
                  <c:v>8.5032770000000024</c:v>
                </c:pt>
                <c:pt idx="306">
                  <c:v>8.5164380000000008</c:v>
                </c:pt>
                <c:pt idx="307">
                  <c:v>8.5317299999999996</c:v>
                </c:pt>
                <c:pt idx="308">
                  <c:v>8.5514900000000047</c:v>
                </c:pt>
              </c:numCache>
            </c:numRef>
          </c:yVal>
          <c:smooth val="1"/>
        </c:ser>
        <c:ser>
          <c:idx val="1"/>
          <c:order val="1"/>
          <c:spPr>
            <a:ln w="25400"/>
          </c:spPr>
          <c:marker>
            <c:symbol val="none"/>
          </c:marker>
          <c:xVal>
            <c:numRef>
              <c:f>stphpts!$A$1:$A$310</c:f>
              <c:numCache>
                <c:formatCode>General</c:formatCode>
                <c:ptCount val="310"/>
                <c:pt idx="0">
                  <c:v>25.1</c:v>
                </c:pt>
                <c:pt idx="1">
                  <c:v>25.12</c:v>
                </c:pt>
                <c:pt idx="2">
                  <c:v>25.14</c:v>
                </c:pt>
                <c:pt idx="3">
                  <c:v>25.16</c:v>
                </c:pt>
                <c:pt idx="4">
                  <c:v>25.18</c:v>
                </c:pt>
                <c:pt idx="5">
                  <c:v>25.2</c:v>
                </c:pt>
                <c:pt idx="6">
                  <c:v>25.22</c:v>
                </c:pt>
                <c:pt idx="7">
                  <c:v>25.24</c:v>
                </c:pt>
                <c:pt idx="8">
                  <c:v>25.259999999999987</c:v>
                </c:pt>
                <c:pt idx="9">
                  <c:v>25.279999999999987</c:v>
                </c:pt>
                <c:pt idx="10">
                  <c:v>25.3</c:v>
                </c:pt>
                <c:pt idx="11">
                  <c:v>25.32</c:v>
                </c:pt>
                <c:pt idx="12">
                  <c:v>25.34</c:v>
                </c:pt>
                <c:pt idx="13">
                  <c:v>25.36</c:v>
                </c:pt>
                <c:pt idx="14">
                  <c:v>25.38</c:v>
                </c:pt>
                <c:pt idx="15">
                  <c:v>25.4</c:v>
                </c:pt>
                <c:pt idx="16">
                  <c:v>25.419999999999987</c:v>
                </c:pt>
                <c:pt idx="17">
                  <c:v>25.439999999999987</c:v>
                </c:pt>
                <c:pt idx="18">
                  <c:v>25.459999999999987</c:v>
                </c:pt>
                <c:pt idx="19">
                  <c:v>25.479999999999986</c:v>
                </c:pt>
                <c:pt idx="20">
                  <c:v>25.5</c:v>
                </c:pt>
                <c:pt idx="21">
                  <c:v>25.52</c:v>
                </c:pt>
                <c:pt idx="22">
                  <c:v>25.54</c:v>
                </c:pt>
                <c:pt idx="23">
                  <c:v>25.56</c:v>
                </c:pt>
                <c:pt idx="24">
                  <c:v>25.58</c:v>
                </c:pt>
                <c:pt idx="25">
                  <c:v>25.6</c:v>
                </c:pt>
                <c:pt idx="26">
                  <c:v>25.62</c:v>
                </c:pt>
                <c:pt idx="27">
                  <c:v>25.64</c:v>
                </c:pt>
                <c:pt idx="28">
                  <c:v>25.66</c:v>
                </c:pt>
                <c:pt idx="29">
                  <c:v>25.68</c:v>
                </c:pt>
                <c:pt idx="30">
                  <c:v>25.7</c:v>
                </c:pt>
                <c:pt idx="31">
                  <c:v>25.72</c:v>
                </c:pt>
                <c:pt idx="32">
                  <c:v>25.74</c:v>
                </c:pt>
                <c:pt idx="33">
                  <c:v>25.759999999999987</c:v>
                </c:pt>
                <c:pt idx="34">
                  <c:v>25.779999999999987</c:v>
                </c:pt>
                <c:pt idx="35">
                  <c:v>25.8</c:v>
                </c:pt>
                <c:pt idx="36">
                  <c:v>25.82</c:v>
                </c:pt>
                <c:pt idx="37">
                  <c:v>25.84</c:v>
                </c:pt>
                <c:pt idx="38">
                  <c:v>25.86</c:v>
                </c:pt>
                <c:pt idx="39">
                  <c:v>25.88</c:v>
                </c:pt>
                <c:pt idx="40">
                  <c:v>25.9</c:v>
                </c:pt>
                <c:pt idx="41">
                  <c:v>25.919999999999987</c:v>
                </c:pt>
                <c:pt idx="42">
                  <c:v>25.939999999999987</c:v>
                </c:pt>
                <c:pt idx="43">
                  <c:v>25.959999999999987</c:v>
                </c:pt>
                <c:pt idx="44">
                  <c:v>25.979999999999986</c:v>
                </c:pt>
                <c:pt idx="45">
                  <c:v>26</c:v>
                </c:pt>
                <c:pt idx="46">
                  <c:v>26.02</c:v>
                </c:pt>
                <c:pt idx="47">
                  <c:v>26.04</c:v>
                </c:pt>
                <c:pt idx="48">
                  <c:v>26.06</c:v>
                </c:pt>
                <c:pt idx="49">
                  <c:v>26.08</c:v>
                </c:pt>
                <c:pt idx="50">
                  <c:v>26.1</c:v>
                </c:pt>
                <c:pt idx="51">
                  <c:v>26.12</c:v>
                </c:pt>
                <c:pt idx="52">
                  <c:v>26.14</c:v>
                </c:pt>
                <c:pt idx="53">
                  <c:v>26.16</c:v>
                </c:pt>
                <c:pt idx="54">
                  <c:v>26.18</c:v>
                </c:pt>
                <c:pt idx="55">
                  <c:v>26.2</c:v>
                </c:pt>
                <c:pt idx="56">
                  <c:v>26.22</c:v>
                </c:pt>
                <c:pt idx="57">
                  <c:v>26.24</c:v>
                </c:pt>
                <c:pt idx="58">
                  <c:v>26.259999999999987</c:v>
                </c:pt>
                <c:pt idx="59">
                  <c:v>26.279999999999987</c:v>
                </c:pt>
                <c:pt idx="60">
                  <c:v>26.3</c:v>
                </c:pt>
                <c:pt idx="61">
                  <c:v>26.32</c:v>
                </c:pt>
                <c:pt idx="62">
                  <c:v>26.34</c:v>
                </c:pt>
                <c:pt idx="63">
                  <c:v>26.36</c:v>
                </c:pt>
                <c:pt idx="64">
                  <c:v>26.38</c:v>
                </c:pt>
                <c:pt idx="65">
                  <c:v>26.4</c:v>
                </c:pt>
                <c:pt idx="66">
                  <c:v>26.419999999999987</c:v>
                </c:pt>
                <c:pt idx="67">
                  <c:v>26.439999999999987</c:v>
                </c:pt>
                <c:pt idx="68">
                  <c:v>26.459999999999987</c:v>
                </c:pt>
                <c:pt idx="69">
                  <c:v>26.479999999999986</c:v>
                </c:pt>
                <c:pt idx="70">
                  <c:v>26.5</c:v>
                </c:pt>
                <c:pt idx="71">
                  <c:v>26.52</c:v>
                </c:pt>
                <c:pt idx="72">
                  <c:v>26.54</c:v>
                </c:pt>
                <c:pt idx="73">
                  <c:v>26.56</c:v>
                </c:pt>
                <c:pt idx="74">
                  <c:v>26.58</c:v>
                </c:pt>
                <c:pt idx="75">
                  <c:v>26.6</c:v>
                </c:pt>
                <c:pt idx="76">
                  <c:v>26.62</c:v>
                </c:pt>
                <c:pt idx="77">
                  <c:v>26.64</c:v>
                </c:pt>
                <c:pt idx="78">
                  <c:v>26.66</c:v>
                </c:pt>
                <c:pt idx="79">
                  <c:v>26.68</c:v>
                </c:pt>
                <c:pt idx="80">
                  <c:v>26.7</c:v>
                </c:pt>
                <c:pt idx="81">
                  <c:v>26.72</c:v>
                </c:pt>
                <c:pt idx="82">
                  <c:v>26.74</c:v>
                </c:pt>
                <c:pt idx="83">
                  <c:v>26.759999999999987</c:v>
                </c:pt>
                <c:pt idx="84">
                  <c:v>26.779999999999987</c:v>
                </c:pt>
                <c:pt idx="85">
                  <c:v>26.8</c:v>
                </c:pt>
                <c:pt idx="86">
                  <c:v>26.82</c:v>
                </c:pt>
                <c:pt idx="87">
                  <c:v>26.84</c:v>
                </c:pt>
                <c:pt idx="88">
                  <c:v>26.86</c:v>
                </c:pt>
                <c:pt idx="89">
                  <c:v>26.88</c:v>
                </c:pt>
                <c:pt idx="90">
                  <c:v>26.9</c:v>
                </c:pt>
                <c:pt idx="91">
                  <c:v>26.919999999999987</c:v>
                </c:pt>
                <c:pt idx="92">
                  <c:v>26.939999999999987</c:v>
                </c:pt>
                <c:pt idx="93">
                  <c:v>26.959999999999987</c:v>
                </c:pt>
                <c:pt idx="94">
                  <c:v>26.979999999999986</c:v>
                </c:pt>
                <c:pt idx="95">
                  <c:v>27</c:v>
                </c:pt>
                <c:pt idx="96">
                  <c:v>27.02</c:v>
                </c:pt>
                <c:pt idx="97">
                  <c:v>27.04</c:v>
                </c:pt>
                <c:pt idx="98">
                  <c:v>27.06</c:v>
                </c:pt>
                <c:pt idx="99">
                  <c:v>27.08</c:v>
                </c:pt>
                <c:pt idx="100">
                  <c:v>27.1</c:v>
                </c:pt>
                <c:pt idx="101">
                  <c:v>27.12</c:v>
                </c:pt>
                <c:pt idx="102">
                  <c:v>27.14</c:v>
                </c:pt>
                <c:pt idx="103">
                  <c:v>27.16</c:v>
                </c:pt>
                <c:pt idx="104">
                  <c:v>27.18</c:v>
                </c:pt>
                <c:pt idx="105">
                  <c:v>27.2</c:v>
                </c:pt>
                <c:pt idx="106">
                  <c:v>27.22</c:v>
                </c:pt>
                <c:pt idx="107">
                  <c:v>27.24</c:v>
                </c:pt>
                <c:pt idx="108">
                  <c:v>27.259999999999987</c:v>
                </c:pt>
                <c:pt idx="109">
                  <c:v>27.279999999999987</c:v>
                </c:pt>
                <c:pt idx="110">
                  <c:v>27.3</c:v>
                </c:pt>
                <c:pt idx="111">
                  <c:v>27.32</c:v>
                </c:pt>
                <c:pt idx="112">
                  <c:v>27.34</c:v>
                </c:pt>
                <c:pt idx="113">
                  <c:v>27.36</c:v>
                </c:pt>
                <c:pt idx="114">
                  <c:v>27.38</c:v>
                </c:pt>
                <c:pt idx="115">
                  <c:v>27.4</c:v>
                </c:pt>
                <c:pt idx="116">
                  <c:v>27.419999999999987</c:v>
                </c:pt>
                <c:pt idx="117">
                  <c:v>27.439999999999987</c:v>
                </c:pt>
                <c:pt idx="118">
                  <c:v>27.459999999999987</c:v>
                </c:pt>
                <c:pt idx="119">
                  <c:v>27.479999999999986</c:v>
                </c:pt>
                <c:pt idx="120">
                  <c:v>27.5</c:v>
                </c:pt>
                <c:pt idx="121">
                  <c:v>27.52</c:v>
                </c:pt>
                <c:pt idx="122">
                  <c:v>27.54</c:v>
                </c:pt>
                <c:pt idx="123">
                  <c:v>27.56</c:v>
                </c:pt>
                <c:pt idx="124">
                  <c:v>27.58</c:v>
                </c:pt>
                <c:pt idx="125">
                  <c:v>27.6</c:v>
                </c:pt>
                <c:pt idx="126">
                  <c:v>27.62</c:v>
                </c:pt>
                <c:pt idx="127">
                  <c:v>27.64</c:v>
                </c:pt>
                <c:pt idx="128">
                  <c:v>27.66</c:v>
                </c:pt>
                <c:pt idx="129">
                  <c:v>27.68</c:v>
                </c:pt>
                <c:pt idx="130">
                  <c:v>27.7</c:v>
                </c:pt>
                <c:pt idx="131">
                  <c:v>27.72</c:v>
                </c:pt>
                <c:pt idx="132">
                  <c:v>27.74</c:v>
                </c:pt>
                <c:pt idx="133">
                  <c:v>27.759999999999987</c:v>
                </c:pt>
                <c:pt idx="134">
                  <c:v>27.779999999999987</c:v>
                </c:pt>
                <c:pt idx="135">
                  <c:v>27.8</c:v>
                </c:pt>
                <c:pt idx="136">
                  <c:v>27.82</c:v>
                </c:pt>
                <c:pt idx="137">
                  <c:v>27.84</c:v>
                </c:pt>
                <c:pt idx="138">
                  <c:v>27.86</c:v>
                </c:pt>
                <c:pt idx="139">
                  <c:v>27.88</c:v>
                </c:pt>
                <c:pt idx="140">
                  <c:v>27.9</c:v>
                </c:pt>
                <c:pt idx="141">
                  <c:v>27.919999999999987</c:v>
                </c:pt>
                <c:pt idx="142">
                  <c:v>27.939999999999987</c:v>
                </c:pt>
                <c:pt idx="143">
                  <c:v>27.959999999999987</c:v>
                </c:pt>
                <c:pt idx="144">
                  <c:v>27.979999999999986</c:v>
                </c:pt>
                <c:pt idx="145">
                  <c:v>28</c:v>
                </c:pt>
                <c:pt idx="146">
                  <c:v>28.02</c:v>
                </c:pt>
                <c:pt idx="147">
                  <c:v>28.04</c:v>
                </c:pt>
                <c:pt idx="148">
                  <c:v>28.06</c:v>
                </c:pt>
                <c:pt idx="149">
                  <c:v>28.08</c:v>
                </c:pt>
                <c:pt idx="150">
                  <c:v>28.1</c:v>
                </c:pt>
                <c:pt idx="151">
                  <c:v>28.12</c:v>
                </c:pt>
                <c:pt idx="152">
                  <c:v>28.14</c:v>
                </c:pt>
                <c:pt idx="153">
                  <c:v>28.16</c:v>
                </c:pt>
                <c:pt idx="154">
                  <c:v>28.18</c:v>
                </c:pt>
                <c:pt idx="155">
                  <c:v>28.2</c:v>
                </c:pt>
                <c:pt idx="156">
                  <c:v>28.22</c:v>
                </c:pt>
                <c:pt idx="157">
                  <c:v>28.24</c:v>
                </c:pt>
                <c:pt idx="158">
                  <c:v>28.259999999999987</c:v>
                </c:pt>
                <c:pt idx="159">
                  <c:v>28.279999999999987</c:v>
                </c:pt>
                <c:pt idx="160">
                  <c:v>28.3</c:v>
                </c:pt>
                <c:pt idx="161">
                  <c:v>28.32</c:v>
                </c:pt>
                <c:pt idx="162">
                  <c:v>28.34</c:v>
                </c:pt>
                <c:pt idx="163">
                  <c:v>28.36</c:v>
                </c:pt>
                <c:pt idx="164">
                  <c:v>28.38</c:v>
                </c:pt>
                <c:pt idx="165">
                  <c:v>28.4</c:v>
                </c:pt>
                <c:pt idx="166">
                  <c:v>28.419999999999987</c:v>
                </c:pt>
                <c:pt idx="167">
                  <c:v>28.439999999999987</c:v>
                </c:pt>
                <c:pt idx="168">
                  <c:v>28.459999999999987</c:v>
                </c:pt>
                <c:pt idx="169">
                  <c:v>28.479999999999986</c:v>
                </c:pt>
                <c:pt idx="170">
                  <c:v>28.5</c:v>
                </c:pt>
                <c:pt idx="171">
                  <c:v>28.52</c:v>
                </c:pt>
                <c:pt idx="172">
                  <c:v>28.54</c:v>
                </c:pt>
                <c:pt idx="173">
                  <c:v>28.56</c:v>
                </c:pt>
                <c:pt idx="174">
                  <c:v>28.58</c:v>
                </c:pt>
                <c:pt idx="175">
                  <c:v>28.6</c:v>
                </c:pt>
                <c:pt idx="176">
                  <c:v>28.62</c:v>
                </c:pt>
                <c:pt idx="177">
                  <c:v>28.64</c:v>
                </c:pt>
                <c:pt idx="178">
                  <c:v>28.66</c:v>
                </c:pt>
                <c:pt idx="179">
                  <c:v>28.68</c:v>
                </c:pt>
                <c:pt idx="180">
                  <c:v>28.7</c:v>
                </c:pt>
                <c:pt idx="181">
                  <c:v>28.72</c:v>
                </c:pt>
                <c:pt idx="182">
                  <c:v>28.74</c:v>
                </c:pt>
                <c:pt idx="183">
                  <c:v>28.759999999999987</c:v>
                </c:pt>
                <c:pt idx="184">
                  <c:v>28.779999999999987</c:v>
                </c:pt>
                <c:pt idx="185">
                  <c:v>28.8</c:v>
                </c:pt>
                <c:pt idx="186">
                  <c:v>28.82</c:v>
                </c:pt>
                <c:pt idx="187">
                  <c:v>28.84</c:v>
                </c:pt>
                <c:pt idx="188">
                  <c:v>28.86</c:v>
                </c:pt>
                <c:pt idx="189">
                  <c:v>28.88</c:v>
                </c:pt>
                <c:pt idx="190">
                  <c:v>28.9</c:v>
                </c:pt>
                <c:pt idx="191">
                  <c:v>28.919999999999987</c:v>
                </c:pt>
                <c:pt idx="192">
                  <c:v>28.939999999999987</c:v>
                </c:pt>
                <c:pt idx="193">
                  <c:v>28.959999999999987</c:v>
                </c:pt>
                <c:pt idx="194">
                  <c:v>28.979999999999986</c:v>
                </c:pt>
                <c:pt idx="195">
                  <c:v>29</c:v>
                </c:pt>
                <c:pt idx="196">
                  <c:v>29.02</c:v>
                </c:pt>
                <c:pt idx="197">
                  <c:v>29.04</c:v>
                </c:pt>
                <c:pt idx="198">
                  <c:v>29.06</c:v>
                </c:pt>
                <c:pt idx="199">
                  <c:v>29.08</c:v>
                </c:pt>
                <c:pt idx="200">
                  <c:v>29.1</c:v>
                </c:pt>
                <c:pt idx="201">
                  <c:v>29.12</c:v>
                </c:pt>
                <c:pt idx="202">
                  <c:v>29.14</c:v>
                </c:pt>
                <c:pt idx="203">
                  <c:v>29.16</c:v>
                </c:pt>
                <c:pt idx="204">
                  <c:v>29.18</c:v>
                </c:pt>
                <c:pt idx="205">
                  <c:v>29.2</c:v>
                </c:pt>
                <c:pt idx="206">
                  <c:v>29.22</c:v>
                </c:pt>
                <c:pt idx="207">
                  <c:v>29.24</c:v>
                </c:pt>
                <c:pt idx="208">
                  <c:v>29.259999999999987</c:v>
                </c:pt>
                <c:pt idx="209">
                  <c:v>29.279999999999987</c:v>
                </c:pt>
                <c:pt idx="210">
                  <c:v>29.3</c:v>
                </c:pt>
                <c:pt idx="211">
                  <c:v>29.32</c:v>
                </c:pt>
                <c:pt idx="212">
                  <c:v>29.34</c:v>
                </c:pt>
                <c:pt idx="213">
                  <c:v>29.36</c:v>
                </c:pt>
                <c:pt idx="214">
                  <c:v>29.38</c:v>
                </c:pt>
                <c:pt idx="215">
                  <c:v>29.4</c:v>
                </c:pt>
                <c:pt idx="216">
                  <c:v>29.419999999999987</c:v>
                </c:pt>
                <c:pt idx="217">
                  <c:v>29.439999999999987</c:v>
                </c:pt>
                <c:pt idx="218">
                  <c:v>29.459999999999987</c:v>
                </c:pt>
                <c:pt idx="219">
                  <c:v>29.479999999999986</c:v>
                </c:pt>
                <c:pt idx="220">
                  <c:v>29.5</c:v>
                </c:pt>
                <c:pt idx="221">
                  <c:v>29.52</c:v>
                </c:pt>
                <c:pt idx="222">
                  <c:v>29.54</c:v>
                </c:pt>
                <c:pt idx="223">
                  <c:v>29.56</c:v>
                </c:pt>
                <c:pt idx="224">
                  <c:v>29.58</c:v>
                </c:pt>
                <c:pt idx="225">
                  <c:v>29.6</c:v>
                </c:pt>
                <c:pt idx="226">
                  <c:v>29.62</c:v>
                </c:pt>
                <c:pt idx="227">
                  <c:v>29.64</c:v>
                </c:pt>
                <c:pt idx="228">
                  <c:v>29.66</c:v>
                </c:pt>
                <c:pt idx="229">
                  <c:v>29.68</c:v>
                </c:pt>
                <c:pt idx="230">
                  <c:v>29.7</c:v>
                </c:pt>
                <c:pt idx="231">
                  <c:v>29.72</c:v>
                </c:pt>
                <c:pt idx="232">
                  <c:v>29.74</c:v>
                </c:pt>
                <c:pt idx="233">
                  <c:v>29.759999999999987</c:v>
                </c:pt>
                <c:pt idx="234">
                  <c:v>29.779999999999987</c:v>
                </c:pt>
                <c:pt idx="235">
                  <c:v>29.8</c:v>
                </c:pt>
                <c:pt idx="236">
                  <c:v>29.82</c:v>
                </c:pt>
                <c:pt idx="237">
                  <c:v>29.84</c:v>
                </c:pt>
                <c:pt idx="238">
                  <c:v>29.86</c:v>
                </c:pt>
                <c:pt idx="239">
                  <c:v>29.88</c:v>
                </c:pt>
                <c:pt idx="240">
                  <c:v>29.9</c:v>
                </c:pt>
                <c:pt idx="241">
                  <c:v>29.919999999999987</c:v>
                </c:pt>
                <c:pt idx="242">
                  <c:v>29.939999999999987</c:v>
                </c:pt>
                <c:pt idx="243">
                  <c:v>29.959999999999987</c:v>
                </c:pt>
                <c:pt idx="244">
                  <c:v>29.979999999999986</c:v>
                </c:pt>
                <c:pt idx="245">
                  <c:v>30</c:v>
                </c:pt>
                <c:pt idx="246">
                  <c:v>30.02</c:v>
                </c:pt>
                <c:pt idx="247">
                  <c:v>30.04</c:v>
                </c:pt>
                <c:pt idx="248">
                  <c:v>30.06</c:v>
                </c:pt>
                <c:pt idx="249">
                  <c:v>30.08</c:v>
                </c:pt>
                <c:pt idx="250">
                  <c:v>30.1</c:v>
                </c:pt>
                <c:pt idx="251">
                  <c:v>30.12</c:v>
                </c:pt>
                <c:pt idx="252">
                  <c:v>30.14</c:v>
                </c:pt>
                <c:pt idx="253">
                  <c:v>30.16</c:v>
                </c:pt>
                <c:pt idx="254">
                  <c:v>30.18</c:v>
                </c:pt>
                <c:pt idx="255">
                  <c:v>30.2</c:v>
                </c:pt>
                <c:pt idx="256">
                  <c:v>30.22</c:v>
                </c:pt>
                <c:pt idx="257">
                  <c:v>30.24</c:v>
                </c:pt>
                <c:pt idx="258">
                  <c:v>30.259999999999987</c:v>
                </c:pt>
                <c:pt idx="259">
                  <c:v>30.279999999999987</c:v>
                </c:pt>
                <c:pt idx="260">
                  <c:v>30.3</c:v>
                </c:pt>
                <c:pt idx="261">
                  <c:v>30.32</c:v>
                </c:pt>
                <c:pt idx="262">
                  <c:v>30.34</c:v>
                </c:pt>
                <c:pt idx="263">
                  <c:v>30.36</c:v>
                </c:pt>
                <c:pt idx="264">
                  <c:v>30.38</c:v>
                </c:pt>
                <c:pt idx="265">
                  <c:v>30.4</c:v>
                </c:pt>
                <c:pt idx="266">
                  <c:v>30.419999999999987</c:v>
                </c:pt>
                <c:pt idx="267">
                  <c:v>30.439999999999987</c:v>
                </c:pt>
                <c:pt idx="268">
                  <c:v>30.459999999999987</c:v>
                </c:pt>
                <c:pt idx="269">
                  <c:v>30.479999999999986</c:v>
                </c:pt>
                <c:pt idx="270">
                  <c:v>30.5</c:v>
                </c:pt>
                <c:pt idx="271">
                  <c:v>30.52</c:v>
                </c:pt>
                <c:pt idx="272">
                  <c:v>30.54</c:v>
                </c:pt>
                <c:pt idx="273">
                  <c:v>30.56</c:v>
                </c:pt>
                <c:pt idx="274">
                  <c:v>30.58</c:v>
                </c:pt>
                <c:pt idx="275">
                  <c:v>30.6</c:v>
                </c:pt>
                <c:pt idx="276">
                  <c:v>30.62</c:v>
                </c:pt>
                <c:pt idx="277">
                  <c:v>30.64</c:v>
                </c:pt>
                <c:pt idx="278">
                  <c:v>30.66</c:v>
                </c:pt>
                <c:pt idx="279">
                  <c:v>30.68</c:v>
                </c:pt>
                <c:pt idx="280">
                  <c:v>30.7</c:v>
                </c:pt>
                <c:pt idx="281">
                  <c:v>30.72</c:v>
                </c:pt>
                <c:pt idx="282">
                  <c:v>30.74</c:v>
                </c:pt>
                <c:pt idx="283">
                  <c:v>30.759999999999987</c:v>
                </c:pt>
                <c:pt idx="284">
                  <c:v>30.779999999999987</c:v>
                </c:pt>
                <c:pt idx="285">
                  <c:v>30.8</c:v>
                </c:pt>
                <c:pt idx="286">
                  <c:v>30.82</c:v>
                </c:pt>
                <c:pt idx="287">
                  <c:v>30.84</c:v>
                </c:pt>
                <c:pt idx="288">
                  <c:v>30.86</c:v>
                </c:pt>
                <c:pt idx="289">
                  <c:v>30.88</c:v>
                </c:pt>
                <c:pt idx="290">
                  <c:v>30.9</c:v>
                </c:pt>
                <c:pt idx="291">
                  <c:v>30.919999999999987</c:v>
                </c:pt>
                <c:pt idx="292">
                  <c:v>30.939999999999987</c:v>
                </c:pt>
                <c:pt idx="293">
                  <c:v>30.959999999999987</c:v>
                </c:pt>
                <c:pt idx="294">
                  <c:v>30.979999999999986</c:v>
                </c:pt>
                <c:pt idx="295">
                  <c:v>31</c:v>
                </c:pt>
                <c:pt idx="296">
                  <c:v>31.02</c:v>
                </c:pt>
                <c:pt idx="297">
                  <c:v>31.04</c:v>
                </c:pt>
                <c:pt idx="298">
                  <c:v>31.06</c:v>
                </c:pt>
                <c:pt idx="299">
                  <c:v>31.08</c:v>
                </c:pt>
                <c:pt idx="300">
                  <c:v>31.1</c:v>
                </c:pt>
                <c:pt idx="301">
                  <c:v>31.12</c:v>
                </c:pt>
                <c:pt idx="302">
                  <c:v>31.14</c:v>
                </c:pt>
                <c:pt idx="303">
                  <c:v>31.16</c:v>
                </c:pt>
                <c:pt idx="304">
                  <c:v>31.18</c:v>
                </c:pt>
                <c:pt idx="305">
                  <c:v>31.2</c:v>
                </c:pt>
                <c:pt idx="306">
                  <c:v>31.22</c:v>
                </c:pt>
                <c:pt idx="307">
                  <c:v>31.24</c:v>
                </c:pt>
                <c:pt idx="308">
                  <c:v>31.259999999999987</c:v>
                </c:pt>
              </c:numCache>
            </c:numRef>
          </c:xVal>
          <c:yVal>
            <c:numRef>
              <c:f>stphpts!$C$1:$C$310</c:f>
              <c:numCache>
                <c:formatCode>General</c:formatCode>
                <c:ptCount val="310"/>
                <c:pt idx="0">
                  <c:v>8.7817939999999997</c:v>
                </c:pt>
                <c:pt idx="1">
                  <c:v>8.7817910000000001</c:v>
                </c:pt>
                <c:pt idx="2">
                  <c:v>8.7817889999999998</c:v>
                </c:pt>
                <c:pt idx="3">
                  <c:v>8.7817860000000003</c:v>
                </c:pt>
                <c:pt idx="4">
                  <c:v>8.781784</c:v>
                </c:pt>
                <c:pt idx="5">
                  <c:v>8.7817810000000005</c:v>
                </c:pt>
                <c:pt idx="6">
                  <c:v>8.7817779999999992</c:v>
                </c:pt>
                <c:pt idx="7">
                  <c:v>8.7817749999999997</c:v>
                </c:pt>
                <c:pt idx="8">
                  <c:v>8.7817719999999984</c:v>
                </c:pt>
                <c:pt idx="9">
                  <c:v>8.7817689999999988</c:v>
                </c:pt>
                <c:pt idx="10">
                  <c:v>8.7817659999999993</c:v>
                </c:pt>
                <c:pt idx="11">
                  <c:v>8.7817629999999998</c:v>
                </c:pt>
                <c:pt idx="12">
                  <c:v>8.7817600000000002</c:v>
                </c:pt>
                <c:pt idx="13">
                  <c:v>8.7817570000000025</c:v>
                </c:pt>
                <c:pt idx="14">
                  <c:v>8.7817539999999994</c:v>
                </c:pt>
                <c:pt idx="15">
                  <c:v>8.7817500000000006</c:v>
                </c:pt>
                <c:pt idx="16">
                  <c:v>8.7817470000000011</c:v>
                </c:pt>
                <c:pt idx="17">
                  <c:v>8.7817439999999998</c:v>
                </c:pt>
                <c:pt idx="18">
                  <c:v>8.781740000000001</c:v>
                </c:pt>
                <c:pt idx="19">
                  <c:v>8.7817360000000004</c:v>
                </c:pt>
                <c:pt idx="20">
                  <c:v>8.7817330000000009</c:v>
                </c:pt>
                <c:pt idx="21">
                  <c:v>8.7817289999999986</c:v>
                </c:pt>
                <c:pt idx="22">
                  <c:v>8.7817249999999998</c:v>
                </c:pt>
                <c:pt idx="23">
                  <c:v>8.7817209999999992</c:v>
                </c:pt>
                <c:pt idx="24">
                  <c:v>8.7817170000000004</c:v>
                </c:pt>
                <c:pt idx="25">
                  <c:v>8.7817129999999999</c:v>
                </c:pt>
                <c:pt idx="26">
                  <c:v>8.7817089999999993</c:v>
                </c:pt>
                <c:pt idx="27">
                  <c:v>8.7817039999999995</c:v>
                </c:pt>
                <c:pt idx="28">
                  <c:v>8.7817000000000007</c:v>
                </c:pt>
                <c:pt idx="29">
                  <c:v>8.7816950000000009</c:v>
                </c:pt>
                <c:pt idx="30">
                  <c:v>8.7816910000000004</c:v>
                </c:pt>
                <c:pt idx="31">
                  <c:v>8.7816860000000005</c:v>
                </c:pt>
                <c:pt idx="32">
                  <c:v>8.7816810000000007</c:v>
                </c:pt>
                <c:pt idx="33">
                  <c:v>8.7816759999999991</c:v>
                </c:pt>
                <c:pt idx="34">
                  <c:v>8.7816709999999993</c:v>
                </c:pt>
                <c:pt idx="35">
                  <c:v>8.7816659999999995</c:v>
                </c:pt>
                <c:pt idx="36">
                  <c:v>8.7816609999999997</c:v>
                </c:pt>
                <c:pt idx="37">
                  <c:v>8.7816560000000017</c:v>
                </c:pt>
                <c:pt idx="38">
                  <c:v>8.7816500000000008</c:v>
                </c:pt>
                <c:pt idx="39">
                  <c:v>8.781645000000001</c:v>
                </c:pt>
                <c:pt idx="40">
                  <c:v>8.7816390000000002</c:v>
                </c:pt>
                <c:pt idx="41">
                  <c:v>8.7816330000000011</c:v>
                </c:pt>
                <c:pt idx="42">
                  <c:v>8.7816270000000003</c:v>
                </c:pt>
                <c:pt idx="43">
                  <c:v>8.7816209999999995</c:v>
                </c:pt>
                <c:pt idx="44">
                  <c:v>8.7816150000000004</c:v>
                </c:pt>
                <c:pt idx="45">
                  <c:v>8.7816089999999996</c:v>
                </c:pt>
                <c:pt idx="46">
                  <c:v>8.7816019999999995</c:v>
                </c:pt>
                <c:pt idx="47">
                  <c:v>8.7815950000000011</c:v>
                </c:pt>
                <c:pt idx="48">
                  <c:v>8.7815890000000003</c:v>
                </c:pt>
                <c:pt idx="49">
                  <c:v>8.7815820000000002</c:v>
                </c:pt>
                <c:pt idx="50">
                  <c:v>8.7815750000000001</c:v>
                </c:pt>
                <c:pt idx="51">
                  <c:v>8.781568</c:v>
                </c:pt>
                <c:pt idx="52">
                  <c:v>8.7815600000000025</c:v>
                </c:pt>
                <c:pt idx="53">
                  <c:v>8.7815530000000006</c:v>
                </c:pt>
                <c:pt idx="54">
                  <c:v>8.7815450000000013</c:v>
                </c:pt>
                <c:pt idx="55">
                  <c:v>8.7815370000000001</c:v>
                </c:pt>
                <c:pt idx="56">
                  <c:v>8.781528999999999</c:v>
                </c:pt>
                <c:pt idx="57">
                  <c:v>8.7815209999999997</c:v>
                </c:pt>
                <c:pt idx="58">
                  <c:v>8.7815130000000003</c:v>
                </c:pt>
                <c:pt idx="59">
                  <c:v>8.781504</c:v>
                </c:pt>
                <c:pt idx="60">
                  <c:v>8.7814950000000014</c:v>
                </c:pt>
                <c:pt idx="61">
                  <c:v>8.7814870000000003</c:v>
                </c:pt>
                <c:pt idx="62">
                  <c:v>8.7814770000000024</c:v>
                </c:pt>
                <c:pt idx="63">
                  <c:v>8.7814680000000003</c:v>
                </c:pt>
                <c:pt idx="64">
                  <c:v>8.7814590000000017</c:v>
                </c:pt>
                <c:pt idx="65">
                  <c:v>8.7814490000000003</c:v>
                </c:pt>
                <c:pt idx="66">
                  <c:v>8.7814390000000007</c:v>
                </c:pt>
                <c:pt idx="67">
                  <c:v>8.7814289999999993</c:v>
                </c:pt>
                <c:pt idx="68">
                  <c:v>8.7814189999999996</c:v>
                </c:pt>
                <c:pt idx="69">
                  <c:v>8.7814080000000008</c:v>
                </c:pt>
                <c:pt idx="70">
                  <c:v>8.7813970000000001</c:v>
                </c:pt>
                <c:pt idx="71">
                  <c:v>8.7813859999999995</c:v>
                </c:pt>
                <c:pt idx="72">
                  <c:v>8.781374999999997</c:v>
                </c:pt>
                <c:pt idx="73">
                  <c:v>8.7813639999999999</c:v>
                </c:pt>
                <c:pt idx="74">
                  <c:v>8.7813519999999983</c:v>
                </c:pt>
                <c:pt idx="75">
                  <c:v>8.7813400000000001</c:v>
                </c:pt>
                <c:pt idx="76">
                  <c:v>8.7813279999999949</c:v>
                </c:pt>
                <c:pt idx="77">
                  <c:v>8.7813149999999993</c:v>
                </c:pt>
                <c:pt idx="78">
                  <c:v>8.7813019999999984</c:v>
                </c:pt>
                <c:pt idx="79">
                  <c:v>8.7812889999999992</c:v>
                </c:pt>
                <c:pt idx="80">
                  <c:v>8.7812759999999983</c:v>
                </c:pt>
                <c:pt idx="81">
                  <c:v>8.7812619999999999</c:v>
                </c:pt>
                <c:pt idx="82">
                  <c:v>8.7812479999999997</c:v>
                </c:pt>
                <c:pt idx="83">
                  <c:v>8.7812339999999995</c:v>
                </c:pt>
                <c:pt idx="84">
                  <c:v>8.7812199999999994</c:v>
                </c:pt>
                <c:pt idx="85">
                  <c:v>8.7812049999999999</c:v>
                </c:pt>
                <c:pt idx="86">
                  <c:v>8.7811900000000005</c:v>
                </c:pt>
                <c:pt idx="87">
                  <c:v>8.7811739999999983</c:v>
                </c:pt>
                <c:pt idx="88">
                  <c:v>8.7811579999999996</c:v>
                </c:pt>
                <c:pt idx="89">
                  <c:v>8.7811419999999991</c:v>
                </c:pt>
                <c:pt idx="90">
                  <c:v>8.7811259999999987</c:v>
                </c:pt>
                <c:pt idx="91">
                  <c:v>8.7811090000000007</c:v>
                </c:pt>
                <c:pt idx="92">
                  <c:v>8.7810919999999992</c:v>
                </c:pt>
                <c:pt idx="93">
                  <c:v>8.7810739999999985</c:v>
                </c:pt>
                <c:pt idx="94">
                  <c:v>8.7810559999999995</c:v>
                </c:pt>
                <c:pt idx="95">
                  <c:v>8.7810380000000006</c:v>
                </c:pt>
                <c:pt idx="96">
                  <c:v>8.7810189999999988</c:v>
                </c:pt>
                <c:pt idx="97">
                  <c:v>8.7810000000000006</c:v>
                </c:pt>
                <c:pt idx="98">
                  <c:v>8.7809799999999996</c:v>
                </c:pt>
                <c:pt idx="99">
                  <c:v>8.7809600000000003</c:v>
                </c:pt>
                <c:pt idx="100">
                  <c:v>8.7809400000000011</c:v>
                </c:pt>
                <c:pt idx="101">
                  <c:v>8.780918999999999</c:v>
                </c:pt>
                <c:pt idx="102">
                  <c:v>8.7808980000000005</c:v>
                </c:pt>
                <c:pt idx="103">
                  <c:v>8.7808759999999992</c:v>
                </c:pt>
                <c:pt idx="104">
                  <c:v>8.7808539999999997</c:v>
                </c:pt>
                <c:pt idx="105">
                  <c:v>8.7808310000000009</c:v>
                </c:pt>
                <c:pt idx="106">
                  <c:v>8.7808080000000004</c:v>
                </c:pt>
                <c:pt idx="107">
                  <c:v>8.7807840000000006</c:v>
                </c:pt>
                <c:pt idx="108">
                  <c:v>8.7807600000000008</c:v>
                </c:pt>
                <c:pt idx="109">
                  <c:v>8.780735</c:v>
                </c:pt>
                <c:pt idx="110">
                  <c:v>8.7807100000000009</c:v>
                </c:pt>
                <c:pt idx="111">
                  <c:v>8.7806840000000008</c:v>
                </c:pt>
                <c:pt idx="112">
                  <c:v>8.7806580000000007</c:v>
                </c:pt>
                <c:pt idx="113">
                  <c:v>8.7806310000000014</c:v>
                </c:pt>
                <c:pt idx="114">
                  <c:v>8.780603000000001</c:v>
                </c:pt>
                <c:pt idx="115">
                  <c:v>8.7805750000000025</c:v>
                </c:pt>
                <c:pt idx="116">
                  <c:v>8.7805460000000028</c:v>
                </c:pt>
                <c:pt idx="117">
                  <c:v>8.7805170000000015</c:v>
                </c:pt>
                <c:pt idx="118">
                  <c:v>8.7804870000000008</c:v>
                </c:pt>
                <c:pt idx="119">
                  <c:v>8.7804560000000027</c:v>
                </c:pt>
                <c:pt idx="120">
                  <c:v>8.780425000000001</c:v>
                </c:pt>
                <c:pt idx="121">
                  <c:v>8.7803930000000001</c:v>
                </c:pt>
                <c:pt idx="122">
                  <c:v>8.7803599999999999</c:v>
                </c:pt>
                <c:pt idx="123">
                  <c:v>8.7803269999999998</c:v>
                </c:pt>
                <c:pt idx="124">
                  <c:v>8.7802930000000003</c:v>
                </c:pt>
                <c:pt idx="125">
                  <c:v>8.7802579999999999</c:v>
                </c:pt>
                <c:pt idx="126">
                  <c:v>8.7802219999999984</c:v>
                </c:pt>
                <c:pt idx="127">
                  <c:v>8.7801860000000005</c:v>
                </c:pt>
                <c:pt idx="128">
                  <c:v>8.7801489999999998</c:v>
                </c:pt>
                <c:pt idx="129">
                  <c:v>8.7801109999999998</c:v>
                </c:pt>
                <c:pt idx="130">
                  <c:v>8.7800719999999988</c:v>
                </c:pt>
                <c:pt idx="131">
                  <c:v>8.7800330000000013</c:v>
                </c:pt>
                <c:pt idx="132">
                  <c:v>8.779992</c:v>
                </c:pt>
                <c:pt idx="133">
                  <c:v>8.7799510000000005</c:v>
                </c:pt>
                <c:pt idx="134">
                  <c:v>8.779909</c:v>
                </c:pt>
                <c:pt idx="135">
                  <c:v>8.7798650000000009</c:v>
                </c:pt>
                <c:pt idx="136">
                  <c:v>8.7798210000000001</c:v>
                </c:pt>
                <c:pt idx="137">
                  <c:v>8.779776</c:v>
                </c:pt>
                <c:pt idx="138">
                  <c:v>8.7797300000000007</c:v>
                </c:pt>
                <c:pt idx="139">
                  <c:v>8.7796830000000003</c:v>
                </c:pt>
                <c:pt idx="140">
                  <c:v>8.7796350000000007</c:v>
                </c:pt>
                <c:pt idx="141">
                  <c:v>8.7795860000000268</c:v>
                </c:pt>
                <c:pt idx="142">
                  <c:v>8.7795360000000287</c:v>
                </c:pt>
                <c:pt idx="143">
                  <c:v>8.7794850000000046</c:v>
                </c:pt>
                <c:pt idx="144">
                  <c:v>8.7794330000000027</c:v>
                </c:pt>
                <c:pt idx="145">
                  <c:v>8.7793789999999987</c:v>
                </c:pt>
                <c:pt idx="146">
                  <c:v>8.779323999999999</c:v>
                </c:pt>
                <c:pt idx="147">
                  <c:v>8.7792689999999993</c:v>
                </c:pt>
                <c:pt idx="148">
                  <c:v>8.7792119999999993</c:v>
                </c:pt>
                <c:pt idx="149">
                  <c:v>8.7791530000000009</c:v>
                </c:pt>
                <c:pt idx="150">
                  <c:v>8.7790940000000006</c:v>
                </c:pt>
                <c:pt idx="151">
                  <c:v>8.7790330000000001</c:v>
                </c:pt>
                <c:pt idx="152">
                  <c:v>8.778970999999995</c:v>
                </c:pt>
                <c:pt idx="153">
                  <c:v>8.7789070000000002</c:v>
                </c:pt>
                <c:pt idx="154">
                  <c:v>8.7788419999999991</c:v>
                </c:pt>
                <c:pt idx="155">
                  <c:v>8.7787759999999988</c:v>
                </c:pt>
                <c:pt idx="156">
                  <c:v>8.778708</c:v>
                </c:pt>
                <c:pt idx="157">
                  <c:v>8.7786390000000001</c:v>
                </c:pt>
                <c:pt idx="158">
                  <c:v>8.7785679999999999</c:v>
                </c:pt>
                <c:pt idx="159">
                  <c:v>8.7784960000000005</c:v>
                </c:pt>
                <c:pt idx="160">
                  <c:v>8.7784219999999991</c:v>
                </c:pt>
                <c:pt idx="161">
                  <c:v>8.7783460000000009</c:v>
                </c:pt>
                <c:pt idx="162">
                  <c:v>8.7782689999999999</c:v>
                </c:pt>
                <c:pt idx="163">
                  <c:v>8.7781900000000004</c:v>
                </c:pt>
                <c:pt idx="164">
                  <c:v>8.7781099999999999</c:v>
                </c:pt>
                <c:pt idx="165">
                  <c:v>8.7780279999999973</c:v>
                </c:pt>
                <c:pt idx="166">
                  <c:v>8.7779430000000005</c:v>
                </c:pt>
                <c:pt idx="167">
                  <c:v>8.7778570000000009</c:v>
                </c:pt>
                <c:pt idx="168">
                  <c:v>8.7777700000000003</c:v>
                </c:pt>
                <c:pt idx="169">
                  <c:v>8.7776800000000001</c:v>
                </c:pt>
                <c:pt idx="170">
                  <c:v>8.7775880000000015</c:v>
                </c:pt>
                <c:pt idx="171">
                  <c:v>8.7774940000000008</c:v>
                </c:pt>
                <c:pt idx="172">
                  <c:v>8.7773979999999998</c:v>
                </c:pt>
                <c:pt idx="173">
                  <c:v>8.7773000000000003</c:v>
                </c:pt>
                <c:pt idx="174">
                  <c:v>8.7772000000000006</c:v>
                </c:pt>
                <c:pt idx="175">
                  <c:v>8.7770980000000005</c:v>
                </c:pt>
                <c:pt idx="176">
                  <c:v>8.7769930000000009</c:v>
                </c:pt>
                <c:pt idx="177">
                  <c:v>8.7768860000000046</c:v>
                </c:pt>
                <c:pt idx="178">
                  <c:v>8.7767770000000009</c:v>
                </c:pt>
                <c:pt idx="179">
                  <c:v>8.7766660000000005</c:v>
                </c:pt>
                <c:pt idx="180">
                  <c:v>8.7765510000000013</c:v>
                </c:pt>
                <c:pt idx="181">
                  <c:v>8.7764350000000046</c:v>
                </c:pt>
                <c:pt idx="182">
                  <c:v>8.7763150000000003</c:v>
                </c:pt>
                <c:pt idx="183">
                  <c:v>8.7761940000000003</c:v>
                </c:pt>
                <c:pt idx="184">
                  <c:v>8.7760689999999997</c:v>
                </c:pt>
                <c:pt idx="185">
                  <c:v>8.7759420000000006</c:v>
                </c:pt>
                <c:pt idx="186">
                  <c:v>8.7758110000000009</c:v>
                </c:pt>
                <c:pt idx="187">
                  <c:v>8.775678000000001</c:v>
                </c:pt>
                <c:pt idx="188">
                  <c:v>8.7755420000000068</c:v>
                </c:pt>
                <c:pt idx="189">
                  <c:v>8.7754030000000007</c:v>
                </c:pt>
                <c:pt idx="190">
                  <c:v>8.7752610000000004</c:v>
                </c:pt>
                <c:pt idx="191">
                  <c:v>8.7751150000000013</c:v>
                </c:pt>
                <c:pt idx="192">
                  <c:v>8.7749670000000002</c:v>
                </c:pt>
                <c:pt idx="193">
                  <c:v>8.7748150000000003</c:v>
                </c:pt>
                <c:pt idx="194">
                  <c:v>8.7746589999999998</c:v>
                </c:pt>
                <c:pt idx="195">
                  <c:v>8.7745000000000015</c:v>
                </c:pt>
                <c:pt idx="196">
                  <c:v>8.7743380000000002</c:v>
                </c:pt>
                <c:pt idx="197">
                  <c:v>8.7741719999999983</c:v>
                </c:pt>
                <c:pt idx="198">
                  <c:v>8.7740019999999994</c:v>
                </c:pt>
                <c:pt idx="199">
                  <c:v>8.773828</c:v>
                </c:pt>
                <c:pt idx="200">
                  <c:v>8.773651000000001</c:v>
                </c:pt>
                <c:pt idx="201">
                  <c:v>8.7734690000000004</c:v>
                </c:pt>
                <c:pt idx="202">
                  <c:v>8.7732830000000011</c:v>
                </c:pt>
                <c:pt idx="203">
                  <c:v>8.7730930000000011</c:v>
                </c:pt>
                <c:pt idx="204">
                  <c:v>8.7728990000000007</c:v>
                </c:pt>
                <c:pt idx="205">
                  <c:v>8.7727000000000004</c:v>
                </c:pt>
                <c:pt idx="206">
                  <c:v>8.7724970000000067</c:v>
                </c:pt>
                <c:pt idx="207">
                  <c:v>8.7722890000000007</c:v>
                </c:pt>
                <c:pt idx="208">
                  <c:v>8.7720760000000002</c:v>
                </c:pt>
                <c:pt idx="209">
                  <c:v>8.7718579999999999</c:v>
                </c:pt>
                <c:pt idx="210">
                  <c:v>8.7716360000000027</c:v>
                </c:pt>
                <c:pt idx="211">
                  <c:v>8.771408000000001</c:v>
                </c:pt>
                <c:pt idx="212">
                  <c:v>8.7711749999999995</c:v>
                </c:pt>
                <c:pt idx="213">
                  <c:v>8.770937</c:v>
                </c:pt>
                <c:pt idx="214">
                  <c:v>8.7706930000000014</c:v>
                </c:pt>
                <c:pt idx="215">
                  <c:v>8.7704430000000002</c:v>
                </c:pt>
                <c:pt idx="216">
                  <c:v>8.770188000000001</c:v>
                </c:pt>
                <c:pt idx="217">
                  <c:v>8.7699270000000009</c:v>
                </c:pt>
                <c:pt idx="218">
                  <c:v>8.7696590000000008</c:v>
                </c:pt>
                <c:pt idx="219">
                  <c:v>8.7693850000000015</c:v>
                </c:pt>
                <c:pt idx="220">
                  <c:v>8.7691050000000015</c:v>
                </c:pt>
                <c:pt idx="221">
                  <c:v>8.7688189999999988</c:v>
                </c:pt>
                <c:pt idx="222">
                  <c:v>8.7685250000000003</c:v>
                </c:pt>
                <c:pt idx="223">
                  <c:v>8.7682249999999993</c:v>
                </c:pt>
                <c:pt idx="224">
                  <c:v>8.7679170000000024</c:v>
                </c:pt>
                <c:pt idx="225">
                  <c:v>8.7676020000000001</c:v>
                </c:pt>
                <c:pt idx="226">
                  <c:v>8.7672799999999995</c:v>
                </c:pt>
                <c:pt idx="227">
                  <c:v>8.7669500000000014</c:v>
                </c:pt>
                <c:pt idx="228">
                  <c:v>8.7666120000000003</c:v>
                </c:pt>
                <c:pt idx="229">
                  <c:v>8.7662650000000024</c:v>
                </c:pt>
                <c:pt idx="230">
                  <c:v>8.7659110000000009</c:v>
                </c:pt>
                <c:pt idx="231">
                  <c:v>8.7655480000000008</c:v>
                </c:pt>
                <c:pt idx="232">
                  <c:v>8.7651760000000003</c:v>
                </c:pt>
                <c:pt idx="233">
                  <c:v>8.7647950000000012</c:v>
                </c:pt>
                <c:pt idx="234">
                  <c:v>8.7644040000000007</c:v>
                </c:pt>
                <c:pt idx="235">
                  <c:v>8.7640040000000017</c:v>
                </c:pt>
                <c:pt idx="236">
                  <c:v>8.7635940000000048</c:v>
                </c:pt>
                <c:pt idx="237">
                  <c:v>8.7631739999999994</c:v>
                </c:pt>
                <c:pt idx="238">
                  <c:v>8.7627430000000004</c:v>
                </c:pt>
                <c:pt idx="239">
                  <c:v>8.762302</c:v>
                </c:pt>
                <c:pt idx="240">
                  <c:v>8.7618500000000008</c:v>
                </c:pt>
                <c:pt idx="241">
                  <c:v>8.7613860000000017</c:v>
                </c:pt>
                <c:pt idx="242">
                  <c:v>8.7609100000000009</c:v>
                </c:pt>
                <c:pt idx="243">
                  <c:v>8.7604220000000002</c:v>
                </c:pt>
                <c:pt idx="244">
                  <c:v>8.7599219999999995</c:v>
                </c:pt>
                <c:pt idx="245">
                  <c:v>8.7594090000000246</c:v>
                </c:pt>
                <c:pt idx="246">
                  <c:v>8.7588819999999998</c:v>
                </c:pt>
                <c:pt idx="247">
                  <c:v>8.758341999999999</c:v>
                </c:pt>
                <c:pt idx="248">
                  <c:v>8.7577880000000015</c:v>
                </c:pt>
                <c:pt idx="249">
                  <c:v>8.7572189999999992</c:v>
                </c:pt>
                <c:pt idx="250">
                  <c:v>8.7566350000000028</c:v>
                </c:pt>
                <c:pt idx="251">
                  <c:v>8.7560360000000248</c:v>
                </c:pt>
                <c:pt idx="252">
                  <c:v>8.7554200000000026</c:v>
                </c:pt>
                <c:pt idx="253">
                  <c:v>8.7547880000000013</c:v>
                </c:pt>
                <c:pt idx="254">
                  <c:v>8.7541390000000003</c:v>
                </c:pt>
                <c:pt idx="255">
                  <c:v>8.7534710000000011</c:v>
                </c:pt>
                <c:pt idx="256">
                  <c:v>8.7527860000000288</c:v>
                </c:pt>
                <c:pt idx="257">
                  <c:v>8.7520810000000004</c:v>
                </c:pt>
                <c:pt idx="258">
                  <c:v>8.7513570000000005</c:v>
                </c:pt>
                <c:pt idx="259">
                  <c:v>8.7506120000000003</c:v>
                </c:pt>
                <c:pt idx="260">
                  <c:v>8.7498459999999998</c:v>
                </c:pt>
                <c:pt idx="261">
                  <c:v>8.7490579999999998</c:v>
                </c:pt>
                <c:pt idx="262">
                  <c:v>8.7482469999999992</c:v>
                </c:pt>
                <c:pt idx="263">
                  <c:v>8.7474120000000006</c:v>
                </c:pt>
                <c:pt idx="264">
                  <c:v>8.7465519999999994</c:v>
                </c:pt>
                <c:pt idx="265">
                  <c:v>8.745667000000001</c:v>
                </c:pt>
                <c:pt idx="266">
                  <c:v>8.7447549999999996</c:v>
                </c:pt>
                <c:pt idx="267">
                  <c:v>8.7438160000000007</c:v>
                </c:pt>
                <c:pt idx="268">
                  <c:v>8.7428470000000011</c:v>
                </c:pt>
                <c:pt idx="269">
                  <c:v>8.7418479999999992</c:v>
                </c:pt>
                <c:pt idx="270">
                  <c:v>8.7408169999999998</c:v>
                </c:pt>
                <c:pt idx="271">
                  <c:v>8.7397539999999996</c:v>
                </c:pt>
                <c:pt idx="272">
                  <c:v>8.7386549999999996</c:v>
                </c:pt>
                <c:pt idx="273">
                  <c:v>8.7375209999999992</c:v>
                </c:pt>
                <c:pt idx="274">
                  <c:v>8.7363479999999996</c:v>
                </c:pt>
                <c:pt idx="275">
                  <c:v>8.7351360000000007</c:v>
                </c:pt>
                <c:pt idx="276">
                  <c:v>8.7338819999999995</c:v>
                </c:pt>
                <c:pt idx="277">
                  <c:v>8.7325840000000028</c:v>
                </c:pt>
                <c:pt idx="278">
                  <c:v>8.7312399999999997</c:v>
                </c:pt>
                <c:pt idx="279">
                  <c:v>8.7298470000000012</c:v>
                </c:pt>
                <c:pt idx="280">
                  <c:v>8.7284020000000009</c:v>
                </c:pt>
                <c:pt idx="281">
                  <c:v>8.7269030000000001</c:v>
                </c:pt>
                <c:pt idx="282">
                  <c:v>8.7253450000000008</c:v>
                </c:pt>
                <c:pt idx="283">
                  <c:v>8.7237259999999992</c:v>
                </c:pt>
                <c:pt idx="284">
                  <c:v>8.7220420000000001</c:v>
                </c:pt>
                <c:pt idx="285">
                  <c:v>8.720288</c:v>
                </c:pt>
                <c:pt idx="286">
                  <c:v>8.7184600000000003</c:v>
                </c:pt>
                <c:pt idx="287">
                  <c:v>8.7165510000000008</c:v>
                </c:pt>
                <c:pt idx="288">
                  <c:v>8.714556</c:v>
                </c:pt>
                <c:pt idx="289">
                  <c:v>8.7124690000000005</c:v>
                </c:pt>
                <c:pt idx="290">
                  <c:v>8.7102819999999994</c:v>
                </c:pt>
                <c:pt idx="291">
                  <c:v>8.7079850000000008</c:v>
                </c:pt>
                <c:pt idx="292">
                  <c:v>8.7055700000000016</c:v>
                </c:pt>
                <c:pt idx="293">
                  <c:v>8.7030250000000002</c:v>
                </c:pt>
                <c:pt idx="294">
                  <c:v>8.7003360000000001</c:v>
                </c:pt>
                <c:pt idx="295">
                  <c:v>8.6974890000000027</c:v>
                </c:pt>
                <c:pt idx="296">
                  <c:v>8.694464</c:v>
                </c:pt>
                <c:pt idx="297">
                  <c:v>8.6912400000000005</c:v>
                </c:pt>
                <c:pt idx="298">
                  <c:v>8.6877890000000004</c:v>
                </c:pt>
                <c:pt idx="299">
                  <c:v>8.6840779999999995</c:v>
                </c:pt>
                <c:pt idx="300">
                  <c:v>8.6800660000000001</c:v>
                </c:pt>
                <c:pt idx="301">
                  <c:v>8.6756960000000287</c:v>
                </c:pt>
                <c:pt idx="302">
                  <c:v>8.6708970000000001</c:v>
                </c:pt>
                <c:pt idx="303">
                  <c:v>8.6655660000000267</c:v>
                </c:pt>
                <c:pt idx="304">
                  <c:v>8.6595560000000287</c:v>
                </c:pt>
                <c:pt idx="305">
                  <c:v>8.6526350000000267</c:v>
                </c:pt>
                <c:pt idx="306">
                  <c:v>8.6444030000000005</c:v>
                </c:pt>
                <c:pt idx="307">
                  <c:v>8.6340430000000001</c:v>
                </c:pt>
                <c:pt idx="308">
                  <c:v>8.6192159999999998</c:v>
                </c:pt>
              </c:numCache>
            </c:numRef>
          </c:yVal>
          <c:smooth val="1"/>
        </c:ser>
        <c:ser>
          <c:idx val="3"/>
          <c:order val="2"/>
          <c:spPr>
            <a:ln>
              <a:prstDash val="sysDot"/>
            </a:ln>
          </c:spPr>
          <c:marker>
            <c:symbol val="none"/>
          </c:marker>
          <c:xVal>
            <c:numRef>
              <c:f>stphpts!$E$1:$E$2</c:f>
              <c:numCache>
                <c:formatCode>General</c:formatCode>
                <c:ptCount val="2"/>
                <c:pt idx="0">
                  <c:v>24</c:v>
                </c:pt>
                <c:pt idx="1">
                  <c:v>36</c:v>
                </c:pt>
              </c:numCache>
            </c:numRef>
          </c:xVal>
          <c:yVal>
            <c:numRef>
              <c:f>stphpts!$F$1:$F$2</c:f>
              <c:numCache>
                <c:formatCode>General</c:formatCode>
                <c:ptCount val="2"/>
                <c:pt idx="0">
                  <c:v>8.7819249999999993</c:v>
                </c:pt>
                <c:pt idx="1">
                  <c:v>8.7819249999999993</c:v>
                </c:pt>
              </c:numCache>
            </c:numRef>
          </c:yVal>
          <c:smooth val="1"/>
        </c:ser>
        <c:ser>
          <c:idx val="2"/>
          <c:order val="3"/>
          <c:spPr>
            <a:ln w="25400">
              <a:solidFill>
                <a:srgbClr val="00B050"/>
              </a:solidFill>
            </a:ln>
          </c:spPr>
          <c:marker>
            <c:symbol val="none"/>
          </c:marker>
          <c:xVal>
            <c:numRef>
              <c:f>stphpts!$G$1:$G$546</c:f>
              <c:numCache>
                <c:formatCode>General</c:formatCode>
                <c:ptCount val="546"/>
                <c:pt idx="0">
                  <c:v>25.1</c:v>
                </c:pt>
                <c:pt idx="1">
                  <c:v>25.12</c:v>
                </c:pt>
                <c:pt idx="2">
                  <c:v>25.14</c:v>
                </c:pt>
                <c:pt idx="3">
                  <c:v>25.16</c:v>
                </c:pt>
                <c:pt idx="4">
                  <c:v>25.18</c:v>
                </c:pt>
                <c:pt idx="5">
                  <c:v>25.2</c:v>
                </c:pt>
                <c:pt idx="6">
                  <c:v>25.22</c:v>
                </c:pt>
                <c:pt idx="7">
                  <c:v>25.24</c:v>
                </c:pt>
                <c:pt idx="8">
                  <c:v>25.259999999999987</c:v>
                </c:pt>
                <c:pt idx="9">
                  <c:v>25.279999999999987</c:v>
                </c:pt>
                <c:pt idx="10">
                  <c:v>25.3</c:v>
                </c:pt>
                <c:pt idx="11">
                  <c:v>25.32</c:v>
                </c:pt>
                <c:pt idx="12">
                  <c:v>25.34</c:v>
                </c:pt>
                <c:pt idx="13">
                  <c:v>25.36</c:v>
                </c:pt>
                <c:pt idx="14">
                  <c:v>25.38</c:v>
                </c:pt>
                <c:pt idx="15">
                  <c:v>25.4</c:v>
                </c:pt>
                <c:pt idx="16">
                  <c:v>25.419999999999987</c:v>
                </c:pt>
                <c:pt idx="17">
                  <c:v>25.439999999999987</c:v>
                </c:pt>
                <c:pt idx="18">
                  <c:v>25.459999999999987</c:v>
                </c:pt>
                <c:pt idx="19">
                  <c:v>25.479999999999986</c:v>
                </c:pt>
                <c:pt idx="20">
                  <c:v>25.5</c:v>
                </c:pt>
                <c:pt idx="21">
                  <c:v>25.52</c:v>
                </c:pt>
                <c:pt idx="22">
                  <c:v>25.54</c:v>
                </c:pt>
                <c:pt idx="23">
                  <c:v>25.56</c:v>
                </c:pt>
                <c:pt idx="24">
                  <c:v>25.58</c:v>
                </c:pt>
                <c:pt idx="25">
                  <c:v>25.6</c:v>
                </c:pt>
                <c:pt idx="26">
                  <c:v>25.62</c:v>
                </c:pt>
                <c:pt idx="27">
                  <c:v>25.64</c:v>
                </c:pt>
                <c:pt idx="28">
                  <c:v>25.66</c:v>
                </c:pt>
                <c:pt idx="29">
                  <c:v>25.68</c:v>
                </c:pt>
                <c:pt idx="30">
                  <c:v>25.7</c:v>
                </c:pt>
                <c:pt idx="31">
                  <c:v>25.72</c:v>
                </c:pt>
                <c:pt idx="32">
                  <c:v>25.74</c:v>
                </c:pt>
                <c:pt idx="33">
                  <c:v>25.759999999999987</c:v>
                </c:pt>
                <c:pt idx="34">
                  <c:v>25.779999999999987</c:v>
                </c:pt>
                <c:pt idx="35">
                  <c:v>25.8</c:v>
                </c:pt>
                <c:pt idx="36">
                  <c:v>25.82</c:v>
                </c:pt>
                <c:pt idx="37">
                  <c:v>25.84</c:v>
                </c:pt>
                <c:pt idx="38">
                  <c:v>25.86</c:v>
                </c:pt>
                <c:pt idx="39">
                  <c:v>25.88</c:v>
                </c:pt>
                <c:pt idx="40">
                  <c:v>25.9</c:v>
                </c:pt>
                <c:pt idx="41">
                  <c:v>25.919999999999987</c:v>
                </c:pt>
                <c:pt idx="42">
                  <c:v>25.939999999999987</c:v>
                </c:pt>
                <c:pt idx="43">
                  <c:v>25.959999999999987</c:v>
                </c:pt>
                <c:pt idx="44">
                  <c:v>25.979999999999986</c:v>
                </c:pt>
                <c:pt idx="45">
                  <c:v>26</c:v>
                </c:pt>
                <c:pt idx="46">
                  <c:v>26.02</c:v>
                </c:pt>
                <c:pt idx="47">
                  <c:v>26.04</c:v>
                </c:pt>
                <c:pt idx="48">
                  <c:v>26.06</c:v>
                </c:pt>
                <c:pt idx="49">
                  <c:v>26.08</c:v>
                </c:pt>
                <c:pt idx="50">
                  <c:v>26.1</c:v>
                </c:pt>
                <c:pt idx="51">
                  <c:v>26.12</c:v>
                </c:pt>
                <c:pt idx="52">
                  <c:v>26.14</c:v>
                </c:pt>
                <c:pt idx="53">
                  <c:v>26.16</c:v>
                </c:pt>
                <c:pt idx="54">
                  <c:v>26.18</c:v>
                </c:pt>
                <c:pt idx="55">
                  <c:v>26.2</c:v>
                </c:pt>
                <c:pt idx="56">
                  <c:v>26.22</c:v>
                </c:pt>
                <c:pt idx="57">
                  <c:v>26.24</c:v>
                </c:pt>
                <c:pt idx="58">
                  <c:v>26.259999999999987</c:v>
                </c:pt>
                <c:pt idx="59">
                  <c:v>26.279999999999987</c:v>
                </c:pt>
                <c:pt idx="60">
                  <c:v>26.3</c:v>
                </c:pt>
                <c:pt idx="61">
                  <c:v>26.32</c:v>
                </c:pt>
                <c:pt idx="62">
                  <c:v>26.34</c:v>
                </c:pt>
                <c:pt idx="63">
                  <c:v>26.36</c:v>
                </c:pt>
                <c:pt idx="64">
                  <c:v>26.38</c:v>
                </c:pt>
                <c:pt idx="65">
                  <c:v>26.4</c:v>
                </c:pt>
                <c:pt idx="66">
                  <c:v>26.419999999999987</c:v>
                </c:pt>
                <c:pt idx="67">
                  <c:v>26.439999999999987</c:v>
                </c:pt>
                <c:pt idx="68">
                  <c:v>26.459999999999987</c:v>
                </c:pt>
                <c:pt idx="69">
                  <c:v>26.479999999999986</c:v>
                </c:pt>
                <c:pt idx="70">
                  <c:v>26.5</c:v>
                </c:pt>
                <c:pt idx="71">
                  <c:v>26.52</c:v>
                </c:pt>
                <c:pt idx="72">
                  <c:v>26.54</c:v>
                </c:pt>
                <c:pt idx="73">
                  <c:v>26.56</c:v>
                </c:pt>
                <c:pt idx="74">
                  <c:v>26.58</c:v>
                </c:pt>
                <c:pt idx="75">
                  <c:v>26.6</c:v>
                </c:pt>
                <c:pt idx="76">
                  <c:v>26.62</c:v>
                </c:pt>
                <c:pt idx="77">
                  <c:v>26.64</c:v>
                </c:pt>
                <c:pt idx="78">
                  <c:v>26.66</c:v>
                </c:pt>
                <c:pt idx="79">
                  <c:v>26.68</c:v>
                </c:pt>
                <c:pt idx="80">
                  <c:v>26.7</c:v>
                </c:pt>
                <c:pt idx="81">
                  <c:v>26.72</c:v>
                </c:pt>
                <c:pt idx="82">
                  <c:v>26.74</c:v>
                </c:pt>
                <c:pt idx="83">
                  <c:v>26.759999999999987</c:v>
                </c:pt>
                <c:pt idx="84">
                  <c:v>26.779999999999987</c:v>
                </c:pt>
                <c:pt idx="85">
                  <c:v>26.8</c:v>
                </c:pt>
                <c:pt idx="86">
                  <c:v>26.82</c:v>
                </c:pt>
                <c:pt idx="87">
                  <c:v>26.84</c:v>
                </c:pt>
                <c:pt idx="88">
                  <c:v>26.86</c:v>
                </c:pt>
                <c:pt idx="89">
                  <c:v>26.88</c:v>
                </c:pt>
                <c:pt idx="90">
                  <c:v>26.9</c:v>
                </c:pt>
                <c:pt idx="91">
                  <c:v>26.919999999999987</c:v>
                </c:pt>
                <c:pt idx="92">
                  <c:v>26.939999999999987</c:v>
                </c:pt>
                <c:pt idx="93">
                  <c:v>26.959999999999987</c:v>
                </c:pt>
                <c:pt idx="94">
                  <c:v>26.979999999999986</c:v>
                </c:pt>
                <c:pt idx="95">
                  <c:v>27</c:v>
                </c:pt>
                <c:pt idx="96">
                  <c:v>27.02</c:v>
                </c:pt>
                <c:pt idx="97">
                  <c:v>27.04</c:v>
                </c:pt>
                <c:pt idx="98">
                  <c:v>27.06</c:v>
                </c:pt>
                <c:pt idx="99">
                  <c:v>27.08</c:v>
                </c:pt>
                <c:pt idx="100">
                  <c:v>27.1</c:v>
                </c:pt>
                <c:pt idx="101">
                  <c:v>27.12</c:v>
                </c:pt>
                <c:pt idx="102">
                  <c:v>27.14</c:v>
                </c:pt>
                <c:pt idx="103">
                  <c:v>27.16</c:v>
                </c:pt>
                <c:pt idx="104">
                  <c:v>27.18</c:v>
                </c:pt>
                <c:pt idx="105">
                  <c:v>27.2</c:v>
                </c:pt>
                <c:pt idx="106">
                  <c:v>27.22</c:v>
                </c:pt>
                <c:pt idx="107">
                  <c:v>27.24</c:v>
                </c:pt>
                <c:pt idx="108">
                  <c:v>27.259999999999987</c:v>
                </c:pt>
                <c:pt idx="109">
                  <c:v>27.279999999999987</c:v>
                </c:pt>
                <c:pt idx="110">
                  <c:v>27.3</c:v>
                </c:pt>
                <c:pt idx="111">
                  <c:v>27.32</c:v>
                </c:pt>
                <c:pt idx="112">
                  <c:v>27.34</c:v>
                </c:pt>
                <c:pt idx="113">
                  <c:v>27.36</c:v>
                </c:pt>
                <c:pt idx="114">
                  <c:v>27.38</c:v>
                </c:pt>
                <c:pt idx="115">
                  <c:v>27.4</c:v>
                </c:pt>
                <c:pt idx="116">
                  <c:v>27.419999999999987</c:v>
                </c:pt>
                <c:pt idx="117">
                  <c:v>27.439999999999987</c:v>
                </c:pt>
                <c:pt idx="118">
                  <c:v>27.459999999999987</c:v>
                </c:pt>
                <c:pt idx="119">
                  <c:v>27.479999999999986</c:v>
                </c:pt>
                <c:pt idx="120">
                  <c:v>27.5</c:v>
                </c:pt>
                <c:pt idx="121">
                  <c:v>27.52</c:v>
                </c:pt>
                <c:pt idx="122">
                  <c:v>27.54</c:v>
                </c:pt>
                <c:pt idx="123">
                  <c:v>27.56</c:v>
                </c:pt>
                <c:pt idx="124">
                  <c:v>27.58</c:v>
                </c:pt>
                <c:pt idx="125">
                  <c:v>27.6</c:v>
                </c:pt>
                <c:pt idx="126">
                  <c:v>27.62</c:v>
                </c:pt>
                <c:pt idx="127">
                  <c:v>27.64</c:v>
                </c:pt>
                <c:pt idx="128">
                  <c:v>27.66</c:v>
                </c:pt>
                <c:pt idx="129">
                  <c:v>27.68</c:v>
                </c:pt>
                <c:pt idx="130">
                  <c:v>27.7</c:v>
                </c:pt>
                <c:pt idx="131">
                  <c:v>27.72</c:v>
                </c:pt>
                <c:pt idx="132">
                  <c:v>27.74</c:v>
                </c:pt>
                <c:pt idx="133">
                  <c:v>27.759999999999987</c:v>
                </c:pt>
                <c:pt idx="134">
                  <c:v>27.779999999999987</c:v>
                </c:pt>
                <c:pt idx="135">
                  <c:v>27.8</c:v>
                </c:pt>
                <c:pt idx="136">
                  <c:v>27.82</c:v>
                </c:pt>
                <c:pt idx="137">
                  <c:v>27.84</c:v>
                </c:pt>
                <c:pt idx="138">
                  <c:v>27.86</c:v>
                </c:pt>
                <c:pt idx="139">
                  <c:v>27.88</c:v>
                </c:pt>
                <c:pt idx="140">
                  <c:v>27.9</c:v>
                </c:pt>
                <c:pt idx="141">
                  <c:v>27.919999999999987</c:v>
                </c:pt>
                <c:pt idx="142">
                  <c:v>27.939999999999987</c:v>
                </c:pt>
                <c:pt idx="143">
                  <c:v>27.959999999999987</c:v>
                </c:pt>
                <c:pt idx="144">
                  <c:v>27.979999999999986</c:v>
                </c:pt>
                <c:pt idx="145">
                  <c:v>28</c:v>
                </c:pt>
                <c:pt idx="146">
                  <c:v>28.02</c:v>
                </c:pt>
                <c:pt idx="147">
                  <c:v>28.04</c:v>
                </c:pt>
                <c:pt idx="148">
                  <c:v>28.06</c:v>
                </c:pt>
                <c:pt idx="149">
                  <c:v>28.08</c:v>
                </c:pt>
                <c:pt idx="150">
                  <c:v>28.1</c:v>
                </c:pt>
                <c:pt idx="151">
                  <c:v>28.12</c:v>
                </c:pt>
                <c:pt idx="152">
                  <c:v>28.14</c:v>
                </c:pt>
                <c:pt idx="153">
                  <c:v>28.16</c:v>
                </c:pt>
                <c:pt idx="154">
                  <c:v>28.18</c:v>
                </c:pt>
                <c:pt idx="155">
                  <c:v>28.2</c:v>
                </c:pt>
                <c:pt idx="156">
                  <c:v>28.22</c:v>
                </c:pt>
                <c:pt idx="157">
                  <c:v>28.24</c:v>
                </c:pt>
                <c:pt idx="158">
                  <c:v>28.259999999999987</c:v>
                </c:pt>
                <c:pt idx="159">
                  <c:v>28.279999999999987</c:v>
                </c:pt>
                <c:pt idx="160">
                  <c:v>28.3</c:v>
                </c:pt>
                <c:pt idx="161">
                  <c:v>28.32</c:v>
                </c:pt>
                <c:pt idx="162">
                  <c:v>28.34</c:v>
                </c:pt>
                <c:pt idx="163">
                  <c:v>28.36</c:v>
                </c:pt>
                <c:pt idx="164">
                  <c:v>28.38</c:v>
                </c:pt>
                <c:pt idx="165">
                  <c:v>28.4</c:v>
                </c:pt>
                <c:pt idx="166">
                  <c:v>28.419999999999987</c:v>
                </c:pt>
                <c:pt idx="167">
                  <c:v>28.439999999999987</c:v>
                </c:pt>
                <c:pt idx="168">
                  <c:v>28.459999999999987</c:v>
                </c:pt>
                <c:pt idx="169">
                  <c:v>28.479999999999986</c:v>
                </c:pt>
                <c:pt idx="170">
                  <c:v>28.5</c:v>
                </c:pt>
                <c:pt idx="171">
                  <c:v>28.52</c:v>
                </c:pt>
                <c:pt idx="172">
                  <c:v>28.54</c:v>
                </c:pt>
                <c:pt idx="173">
                  <c:v>28.56</c:v>
                </c:pt>
                <c:pt idx="174">
                  <c:v>28.58</c:v>
                </c:pt>
                <c:pt idx="175">
                  <c:v>28.6</c:v>
                </c:pt>
                <c:pt idx="176">
                  <c:v>28.62</c:v>
                </c:pt>
                <c:pt idx="177">
                  <c:v>28.64</c:v>
                </c:pt>
                <c:pt idx="178">
                  <c:v>28.66</c:v>
                </c:pt>
                <c:pt idx="179">
                  <c:v>28.68</c:v>
                </c:pt>
                <c:pt idx="180">
                  <c:v>28.7</c:v>
                </c:pt>
                <c:pt idx="181">
                  <c:v>28.72</c:v>
                </c:pt>
                <c:pt idx="182">
                  <c:v>28.74</c:v>
                </c:pt>
                <c:pt idx="183">
                  <c:v>28.759999999999987</c:v>
                </c:pt>
                <c:pt idx="184">
                  <c:v>28.779999999999987</c:v>
                </c:pt>
                <c:pt idx="185">
                  <c:v>28.8</c:v>
                </c:pt>
                <c:pt idx="186">
                  <c:v>28.82</c:v>
                </c:pt>
                <c:pt idx="187">
                  <c:v>28.84</c:v>
                </c:pt>
                <c:pt idx="188">
                  <c:v>28.86</c:v>
                </c:pt>
                <c:pt idx="189">
                  <c:v>28.88</c:v>
                </c:pt>
                <c:pt idx="190">
                  <c:v>28.9</c:v>
                </c:pt>
                <c:pt idx="191">
                  <c:v>28.919999999999987</c:v>
                </c:pt>
                <c:pt idx="192">
                  <c:v>28.939999999999987</c:v>
                </c:pt>
                <c:pt idx="193">
                  <c:v>28.959999999999987</c:v>
                </c:pt>
                <c:pt idx="194">
                  <c:v>28.979999999999986</c:v>
                </c:pt>
                <c:pt idx="195">
                  <c:v>29</c:v>
                </c:pt>
                <c:pt idx="196">
                  <c:v>29.02</c:v>
                </c:pt>
                <c:pt idx="197">
                  <c:v>29.04</c:v>
                </c:pt>
                <c:pt idx="198">
                  <c:v>29.06</c:v>
                </c:pt>
                <c:pt idx="199">
                  <c:v>29.08</c:v>
                </c:pt>
                <c:pt idx="200">
                  <c:v>29.1</c:v>
                </c:pt>
                <c:pt idx="201">
                  <c:v>29.12</c:v>
                </c:pt>
                <c:pt idx="202">
                  <c:v>29.14</c:v>
                </c:pt>
                <c:pt idx="203">
                  <c:v>29.16</c:v>
                </c:pt>
                <c:pt idx="204">
                  <c:v>29.18</c:v>
                </c:pt>
                <c:pt idx="205">
                  <c:v>29.2</c:v>
                </c:pt>
                <c:pt idx="206">
                  <c:v>29.22</c:v>
                </c:pt>
                <c:pt idx="207">
                  <c:v>29.24</c:v>
                </c:pt>
                <c:pt idx="208">
                  <c:v>29.259999999999987</c:v>
                </c:pt>
                <c:pt idx="209">
                  <c:v>29.279999999999987</c:v>
                </c:pt>
                <c:pt idx="210">
                  <c:v>29.3</c:v>
                </c:pt>
                <c:pt idx="211">
                  <c:v>29.32</c:v>
                </c:pt>
                <c:pt idx="212">
                  <c:v>29.34</c:v>
                </c:pt>
                <c:pt idx="213">
                  <c:v>29.36</c:v>
                </c:pt>
                <c:pt idx="214">
                  <c:v>29.38</c:v>
                </c:pt>
                <c:pt idx="215">
                  <c:v>29.4</c:v>
                </c:pt>
                <c:pt idx="216">
                  <c:v>29.419999999999987</c:v>
                </c:pt>
                <c:pt idx="217">
                  <c:v>29.439999999999987</c:v>
                </c:pt>
                <c:pt idx="218">
                  <c:v>29.459999999999987</c:v>
                </c:pt>
                <c:pt idx="219">
                  <c:v>29.479999999999986</c:v>
                </c:pt>
                <c:pt idx="220">
                  <c:v>29.5</c:v>
                </c:pt>
                <c:pt idx="221">
                  <c:v>29.52</c:v>
                </c:pt>
                <c:pt idx="222">
                  <c:v>29.54</c:v>
                </c:pt>
                <c:pt idx="223">
                  <c:v>29.56</c:v>
                </c:pt>
                <c:pt idx="224">
                  <c:v>29.58</c:v>
                </c:pt>
                <c:pt idx="225">
                  <c:v>29.6</c:v>
                </c:pt>
                <c:pt idx="226">
                  <c:v>29.62</c:v>
                </c:pt>
                <c:pt idx="227">
                  <c:v>29.64</c:v>
                </c:pt>
                <c:pt idx="228">
                  <c:v>29.66</c:v>
                </c:pt>
                <c:pt idx="229">
                  <c:v>29.68</c:v>
                </c:pt>
                <c:pt idx="230">
                  <c:v>29.7</c:v>
                </c:pt>
                <c:pt idx="231">
                  <c:v>29.72</c:v>
                </c:pt>
                <c:pt idx="232">
                  <c:v>29.74</c:v>
                </c:pt>
                <c:pt idx="233">
                  <c:v>29.759999999999987</c:v>
                </c:pt>
                <c:pt idx="234">
                  <c:v>29.779999999999987</c:v>
                </c:pt>
                <c:pt idx="235">
                  <c:v>29.8</c:v>
                </c:pt>
                <c:pt idx="236">
                  <c:v>29.82</c:v>
                </c:pt>
                <c:pt idx="237">
                  <c:v>29.84</c:v>
                </c:pt>
                <c:pt idx="238">
                  <c:v>29.86</c:v>
                </c:pt>
                <c:pt idx="239">
                  <c:v>29.88</c:v>
                </c:pt>
                <c:pt idx="240">
                  <c:v>29.9</c:v>
                </c:pt>
                <c:pt idx="241">
                  <c:v>29.919999999999987</c:v>
                </c:pt>
                <c:pt idx="242">
                  <c:v>29.939999999999987</c:v>
                </c:pt>
                <c:pt idx="243">
                  <c:v>29.959999999999987</c:v>
                </c:pt>
                <c:pt idx="244">
                  <c:v>29.979999999999986</c:v>
                </c:pt>
                <c:pt idx="245">
                  <c:v>30</c:v>
                </c:pt>
                <c:pt idx="246">
                  <c:v>30.02</c:v>
                </c:pt>
                <c:pt idx="247">
                  <c:v>30.04</c:v>
                </c:pt>
                <c:pt idx="248">
                  <c:v>30.06</c:v>
                </c:pt>
                <c:pt idx="249">
                  <c:v>30.08</c:v>
                </c:pt>
                <c:pt idx="250">
                  <c:v>30.1</c:v>
                </c:pt>
                <c:pt idx="251">
                  <c:v>30.12</c:v>
                </c:pt>
                <c:pt idx="252">
                  <c:v>30.14</c:v>
                </c:pt>
                <c:pt idx="253">
                  <c:v>30.16</c:v>
                </c:pt>
                <c:pt idx="254">
                  <c:v>30.18</c:v>
                </c:pt>
                <c:pt idx="255">
                  <c:v>30.2</c:v>
                </c:pt>
                <c:pt idx="256">
                  <c:v>30.22</c:v>
                </c:pt>
                <c:pt idx="257">
                  <c:v>30.24</c:v>
                </c:pt>
                <c:pt idx="258">
                  <c:v>30.259999999999987</c:v>
                </c:pt>
                <c:pt idx="259">
                  <c:v>30.279999999999987</c:v>
                </c:pt>
                <c:pt idx="260">
                  <c:v>30.3</c:v>
                </c:pt>
                <c:pt idx="261">
                  <c:v>30.32</c:v>
                </c:pt>
                <c:pt idx="262">
                  <c:v>30.34</c:v>
                </c:pt>
                <c:pt idx="263">
                  <c:v>30.36</c:v>
                </c:pt>
                <c:pt idx="264">
                  <c:v>30.38</c:v>
                </c:pt>
                <c:pt idx="265">
                  <c:v>30.4</c:v>
                </c:pt>
                <c:pt idx="266">
                  <c:v>30.419999999999987</c:v>
                </c:pt>
                <c:pt idx="267">
                  <c:v>30.439999999999987</c:v>
                </c:pt>
                <c:pt idx="268">
                  <c:v>30.459999999999987</c:v>
                </c:pt>
                <c:pt idx="269">
                  <c:v>30.479999999999986</c:v>
                </c:pt>
                <c:pt idx="270">
                  <c:v>30.5</c:v>
                </c:pt>
                <c:pt idx="271">
                  <c:v>30.52</c:v>
                </c:pt>
                <c:pt idx="272">
                  <c:v>30.54</c:v>
                </c:pt>
                <c:pt idx="273">
                  <c:v>30.56</c:v>
                </c:pt>
                <c:pt idx="274">
                  <c:v>30.58</c:v>
                </c:pt>
                <c:pt idx="275">
                  <c:v>30.6</c:v>
                </c:pt>
                <c:pt idx="276">
                  <c:v>30.62</c:v>
                </c:pt>
                <c:pt idx="277">
                  <c:v>30.64</c:v>
                </c:pt>
                <c:pt idx="278">
                  <c:v>30.66</c:v>
                </c:pt>
                <c:pt idx="279">
                  <c:v>30.68</c:v>
                </c:pt>
                <c:pt idx="280">
                  <c:v>30.7</c:v>
                </c:pt>
                <c:pt idx="281">
                  <c:v>30.72</c:v>
                </c:pt>
                <c:pt idx="282">
                  <c:v>30.74</c:v>
                </c:pt>
                <c:pt idx="283">
                  <c:v>30.759999999999987</c:v>
                </c:pt>
                <c:pt idx="284">
                  <c:v>30.779999999999987</c:v>
                </c:pt>
                <c:pt idx="285">
                  <c:v>30.8</c:v>
                </c:pt>
                <c:pt idx="286">
                  <c:v>30.82</c:v>
                </c:pt>
                <c:pt idx="287">
                  <c:v>30.84</c:v>
                </c:pt>
                <c:pt idx="288">
                  <c:v>30.86</c:v>
                </c:pt>
                <c:pt idx="289">
                  <c:v>30.88</c:v>
                </c:pt>
                <c:pt idx="290">
                  <c:v>30.9</c:v>
                </c:pt>
                <c:pt idx="291">
                  <c:v>30.919999999999987</c:v>
                </c:pt>
                <c:pt idx="292">
                  <c:v>30.939999999999987</c:v>
                </c:pt>
                <c:pt idx="293">
                  <c:v>30.959999999999987</c:v>
                </c:pt>
                <c:pt idx="294">
                  <c:v>30.979999999999986</c:v>
                </c:pt>
                <c:pt idx="295">
                  <c:v>31</c:v>
                </c:pt>
                <c:pt idx="296">
                  <c:v>31.02</c:v>
                </c:pt>
                <c:pt idx="297">
                  <c:v>31.04</c:v>
                </c:pt>
                <c:pt idx="298">
                  <c:v>31.06</c:v>
                </c:pt>
                <c:pt idx="299">
                  <c:v>31.08</c:v>
                </c:pt>
                <c:pt idx="300">
                  <c:v>31.1</c:v>
                </c:pt>
                <c:pt idx="301">
                  <c:v>31.12</c:v>
                </c:pt>
                <c:pt idx="302">
                  <c:v>31.14</c:v>
                </c:pt>
                <c:pt idx="303">
                  <c:v>31.16</c:v>
                </c:pt>
                <c:pt idx="304">
                  <c:v>31.18</c:v>
                </c:pt>
                <c:pt idx="305">
                  <c:v>31.2</c:v>
                </c:pt>
                <c:pt idx="306">
                  <c:v>31.22</c:v>
                </c:pt>
                <c:pt idx="307">
                  <c:v>31.24</c:v>
                </c:pt>
                <c:pt idx="308">
                  <c:v>31.259999999999987</c:v>
                </c:pt>
                <c:pt idx="309">
                  <c:v>31.279999999999987</c:v>
                </c:pt>
                <c:pt idx="310">
                  <c:v>31.3</c:v>
                </c:pt>
                <c:pt idx="311">
                  <c:v>31.32</c:v>
                </c:pt>
                <c:pt idx="312">
                  <c:v>31.34</c:v>
                </c:pt>
                <c:pt idx="313">
                  <c:v>31.36</c:v>
                </c:pt>
                <c:pt idx="314">
                  <c:v>31.38</c:v>
                </c:pt>
                <c:pt idx="315">
                  <c:v>31.4</c:v>
                </c:pt>
                <c:pt idx="316">
                  <c:v>31.419999999999987</c:v>
                </c:pt>
                <c:pt idx="317">
                  <c:v>31.439999999999987</c:v>
                </c:pt>
                <c:pt idx="318">
                  <c:v>31.459999999999987</c:v>
                </c:pt>
                <c:pt idx="319">
                  <c:v>31.479999999999986</c:v>
                </c:pt>
                <c:pt idx="320">
                  <c:v>31.5</c:v>
                </c:pt>
                <c:pt idx="321">
                  <c:v>31.52</c:v>
                </c:pt>
                <c:pt idx="322">
                  <c:v>31.54</c:v>
                </c:pt>
                <c:pt idx="323">
                  <c:v>31.56</c:v>
                </c:pt>
                <c:pt idx="324">
                  <c:v>31.58</c:v>
                </c:pt>
                <c:pt idx="325">
                  <c:v>31.6</c:v>
                </c:pt>
                <c:pt idx="326">
                  <c:v>31.62</c:v>
                </c:pt>
                <c:pt idx="327">
                  <c:v>31.64</c:v>
                </c:pt>
                <c:pt idx="328">
                  <c:v>31.66</c:v>
                </c:pt>
                <c:pt idx="329">
                  <c:v>31.68</c:v>
                </c:pt>
                <c:pt idx="330">
                  <c:v>31.7</c:v>
                </c:pt>
                <c:pt idx="331">
                  <c:v>31.72</c:v>
                </c:pt>
                <c:pt idx="332">
                  <c:v>31.74</c:v>
                </c:pt>
                <c:pt idx="333">
                  <c:v>31.759999999999987</c:v>
                </c:pt>
                <c:pt idx="334">
                  <c:v>31.779999999999987</c:v>
                </c:pt>
                <c:pt idx="335">
                  <c:v>31.8</c:v>
                </c:pt>
                <c:pt idx="336">
                  <c:v>31.82</c:v>
                </c:pt>
                <c:pt idx="337">
                  <c:v>31.84</c:v>
                </c:pt>
                <c:pt idx="338">
                  <c:v>31.86</c:v>
                </c:pt>
                <c:pt idx="339">
                  <c:v>31.88</c:v>
                </c:pt>
                <c:pt idx="340">
                  <c:v>31.9</c:v>
                </c:pt>
                <c:pt idx="341">
                  <c:v>31.919999999999987</c:v>
                </c:pt>
                <c:pt idx="342">
                  <c:v>31.939999999999987</c:v>
                </c:pt>
                <c:pt idx="343">
                  <c:v>31.959999999999987</c:v>
                </c:pt>
                <c:pt idx="344">
                  <c:v>31.979999999999986</c:v>
                </c:pt>
                <c:pt idx="345">
                  <c:v>32</c:v>
                </c:pt>
                <c:pt idx="346">
                  <c:v>32.020000000000003</c:v>
                </c:pt>
                <c:pt idx="347">
                  <c:v>32.04</c:v>
                </c:pt>
                <c:pt idx="348">
                  <c:v>32.06</c:v>
                </c:pt>
                <c:pt idx="349">
                  <c:v>32.08</c:v>
                </c:pt>
                <c:pt idx="350">
                  <c:v>32.1</c:v>
                </c:pt>
                <c:pt idx="351">
                  <c:v>32.120000000000012</c:v>
                </c:pt>
                <c:pt idx="352">
                  <c:v>32.14</c:v>
                </c:pt>
                <c:pt idx="353">
                  <c:v>32.160000000000011</c:v>
                </c:pt>
                <c:pt idx="354">
                  <c:v>32.18</c:v>
                </c:pt>
                <c:pt idx="355">
                  <c:v>32.200000000000003</c:v>
                </c:pt>
                <c:pt idx="356">
                  <c:v>32.220000000000013</c:v>
                </c:pt>
                <c:pt idx="357">
                  <c:v>32.24</c:v>
                </c:pt>
                <c:pt idx="358">
                  <c:v>32.260000000000012</c:v>
                </c:pt>
                <c:pt idx="359">
                  <c:v>32.28</c:v>
                </c:pt>
                <c:pt idx="360">
                  <c:v>32.300000000000004</c:v>
                </c:pt>
                <c:pt idx="361">
                  <c:v>32.32</c:v>
                </c:pt>
                <c:pt idx="362">
                  <c:v>32.340000000000003</c:v>
                </c:pt>
                <c:pt idx="363">
                  <c:v>32.36</c:v>
                </c:pt>
                <c:pt idx="364">
                  <c:v>32.380000000000003</c:v>
                </c:pt>
                <c:pt idx="365">
                  <c:v>32.4</c:v>
                </c:pt>
                <c:pt idx="366">
                  <c:v>32.42</c:v>
                </c:pt>
                <c:pt idx="367">
                  <c:v>32.44</c:v>
                </c:pt>
                <c:pt idx="368">
                  <c:v>32.46</c:v>
                </c:pt>
                <c:pt idx="369">
                  <c:v>32.480000000000004</c:v>
                </c:pt>
                <c:pt idx="370">
                  <c:v>32.5</c:v>
                </c:pt>
                <c:pt idx="371">
                  <c:v>32.520000000000003</c:v>
                </c:pt>
                <c:pt idx="372">
                  <c:v>32.54</c:v>
                </c:pt>
                <c:pt idx="373">
                  <c:v>32.56</c:v>
                </c:pt>
                <c:pt idx="374">
                  <c:v>32.58</c:v>
                </c:pt>
                <c:pt idx="375">
                  <c:v>32.6</c:v>
                </c:pt>
                <c:pt idx="376">
                  <c:v>32.620000000000012</c:v>
                </c:pt>
                <c:pt idx="377">
                  <c:v>32.64</c:v>
                </c:pt>
                <c:pt idx="378">
                  <c:v>32.660000000000011</c:v>
                </c:pt>
                <c:pt idx="379">
                  <c:v>32.68</c:v>
                </c:pt>
                <c:pt idx="380">
                  <c:v>32.700000000000003</c:v>
                </c:pt>
                <c:pt idx="381">
                  <c:v>32.720000000000013</c:v>
                </c:pt>
                <c:pt idx="382">
                  <c:v>32.74</c:v>
                </c:pt>
                <c:pt idx="383">
                  <c:v>32.760000000000012</c:v>
                </c:pt>
                <c:pt idx="384">
                  <c:v>32.78</c:v>
                </c:pt>
                <c:pt idx="385">
                  <c:v>32.800000000000004</c:v>
                </c:pt>
                <c:pt idx="386">
                  <c:v>32.82</c:v>
                </c:pt>
                <c:pt idx="387">
                  <c:v>32.840000000000003</c:v>
                </c:pt>
                <c:pt idx="388">
                  <c:v>32.86</c:v>
                </c:pt>
                <c:pt idx="389">
                  <c:v>32.880000000000003</c:v>
                </c:pt>
                <c:pt idx="390">
                  <c:v>32.9</c:v>
                </c:pt>
                <c:pt idx="391">
                  <c:v>32.92</c:v>
                </c:pt>
                <c:pt idx="392">
                  <c:v>32.94</c:v>
                </c:pt>
                <c:pt idx="393">
                  <c:v>32.96</c:v>
                </c:pt>
                <c:pt idx="394">
                  <c:v>32.980000000000004</c:v>
                </c:pt>
                <c:pt idx="395">
                  <c:v>33</c:v>
                </c:pt>
                <c:pt idx="396">
                  <c:v>33.020000000000003</c:v>
                </c:pt>
                <c:pt idx="397">
                  <c:v>33.04</c:v>
                </c:pt>
                <c:pt idx="398">
                  <c:v>33.06</c:v>
                </c:pt>
                <c:pt idx="399">
                  <c:v>33.08</c:v>
                </c:pt>
                <c:pt idx="400">
                  <c:v>33.1</c:v>
                </c:pt>
                <c:pt idx="401">
                  <c:v>33.120000000000012</c:v>
                </c:pt>
                <c:pt idx="402">
                  <c:v>33.14</c:v>
                </c:pt>
                <c:pt idx="403">
                  <c:v>33.160000000000011</c:v>
                </c:pt>
                <c:pt idx="404">
                  <c:v>33.18</c:v>
                </c:pt>
                <c:pt idx="405">
                  <c:v>33.200000000000003</c:v>
                </c:pt>
                <c:pt idx="406">
                  <c:v>33.220000000000013</c:v>
                </c:pt>
                <c:pt idx="407">
                  <c:v>33.24</c:v>
                </c:pt>
                <c:pt idx="408">
                  <c:v>33.260000000000012</c:v>
                </c:pt>
                <c:pt idx="409">
                  <c:v>33.28</c:v>
                </c:pt>
                <c:pt idx="410">
                  <c:v>33.300000000000004</c:v>
                </c:pt>
                <c:pt idx="411">
                  <c:v>33.32</c:v>
                </c:pt>
                <c:pt idx="412">
                  <c:v>33.340000000000003</c:v>
                </c:pt>
                <c:pt idx="413">
                  <c:v>33.36</c:v>
                </c:pt>
                <c:pt idx="414">
                  <c:v>33.380000000000003</c:v>
                </c:pt>
                <c:pt idx="415">
                  <c:v>33.4</c:v>
                </c:pt>
                <c:pt idx="416">
                  <c:v>33.42</c:v>
                </c:pt>
                <c:pt idx="417">
                  <c:v>33.44</c:v>
                </c:pt>
                <c:pt idx="418">
                  <c:v>33.46</c:v>
                </c:pt>
                <c:pt idx="419">
                  <c:v>33.480000000000004</c:v>
                </c:pt>
                <c:pt idx="420">
                  <c:v>33.5</c:v>
                </c:pt>
                <c:pt idx="421">
                  <c:v>33.520000000000003</c:v>
                </c:pt>
                <c:pt idx="422">
                  <c:v>33.54</c:v>
                </c:pt>
                <c:pt idx="423">
                  <c:v>33.56</c:v>
                </c:pt>
                <c:pt idx="424">
                  <c:v>33.58</c:v>
                </c:pt>
                <c:pt idx="425">
                  <c:v>33.6</c:v>
                </c:pt>
                <c:pt idx="426">
                  <c:v>33.620000000000012</c:v>
                </c:pt>
                <c:pt idx="427">
                  <c:v>33.64</c:v>
                </c:pt>
                <c:pt idx="428">
                  <c:v>33.660000000000011</c:v>
                </c:pt>
                <c:pt idx="429">
                  <c:v>33.68</c:v>
                </c:pt>
                <c:pt idx="430">
                  <c:v>33.700000000000003</c:v>
                </c:pt>
                <c:pt idx="431">
                  <c:v>33.720000000000013</c:v>
                </c:pt>
                <c:pt idx="432">
                  <c:v>33.74</c:v>
                </c:pt>
                <c:pt idx="433">
                  <c:v>33.760000000000012</c:v>
                </c:pt>
                <c:pt idx="434">
                  <c:v>33.78</c:v>
                </c:pt>
                <c:pt idx="435">
                  <c:v>33.800000000000004</c:v>
                </c:pt>
                <c:pt idx="436">
                  <c:v>33.82</c:v>
                </c:pt>
                <c:pt idx="437">
                  <c:v>33.840000000000003</c:v>
                </c:pt>
                <c:pt idx="438">
                  <c:v>33.86</c:v>
                </c:pt>
                <c:pt idx="439">
                  <c:v>33.880000000000003</c:v>
                </c:pt>
                <c:pt idx="440">
                  <c:v>33.9</c:v>
                </c:pt>
                <c:pt idx="441">
                  <c:v>33.92</c:v>
                </c:pt>
                <c:pt idx="442">
                  <c:v>33.94</c:v>
                </c:pt>
                <c:pt idx="443">
                  <c:v>33.96</c:v>
                </c:pt>
                <c:pt idx="444">
                  <c:v>33.980000000000004</c:v>
                </c:pt>
                <c:pt idx="445">
                  <c:v>34</c:v>
                </c:pt>
                <c:pt idx="446">
                  <c:v>34.020000000000003</c:v>
                </c:pt>
                <c:pt idx="447">
                  <c:v>34.04</c:v>
                </c:pt>
                <c:pt idx="448">
                  <c:v>34.06</c:v>
                </c:pt>
                <c:pt idx="449">
                  <c:v>34.08</c:v>
                </c:pt>
                <c:pt idx="450">
                  <c:v>34.1</c:v>
                </c:pt>
                <c:pt idx="451">
                  <c:v>34.120000000000012</c:v>
                </c:pt>
                <c:pt idx="452">
                  <c:v>34.14</c:v>
                </c:pt>
                <c:pt idx="453">
                  <c:v>34.160000000000011</c:v>
                </c:pt>
                <c:pt idx="454">
                  <c:v>34.18</c:v>
                </c:pt>
                <c:pt idx="455">
                  <c:v>34.200000000000003</c:v>
                </c:pt>
                <c:pt idx="456">
                  <c:v>34.220000000000013</c:v>
                </c:pt>
                <c:pt idx="457">
                  <c:v>34.24</c:v>
                </c:pt>
                <c:pt idx="458">
                  <c:v>34.260000000000012</c:v>
                </c:pt>
                <c:pt idx="459">
                  <c:v>34.28</c:v>
                </c:pt>
                <c:pt idx="460">
                  <c:v>34.300000000000004</c:v>
                </c:pt>
                <c:pt idx="461">
                  <c:v>34.32</c:v>
                </c:pt>
                <c:pt idx="462">
                  <c:v>34.340000000000003</c:v>
                </c:pt>
                <c:pt idx="463">
                  <c:v>34.36</c:v>
                </c:pt>
                <c:pt idx="464">
                  <c:v>34.380000000000003</c:v>
                </c:pt>
                <c:pt idx="465">
                  <c:v>34.4</c:v>
                </c:pt>
                <c:pt idx="466">
                  <c:v>34.42</c:v>
                </c:pt>
                <c:pt idx="467">
                  <c:v>34.44</c:v>
                </c:pt>
                <c:pt idx="468">
                  <c:v>34.46</c:v>
                </c:pt>
                <c:pt idx="469">
                  <c:v>34.480000000000004</c:v>
                </c:pt>
                <c:pt idx="470">
                  <c:v>34.5</c:v>
                </c:pt>
                <c:pt idx="471">
                  <c:v>34.520000000000003</c:v>
                </c:pt>
                <c:pt idx="472">
                  <c:v>34.54</c:v>
                </c:pt>
                <c:pt idx="473">
                  <c:v>34.56</c:v>
                </c:pt>
                <c:pt idx="474">
                  <c:v>34.58</c:v>
                </c:pt>
                <c:pt idx="475">
                  <c:v>34.6</c:v>
                </c:pt>
                <c:pt idx="476">
                  <c:v>34.620000000000012</c:v>
                </c:pt>
                <c:pt idx="477">
                  <c:v>34.64</c:v>
                </c:pt>
                <c:pt idx="478">
                  <c:v>34.660000000000011</c:v>
                </c:pt>
                <c:pt idx="479">
                  <c:v>34.68</c:v>
                </c:pt>
                <c:pt idx="480">
                  <c:v>34.700000000000003</c:v>
                </c:pt>
                <c:pt idx="481">
                  <c:v>34.720000000000013</c:v>
                </c:pt>
                <c:pt idx="482">
                  <c:v>34.74</c:v>
                </c:pt>
                <c:pt idx="483">
                  <c:v>34.760000000000012</c:v>
                </c:pt>
                <c:pt idx="484">
                  <c:v>34.78</c:v>
                </c:pt>
                <c:pt idx="485">
                  <c:v>34.800000000000004</c:v>
                </c:pt>
                <c:pt idx="486">
                  <c:v>34.82</c:v>
                </c:pt>
                <c:pt idx="487">
                  <c:v>34.840000000000003</c:v>
                </c:pt>
                <c:pt idx="488">
                  <c:v>34.86</c:v>
                </c:pt>
                <c:pt idx="489">
                  <c:v>34.880000000000003</c:v>
                </c:pt>
                <c:pt idx="490">
                  <c:v>34.9</c:v>
                </c:pt>
                <c:pt idx="491">
                  <c:v>34.92</c:v>
                </c:pt>
                <c:pt idx="492">
                  <c:v>34.94</c:v>
                </c:pt>
                <c:pt idx="493">
                  <c:v>34.96</c:v>
                </c:pt>
                <c:pt idx="494">
                  <c:v>34.980000000000004</c:v>
                </c:pt>
                <c:pt idx="495">
                  <c:v>35</c:v>
                </c:pt>
                <c:pt idx="496">
                  <c:v>35.020000000000003</c:v>
                </c:pt>
                <c:pt idx="497">
                  <c:v>35.04</c:v>
                </c:pt>
                <c:pt idx="498">
                  <c:v>35.06</c:v>
                </c:pt>
                <c:pt idx="499">
                  <c:v>35.08</c:v>
                </c:pt>
                <c:pt idx="500">
                  <c:v>35.1</c:v>
                </c:pt>
                <c:pt idx="501">
                  <c:v>35.120000000000012</c:v>
                </c:pt>
                <c:pt idx="502">
                  <c:v>35.14</c:v>
                </c:pt>
                <c:pt idx="503">
                  <c:v>35.160000000000011</c:v>
                </c:pt>
                <c:pt idx="504">
                  <c:v>35.18</c:v>
                </c:pt>
                <c:pt idx="505">
                  <c:v>35.200000000000003</c:v>
                </c:pt>
                <c:pt idx="506">
                  <c:v>35.220000000000013</c:v>
                </c:pt>
                <c:pt idx="507">
                  <c:v>35.24</c:v>
                </c:pt>
                <c:pt idx="508">
                  <c:v>35.260000000000012</c:v>
                </c:pt>
                <c:pt idx="509">
                  <c:v>35.28</c:v>
                </c:pt>
                <c:pt idx="510">
                  <c:v>35.300000000000004</c:v>
                </c:pt>
                <c:pt idx="511">
                  <c:v>35.32</c:v>
                </c:pt>
                <c:pt idx="512">
                  <c:v>35.340000000000003</c:v>
                </c:pt>
                <c:pt idx="513">
                  <c:v>35.36</c:v>
                </c:pt>
                <c:pt idx="514">
                  <c:v>35.380000000000003</c:v>
                </c:pt>
                <c:pt idx="515">
                  <c:v>35.4</c:v>
                </c:pt>
                <c:pt idx="516">
                  <c:v>35.42</c:v>
                </c:pt>
                <c:pt idx="517">
                  <c:v>35.44</c:v>
                </c:pt>
                <c:pt idx="518">
                  <c:v>35.46</c:v>
                </c:pt>
                <c:pt idx="519">
                  <c:v>35.480000000000004</c:v>
                </c:pt>
                <c:pt idx="520">
                  <c:v>35.5</c:v>
                </c:pt>
                <c:pt idx="521">
                  <c:v>35.520000000000003</c:v>
                </c:pt>
                <c:pt idx="522">
                  <c:v>35.54</c:v>
                </c:pt>
                <c:pt idx="523">
                  <c:v>35.56</c:v>
                </c:pt>
                <c:pt idx="524">
                  <c:v>35.58</c:v>
                </c:pt>
                <c:pt idx="525">
                  <c:v>35.6</c:v>
                </c:pt>
                <c:pt idx="526">
                  <c:v>35.620000000000012</c:v>
                </c:pt>
                <c:pt idx="527">
                  <c:v>35.64</c:v>
                </c:pt>
                <c:pt idx="528">
                  <c:v>35.660000000000011</c:v>
                </c:pt>
                <c:pt idx="529">
                  <c:v>35.68</c:v>
                </c:pt>
                <c:pt idx="530">
                  <c:v>35.700000000000003</c:v>
                </c:pt>
                <c:pt idx="531">
                  <c:v>35.720000000000013</c:v>
                </c:pt>
                <c:pt idx="532">
                  <c:v>35.74</c:v>
                </c:pt>
                <c:pt idx="533">
                  <c:v>35.760000000000012</c:v>
                </c:pt>
                <c:pt idx="534">
                  <c:v>35.78</c:v>
                </c:pt>
                <c:pt idx="535">
                  <c:v>35.800000000000004</c:v>
                </c:pt>
                <c:pt idx="536">
                  <c:v>35.82</c:v>
                </c:pt>
                <c:pt idx="537">
                  <c:v>35.840000000000003</c:v>
                </c:pt>
                <c:pt idx="538">
                  <c:v>35.86</c:v>
                </c:pt>
                <c:pt idx="539">
                  <c:v>35.880000000000003</c:v>
                </c:pt>
                <c:pt idx="540">
                  <c:v>35.9</c:v>
                </c:pt>
                <c:pt idx="541">
                  <c:v>35.92</c:v>
                </c:pt>
                <c:pt idx="542">
                  <c:v>35.94</c:v>
                </c:pt>
                <c:pt idx="543">
                  <c:v>35.96</c:v>
                </c:pt>
                <c:pt idx="544">
                  <c:v>35.980000000000004</c:v>
                </c:pt>
                <c:pt idx="545">
                  <c:v>36</c:v>
                </c:pt>
              </c:numCache>
            </c:numRef>
          </c:xVal>
          <c:yVal>
            <c:numRef>
              <c:f>stphpts!$H$1:$H$546</c:f>
              <c:numCache>
                <c:formatCode>General</c:formatCode>
                <c:ptCount val="546"/>
                <c:pt idx="0">
                  <c:v>8.7820250000000009</c:v>
                </c:pt>
                <c:pt idx="1">
                  <c:v>8.7820280000000004</c:v>
                </c:pt>
                <c:pt idx="2">
                  <c:v>8.7820300000000007</c:v>
                </c:pt>
                <c:pt idx="3">
                  <c:v>8.7820330000000002</c:v>
                </c:pt>
                <c:pt idx="4">
                  <c:v>8.7820350000000005</c:v>
                </c:pt>
                <c:pt idx="5">
                  <c:v>8.782038</c:v>
                </c:pt>
                <c:pt idx="6">
                  <c:v>8.7820410000000013</c:v>
                </c:pt>
                <c:pt idx="7">
                  <c:v>8.7820440000000008</c:v>
                </c:pt>
                <c:pt idx="8">
                  <c:v>8.7820470000000004</c:v>
                </c:pt>
                <c:pt idx="9">
                  <c:v>8.7820490000000007</c:v>
                </c:pt>
                <c:pt idx="10">
                  <c:v>8.7820520000000002</c:v>
                </c:pt>
                <c:pt idx="11">
                  <c:v>8.7820560000000008</c:v>
                </c:pt>
                <c:pt idx="12">
                  <c:v>8.7820590000000003</c:v>
                </c:pt>
                <c:pt idx="13">
                  <c:v>8.7820619999999998</c:v>
                </c:pt>
                <c:pt idx="14">
                  <c:v>8.7820650000000011</c:v>
                </c:pt>
                <c:pt idx="15">
                  <c:v>8.7820690000000017</c:v>
                </c:pt>
                <c:pt idx="16">
                  <c:v>8.7820719999999994</c:v>
                </c:pt>
                <c:pt idx="17">
                  <c:v>8.7820750000000007</c:v>
                </c:pt>
                <c:pt idx="18">
                  <c:v>8.7820789999999995</c:v>
                </c:pt>
                <c:pt idx="19">
                  <c:v>8.7820830000000001</c:v>
                </c:pt>
                <c:pt idx="20">
                  <c:v>8.7820860000000067</c:v>
                </c:pt>
                <c:pt idx="21">
                  <c:v>8.7820900000000002</c:v>
                </c:pt>
                <c:pt idx="22">
                  <c:v>8.7820940000000007</c:v>
                </c:pt>
                <c:pt idx="23">
                  <c:v>8.7820980000000013</c:v>
                </c:pt>
                <c:pt idx="24">
                  <c:v>8.7821020000000001</c:v>
                </c:pt>
                <c:pt idx="25">
                  <c:v>8.7821060000000006</c:v>
                </c:pt>
                <c:pt idx="26">
                  <c:v>8.7821100000000012</c:v>
                </c:pt>
                <c:pt idx="27">
                  <c:v>8.782115000000001</c:v>
                </c:pt>
                <c:pt idx="28">
                  <c:v>8.7821189999999998</c:v>
                </c:pt>
                <c:pt idx="29">
                  <c:v>8.7821239999999996</c:v>
                </c:pt>
                <c:pt idx="30">
                  <c:v>8.7821280000000002</c:v>
                </c:pt>
                <c:pt idx="31">
                  <c:v>8.782133</c:v>
                </c:pt>
                <c:pt idx="32">
                  <c:v>8.7821380000000016</c:v>
                </c:pt>
                <c:pt idx="33">
                  <c:v>8.7821430000000014</c:v>
                </c:pt>
                <c:pt idx="34">
                  <c:v>8.7821480000000012</c:v>
                </c:pt>
                <c:pt idx="35">
                  <c:v>8.782153000000001</c:v>
                </c:pt>
                <c:pt idx="36">
                  <c:v>8.7821580000000008</c:v>
                </c:pt>
                <c:pt idx="37">
                  <c:v>8.7821630000000006</c:v>
                </c:pt>
                <c:pt idx="38">
                  <c:v>8.7821689999999997</c:v>
                </c:pt>
                <c:pt idx="39">
                  <c:v>8.7821739999999995</c:v>
                </c:pt>
                <c:pt idx="40">
                  <c:v>8.7821800000000003</c:v>
                </c:pt>
                <c:pt idx="41">
                  <c:v>8.7821860000000047</c:v>
                </c:pt>
                <c:pt idx="42">
                  <c:v>8.7821920000000002</c:v>
                </c:pt>
                <c:pt idx="43">
                  <c:v>8.7821980000000011</c:v>
                </c:pt>
                <c:pt idx="44">
                  <c:v>8.7822040000000001</c:v>
                </c:pt>
                <c:pt idx="45">
                  <c:v>8.7822110000000002</c:v>
                </c:pt>
                <c:pt idx="46">
                  <c:v>8.7822170000000011</c:v>
                </c:pt>
                <c:pt idx="47">
                  <c:v>8.7822239999999994</c:v>
                </c:pt>
                <c:pt idx="48">
                  <c:v>8.7822300000000002</c:v>
                </c:pt>
                <c:pt idx="49">
                  <c:v>8.7822370000000003</c:v>
                </c:pt>
                <c:pt idx="50">
                  <c:v>8.7822440000000004</c:v>
                </c:pt>
                <c:pt idx="51">
                  <c:v>8.7822510000000005</c:v>
                </c:pt>
                <c:pt idx="52">
                  <c:v>8.7822589999999998</c:v>
                </c:pt>
                <c:pt idx="53">
                  <c:v>8.7822660000000017</c:v>
                </c:pt>
                <c:pt idx="54">
                  <c:v>8.7822739999999992</c:v>
                </c:pt>
                <c:pt idx="55">
                  <c:v>8.7822820000000004</c:v>
                </c:pt>
                <c:pt idx="56">
                  <c:v>8.7822900000000015</c:v>
                </c:pt>
                <c:pt idx="57">
                  <c:v>8.7822980000000008</c:v>
                </c:pt>
                <c:pt idx="58">
                  <c:v>8.7823060000000002</c:v>
                </c:pt>
                <c:pt idx="59">
                  <c:v>8.7823150000000005</c:v>
                </c:pt>
                <c:pt idx="60">
                  <c:v>8.7823239999999991</c:v>
                </c:pt>
                <c:pt idx="61">
                  <c:v>8.7823330000000013</c:v>
                </c:pt>
                <c:pt idx="62">
                  <c:v>8.7823420000000016</c:v>
                </c:pt>
                <c:pt idx="63">
                  <c:v>8.7823510000000002</c:v>
                </c:pt>
                <c:pt idx="64">
                  <c:v>8.7823600000000006</c:v>
                </c:pt>
                <c:pt idx="65">
                  <c:v>8.7823700000000002</c:v>
                </c:pt>
                <c:pt idx="66">
                  <c:v>8.7823800000000016</c:v>
                </c:pt>
                <c:pt idx="67">
                  <c:v>8.7823900000000013</c:v>
                </c:pt>
                <c:pt idx="68">
                  <c:v>8.7824000000000026</c:v>
                </c:pt>
                <c:pt idx="69">
                  <c:v>8.7824110000000015</c:v>
                </c:pt>
                <c:pt idx="70">
                  <c:v>8.7824220000000004</c:v>
                </c:pt>
                <c:pt idx="71">
                  <c:v>8.7824330000000028</c:v>
                </c:pt>
                <c:pt idx="72">
                  <c:v>8.7824440000000248</c:v>
                </c:pt>
                <c:pt idx="73">
                  <c:v>8.7824550000000006</c:v>
                </c:pt>
                <c:pt idx="74">
                  <c:v>8.7824670000000005</c:v>
                </c:pt>
                <c:pt idx="75">
                  <c:v>8.7824790000000004</c:v>
                </c:pt>
                <c:pt idx="76">
                  <c:v>8.7824910000000003</c:v>
                </c:pt>
                <c:pt idx="77">
                  <c:v>8.7825040000000048</c:v>
                </c:pt>
                <c:pt idx="78">
                  <c:v>8.7825170000000004</c:v>
                </c:pt>
                <c:pt idx="79">
                  <c:v>8.7825300000000048</c:v>
                </c:pt>
                <c:pt idx="80">
                  <c:v>8.7825430000000004</c:v>
                </c:pt>
                <c:pt idx="81">
                  <c:v>8.7825570000000006</c:v>
                </c:pt>
                <c:pt idx="82">
                  <c:v>8.7825710000000008</c:v>
                </c:pt>
                <c:pt idx="83">
                  <c:v>8.7825850000000028</c:v>
                </c:pt>
                <c:pt idx="84">
                  <c:v>8.7825990000000047</c:v>
                </c:pt>
                <c:pt idx="85">
                  <c:v>8.7826140000000006</c:v>
                </c:pt>
                <c:pt idx="86">
                  <c:v>8.782629</c:v>
                </c:pt>
                <c:pt idx="87">
                  <c:v>8.7826450000000005</c:v>
                </c:pt>
                <c:pt idx="88">
                  <c:v>8.7826600000000035</c:v>
                </c:pt>
                <c:pt idx="89">
                  <c:v>8.7826770000000014</c:v>
                </c:pt>
                <c:pt idx="90">
                  <c:v>8.7826930000000001</c:v>
                </c:pt>
                <c:pt idx="91">
                  <c:v>8.7827100000000016</c:v>
                </c:pt>
                <c:pt idx="92">
                  <c:v>8.7827270000000013</c:v>
                </c:pt>
                <c:pt idx="93">
                  <c:v>8.7827450000000002</c:v>
                </c:pt>
                <c:pt idx="94">
                  <c:v>8.782763000000001</c:v>
                </c:pt>
                <c:pt idx="95">
                  <c:v>8.7827810000000035</c:v>
                </c:pt>
                <c:pt idx="96">
                  <c:v>8.7828000000000035</c:v>
                </c:pt>
                <c:pt idx="97">
                  <c:v>8.7828190000000017</c:v>
                </c:pt>
                <c:pt idx="98">
                  <c:v>8.7828380000000035</c:v>
                </c:pt>
                <c:pt idx="99">
                  <c:v>8.7828580000000009</c:v>
                </c:pt>
                <c:pt idx="100">
                  <c:v>8.7828789999999994</c:v>
                </c:pt>
                <c:pt idx="101">
                  <c:v>8.7828990000000005</c:v>
                </c:pt>
                <c:pt idx="102">
                  <c:v>8.782921</c:v>
                </c:pt>
                <c:pt idx="103">
                  <c:v>8.7829420000000002</c:v>
                </c:pt>
                <c:pt idx="104">
                  <c:v>8.7829650000000008</c:v>
                </c:pt>
                <c:pt idx="105">
                  <c:v>8.7829870000000003</c:v>
                </c:pt>
                <c:pt idx="106">
                  <c:v>8.7830100000000009</c:v>
                </c:pt>
                <c:pt idx="107">
                  <c:v>8.7830340000000007</c:v>
                </c:pt>
                <c:pt idx="108">
                  <c:v>8.7830580000000005</c:v>
                </c:pt>
                <c:pt idx="109">
                  <c:v>8.7830830000000013</c:v>
                </c:pt>
                <c:pt idx="110">
                  <c:v>8.7831080000000004</c:v>
                </c:pt>
                <c:pt idx="111">
                  <c:v>8.7831340000000004</c:v>
                </c:pt>
                <c:pt idx="112">
                  <c:v>8.7831600000000005</c:v>
                </c:pt>
                <c:pt idx="113">
                  <c:v>8.7831870000000034</c:v>
                </c:pt>
                <c:pt idx="114">
                  <c:v>8.7832139999999992</c:v>
                </c:pt>
                <c:pt idx="115">
                  <c:v>8.7832419999999995</c:v>
                </c:pt>
                <c:pt idx="116">
                  <c:v>8.7832709999999992</c:v>
                </c:pt>
                <c:pt idx="117">
                  <c:v>8.7833000000000006</c:v>
                </c:pt>
                <c:pt idx="118">
                  <c:v>8.7833299999999994</c:v>
                </c:pt>
                <c:pt idx="119">
                  <c:v>8.7833600000000001</c:v>
                </c:pt>
                <c:pt idx="120">
                  <c:v>8.7833909999999999</c:v>
                </c:pt>
                <c:pt idx="121">
                  <c:v>8.7834230000000009</c:v>
                </c:pt>
                <c:pt idx="122">
                  <c:v>8.7834560000000028</c:v>
                </c:pt>
                <c:pt idx="123">
                  <c:v>8.7834890000000048</c:v>
                </c:pt>
                <c:pt idx="124">
                  <c:v>8.7835230000000024</c:v>
                </c:pt>
                <c:pt idx="125">
                  <c:v>8.7835570000000001</c:v>
                </c:pt>
                <c:pt idx="126">
                  <c:v>8.7835930000000015</c:v>
                </c:pt>
                <c:pt idx="127">
                  <c:v>8.7836289999999995</c:v>
                </c:pt>
                <c:pt idx="128">
                  <c:v>8.7836650000000009</c:v>
                </c:pt>
                <c:pt idx="129">
                  <c:v>8.7837030000000009</c:v>
                </c:pt>
                <c:pt idx="130">
                  <c:v>8.7837420000000002</c:v>
                </c:pt>
                <c:pt idx="131">
                  <c:v>8.7837810000000012</c:v>
                </c:pt>
                <c:pt idx="132">
                  <c:v>8.7838209999999997</c:v>
                </c:pt>
                <c:pt idx="133">
                  <c:v>8.7838619999999992</c:v>
                </c:pt>
                <c:pt idx="134">
                  <c:v>8.7839039999999997</c:v>
                </c:pt>
                <c:pt idx="135">
                  <c:v>8.7839460000000003</c:v>
                </c:pt>
                <c:pt idx="136">
                  <c:v>8.7839900000000011</c:v>
                </c:pt>
                <c:pt idx="137">
                  <c:v>8.7840350000000011</c:v>
                </c:pt>
                <c:pt idx="138">
                  <c:v>8.7840799999999994</c:v>
                </c:pt>
                <c:pt idx="139">
                  <c:v>8.7841269999999998</c:v>
                </c:pt>
                <c:pt idx="140">
                  <c:v>8.7841739999999984</c:v>
                </c:pt>
                <c:pt idx="141">
                  <c:v>8.7842229999999972</c:v>
                </c:pt>
                <c:pt idx="142">
                  <c:v>8.7842719999999979</c:v>
                </c:pt>
                <c:pt idx="143">
                  <c:v>8.784322999999997</c:v>
                </c:pt>
                <c:pt idx="144">
                  <c:v>8.7843739999999979</c:v>
                </c:pt>
                <c:pt idx="145">
                  <c:v>8.7844270000000009</c:v>
                </c:pt>
                <c:pt idx="146">
                  <c:v>8.7844810000000013</c:v>
                </c:pt>
                <c:pt idx="147">
                  <c:v>8.7845360000000028</c:v>
                </c:pt>
                <c:pt idx="148">
                  <c:v>8.784592</c:v>
                </c:pt>
                <c:pt idx="149">
                  <c:v>8.784650000000001</c:v>
                </c:pt>
                <c:pt idx="150">
                  <c:v>8.7847080000000002</c:v>
                </c:pt>
                <c:pt idx="151">
                  <c:v>8.7847679999999997</c:v>
                </c:pt>
                <c:pt idx="152">
                  <c:v>8.7848289999999984</c:v>
                </c:pt>
                <c:pt idx="153">
                  <c:v>8.7848919999999993</c:v>
                </c:pt>
                <c:pt idx="154">
                  <c:v>8.7849550000000001</c:v>
                </c:pt>
                <c:pt idx="155">
                  <c:v>8.7850200000000012</c:v>
                </c:pt>
                <c:pt idx="156">
                  <c:v>8.7850870000000008</c:v>
                </c:pt>
                <c:pt idx="157">
                  <c:v>8.7851550000000014</c:v>
                </c:pt>
                <c:pt idx="158">
                  <c:v>8.7852239999999995</c:v>
                </c:pt>
                <c:pt idx="159">
                  <c:v>8.7852950000000014</c:v>
                </c:pt>
                <c:pt idx="160">
                  <c:v>8.7853670000000008</c:v>
                </c:pt>
                <c:pt idx="161">
                  <c:v>8.7854410000000005</c:v>
                </c:pt>
                <c:pt idx="162">
                  <c:v>8.7855160000000048</c:v>
                </c:pt>
                <c:pt idx="163">
                  <c:v>8.7855930000000004</c:v>
                </c:pt>
                <c:pt idx="164">
                  <c:v>8.7856720000000017</c:v>
                </c:pt>
                <c:pt idx="165">
                  <c:v>8.7857520000000005</c:v>
                </c:pt>
                <c:pt idx="166">
                  <c:v>8.7858340000000048</c:v>
                </c:pt>
                <c:pt idx="167">
                  <c:v>8.7859180000000006</c:v>
                </c:pt>
                <c:pt idx="168">
                  <c:v>8.7860030000000009</c:v>
                </c:pt>
                <c:pt idx="169">
                  <c:v>8.7860900000000015</c:v>
                </c:pt>
                <c:pt idx="170">
                  <c:v>8.7861790000000006</c:v>
                </c:pt>
                <c:pt idx="171">
                  <c:v>8.78627</c:v>
                </c:pt>
                <c:pt idx="172">
                  <c:v>8.7863629999999997</c:v>
                </c:pt>
                <c:pt idx="173">
                  <c:v>8.7864580000000014</c:v>
                </c:pt>
                <c:pt idx="174">
                  <c:v>8.7865550000000034</c:v>
                </c:pt>
                <c:pt idx="175">
                  <c:v>8.7866530000000012</c:v>
                </c:pt>
                <c:pt idx="176">
                  <c:v>8.7867540000000002</c:v>
                </c:pt>
                <c:pt idx="177">
                  <c:v>8.7868570000000012</c:v>
                </c:pt>
                <c:pt idx="178">
                  <c:v>8.7869630000000001</c:v>
                </c:pt>
                <c:pt idx="179">
                  <c:v>8.7870699999999999</c:v>
                </c:pt>
                <c:pt idx="180">
                  <c:v>8.7871789999999983</c:v>
                </c:pt>
                <c:pt idx="181">
                  <c:v>8.7872909999999997</c:v>
                </c:pt>
                <c:pt idx="182">
                  <c:v>8.7874060000000007</c:v>
                </c:pt>
                <c:pt idx="183">
                  <c:v>8.7875219999999992</c:v>
                </c:pt>
                <c:pt idx="184">
                  <c:v>8.7876410000000025</c:v>
                </c:pt>
                <c:pt idx="185">
                  <c:v>8.787763</c:v>
                </c:pt>
                <c:pt idx="186">
                  <c:v>8.7878870000000013</c:v>
                </c:pt>
                <c:pt idx="187">
                  <c:v>8.7880139999999987</c:v>
                </c:pt>
                <c:pt idx="188">
                  <c:v>8.7881429999999998</c:v>
                </c:pt>
                <c:pt idx="189">
                  <c:v>8.788274999999997</c:v>
                </c:pt>
                <c:pt idx="190">
                  <c:v>8.7884100000000025</c:v>
                </c:pt>
                <c:pt idx="191">
                  <c:v>8.7885470000000012</c:v>
                </c:pt>
                <c:pt idx="192">
                  <c:v>8.7886870000000012</c:v>
                </c:pt>
                <c:pt idx="193">
                  <c:v>8.7888310000000001</c:v>
                </c:pt>
                <c:pt idx="194">
                  <c:v>8.7889769999999992</c:v>
                </c:pt>
                <c:pt idx="195">
                  <c:v>8.7891259999999996</c:v>
                </c:pt>
                <c:pt idx="196">
                  <c:v>8.7892779999999995</c:v>
                </c:pt>
                <c:pt idx="197">
                  <c:v>8.7894340000000248</c:v>
                </c:pt>
                <c:pt idx="198">
                  <c:v>8.789593</c:v>
                </c:pt>
                <c:pt idx="199">
                  <c:v>8.7897550000000013</c:v>
                </c:pt>
                <c:pt idx="200">
                  <c:v>8.7899200000000004</c:v>
                </c:pt>
                <c:pt idx="201">
                  <c:v>8.7900880000000008</c:v>
                </c:pt>
                <c:pt idx="202">
                  <c:v>8.7902609999999992</c:v>
                </c:pt>
                <c:pt idx="203">
                  <c:v>8.7904360000000068</c:v>
                </c:pt>
                <c:pt idx="204">
                  <c:v>8.7906150000000007</c:v>
                </c:pt>
                <c:pt idx="205">
                  <c:v>8.7907980000000006</c:v>
                </c:pt>
                <c:pt idx="206">
                  <c:v>8.7909850000000009</c:v>
                </c:pt>
                <c:pt idx="207">
                  <c:v>8.7911749999999973</c:v>
                </c:pt>
                <c:pt idx="208">
                  <c:v>8.791369999999997</c:v>
                </c:pt>
                <c:pt idx="209">
                  <c:v>8.7915679999999998</c:v>
                </c:pt>
                <c:pt idx="210">
                  <c:v>8.7917699999999996</c:v>
                </c:pt>
                <c:pt idx="211">
                  <c:v>8.7919759999999982</c:v>
                </c:pt>
                <c:pt idx="212">
                  <c:v>8.7921870000000002</c:v>
                </c:pt>
                <c:pt idx="213">
                  <c:v>8.7924020000000027</c:v>
                </c:pt>
                <c:pt idx="214">
                  <c:v>8.7926210000000005</c:v>
                </c:pt>
                <c:pt idx="215">
                  <c:v>8.7928440000000005</c:v>
                </c:pt>
                <c:pt idx="216">
                  <c:v>8.7930719999999987</c:v>
                </c:pt>
                <c:pt idx="217">
                  <c:v>8.7933050000000001</c:v>
                </c:pt>
                <c:pt idx="218">
                  <c:v>8.7935420000000004</c:v>
                </c:pt>
                <c:pt idx="219">
                  <c:v>8.7937840000000005</c:v>
                </c:pt>
                <c:pt idx="220">
                  <c:v>8.7940310000000004</c:v>
                </c:pt>
                <c:pt idx="221">
                  <c:v>8.794281999999999</c:v>
                </c:pt>
                <c:pt idx="222">
                  <c:v>8.7945390000000003</c:v>
                </c:pt>
                <c:pt idx="223">
                  <c:v>8.7948009999999996</c:v>
                </c:pt>
                <c:pt idx="224">
                  <c:v>8.7950680000000006</c:v>
                </c:pt>
                <c:pt idx="225">
                  <c:v>8.7953400000000013</c:v>
                </c:pt>
                <c:pt idx="226">
                  <c:v>8.795618000000001</c:v>
                </c:pt>
                <c:pt idx="227">
                  <c:v>8.7959010000000024</c:v>
                </c:pt>
                <c:pt idx="228">
                  <c:v>8.796189</c:v>
                </c:pt>
                <c:pt idx="229">
                  <c:v>8.7964840000000066</c:v>
                </c:pt>
                <c:pt idx="230">
                  <c:v>8.7967840000000006</c:v>
                </c:pt>
                <c:pt idx="231">
                  <c:v>8.7970900000000007</c:v>
                </c:pt>
                <c:pt idx="232">
                  <c:v>8.7974010000000025</c:v>
                </c:pt>
                <c:pt idx="233">
                  <c:v>8.797718999999999</c:v>
                </c:pt>
                <c:pt idx="234">
                  <c:v>8.7980429999999998</c:v>
                </c:pt>
                <c:pt idx="235">
                  <c:v>8.7983739999999919</c:v>
                </c:pt>
                <c:pt idx="236">
                  <c:v>8.7987099999999998</c:v>
                </c:pt>
                <c:pt idx="237">
                  <c:v>8.7990540000000017</c:v>
                </c:pt>
                <c:pt idx="238">
                  <c:v>8.7994030000000034</c:v>
                </c:pt>
                <c:pt idx="239">
                  <c:v>8.7997600000000009</c:v>
                </c:pt>
                <c:pt idx="240">
                  <c:v>8.800123000000001</c:v>
                </c:pt>
                <c:pt idx="241">
                  <c:v>8.8004930000000048</c:v>
                </c:pt>
                <c:pt idx="242">
                  <c:v>8.8008700000000015</c:v>
                </c:pt>
                <c:pt idx="243">
                  <c:v>8.8012540000000001</c:v>
                </c:pt>
                <c:pt idx="244">
                  <c:v>8.8016460000000247</c:v>
                </c:pt>
                <c:pt idx="245">
                  <c:v>8.8020450000000068</c:v>
                </c:pt>
                <c:pt idx="246">
                  <c:v>8.8024510000000067</c:v>
                </c:pt>
                <c:pt idx="247">
                  <c:v>8.8028650000000006</c:v>
                </c:pt>
                <c:pt idx="248">
                  <c:v>8.8032870000000027</c:v>
                </c:pt>
                <c:pt idx="249">
                  <c:v>8.8037160000000068</c:v>
                </c:pt>
                <c:pt idx="250">
                  <c:v>8.8041530000000012</c:v>
                </c:pt>
                <c:pt idx="251">
                  <c:v>8.8045990000000067</c:v>
                </c:pt>
                <c:pt idx="252">
                  <c:v>8.8050520000000247</c:v>
                </c:pt>
                <c:pt idx="253">
                  <c:v>8.8055140000000289</c:v>
                </c:pt>
                <c:pt idx="254">
                  <c:v>8.8059850000000068</c:v>
                </c:pt>
                <c:pt idx="255">
                  <c:v>8.8064630000000008</c:v>
                </c:pt>
                <c:pt idx="256">
                  <c:v>8.8069510000000015</c:v>
                </c:pt>
                <c:pt idx="257">
                  <c:v>8.8074470000000247</c:v>
                </c:pt>
                <c:pt idx="258">
                  <c:v>8.8079520000000002</c:v>
                </c:pt>
                <c:pt idx="259">
                  <c:v>8.8084670000000003</c:v>
                </c:pt>
                <c:pt idx="260">
                  <c:v>8.8089900000000014</c:v>
                </c:pt>
                <c:pt idx="261">
                  <c:v>8.8095230000000004</c:v>
                </c:pt>
                <c:pt idx="262">
                  <c:v>8.8100650000000016</c:v>
                </c:pt>
                <c:pt idx="263">
                  <c:v>8.8106160000000067</c:v>
                </c:pt>
                <c:pt idx="264">
                  <c:v>8.811178</c:v>
                </c:pt>
                <c:pt idx="265">
                  <c:v>8.8117490000000007</c:v>
                </c:pt>
                <c:pt idx="266">
                  <c:v>8.8123300000000047</c:v>
                </c:pt>
                <c:pt idx="267">
                  <c:v>8.8129210000000011</c:v>
                </c:pt>
                <c:pt idx="268">
                  <c:v>8.8135220000000007</c:v>
                </c:pt>
                <c:pt idx="269">
                  <c:v>8.814133</c:v>
                </c:pt>
                <c:pt idx="270">
                  <c:v>8.8147550000000034</c:v>
                </c:pt>
                <c:pt idx="271">
                  <c:v>8.8153870000000047</c:v>
                </c:pt>
                <c:pt idx="272">
                  <c:v>8.8160300000000067</c:v>
                </c:pt>
                <c:pt idx="273">
                  <c:v>8.8166840000000288</c:v>
                </c:pt>
                <c:pt idx="274">
                  <c:v>8.8173490000000001</c:v>
                </c:pt>
                <c:pt idx="275">
                  <c:v>8.8180250000000004</c:v>
                </c:pt>
                <c:pt idx="276">
                  <c:v>8.8187110000000004</c:v>
                </c:pt>
                <c:pt idx="277">
                  <c:v>8.8194100000000066</c:v>
                </c:pt>
                <c:pt idx="278">
                  <c:v>8.820119</c:v>
                </c:pt>
                <c:pt idx="279">
                  <c:v>8.8208400000000005</c:v>
                </c:pt>
                <c:pt idx="280">
                  <c:v>8.8215730000000008</c:v>
                </c:pt>
                <c:pt idx="281">
                  <c:v>8.822317</c:v>
                </c:pt>
                <c:pt idx="282">
                  <c:v>8.8230740000000001</c:v>
                </c:pt>
                <c:pt idx="283">
                  <c:v>8.8238420000000026</c:v>
                </c:pt>
                <c:pt idx="284">
                  <c:v>8.8246230000000008</c:v>
                </c:pt>
                <c:pt idx="285">
                  <c:v>8.8254150000000067</c:v>
                </c:pt>
                <c:pt idx="286">
                  <c:v>8.8262200000000011</c:v>
                </c:pt>
                <c:pt idx="287">
                  <c:v>8.8270380000000035</c:v>
                </c:pt>
                <c:pt idx="288">
                  <c:v>8.8278680000000005</c:v>
                </c:pt>
                <c:pt idx="289">
                  <c:v>8.8287110000000002</c:v>
                </c:pt>
                <c:pt idx="290">
                  <c:v>8.8295660000000247</c:v>
                </c:pt>
                <c:pt idx="291">
                  <c:v>8.8304350000000067</c:v>
                </c:pt>
                <c:pt idx="292">
                  <c:v>8.8313159999999993</c:v>
                </c:pt>
                <c:pt idx="293">
                  <c:v>8.8322110000000009</c:v>
                </c:pt>
                <c:pt idx="294">
                  <c:v>8.8331190000000017</c:v>
                </c:pt>
                <c:pt idx="295">
                  <c:v>8.8340400000000034</c:v>
                </c:pt>
                <c:pt idx="296">
                  <c:v>8.834973999999999</c:v>
                </c:pt>
                <c:pt idx="297">
                  <c:v>8.8359220000000001</c:v>
                </c:pt>
                <c:pt idx="298">
                  <c:v>8.8368840000000048</c:v>
                </c:pt>
                <c:pt idx="299">
                  <c:v>8.8378590000000017</c:v>
                </c:pt>
                <c:pt idx="300">
                  <c:v>8.8388480000000005</c:v>
                </c:pt>
                <c:pt idx="301">
                  <c:v>8.8398510000000012</c:v>
                </c:pt>
                <c:pt idx="302">
                  <c:v>8.8408680000000004</c:v>
                </c:pt>
                <c:pt idx="303">
                  <c:v>8.8418989999999997</c:v>
                </c:pt>
                <c:pt idx="304">
                  <c:v>8.8429440000000028</c:v>
                </c:pt>
                <c:pt idx="305">
                  <c:v>8.8440030000000025</c:v>
                </c:pt>
                <c:pt idx="306">
                  <c:v>8.8450770000000034</c:v>
                </c:pt>
                <c:pt idx="307">
                  <c:v>8.8461640000000017</c:v>
                </c:pt>
                <c:pt idx="308">
                  <c:v>8.8472670000000004</c:v>
                </c:pt>
                <c:pt idx="309">
                  <c:v>8.8483839999999994</c:v>
                </c:pt>
                <c:pt idx="310">
                  <c:v>8.8495150000000002</c:v>
                </c:pt>
                <c:pt idx="311">
                  <c:v>8.8506610000000006</c:v>
                </c:pt>
                <c:pt idx="312">
                  <c:v>8.8518220000000003</c:v>
                </c:pt>
                <c:pt idx="313">
                  <c:v>8.8529970000000286</c:v>
                </c:pt>
                <c:pt idx="314">
                  <c:v>8.8541880000000006</c:v>
                </c:pt>
                <c:pt idx="315">
                  <c:v>8.8553930000000047</c:v>
                </c:pt>
                <c:pt idx="316">
                  <c:v>8.8566130000000047</c:v>
                </c:pt>
                <c:pt idx="317">
                  <c:v>8.8578480000000006</c:v>
                </c:pt>
                <c:pt idx="318">
                  <c:v>8.8590980000000048</c:v>
                </c:pt>
                <c:pt idx="319">
                  <c:v>8.8603630000000013</c:v>
                </c:pt>
                <c:pt idx="320">
                  <c:v>8.8616440000000267</c:v>
                </c:pt>
                <c:pt idx="321">
                  <c:v>8.8629390000000363</c:v>
                </c:pt>
                <c:pt idx="322">
                  <c:v>8.8642490000000027</c:v>
                </c:pt>
                <c:pt idx="323">
                  <c:v>8.8655750000000246</c:v>
                </c:pt>
                <c:pt idx="324">
                  <c:v>8.8669160000000247</c:v>
                </c:pt>
                <c:pt idx="325">
                  <c:v>8.8682719999999993</c:v>
                </c:pt>
                <c:pt idx="326">
                  <c:v>8.8696440000000347</c:v>
                </c:pt>
                <c:pt idx="327">
                  <c:v>8.8710310000000003</c:v>
                </c:pt>
                <c:pt idx="328">
                  <c:v>8.8724330000000364</c:v>
                </c:pt>
                <c:pt idx="329">
                  <c:v>8.8738500000000027</c:v>
                </c:pt>
                <c:pt idx="330">
                  <c:v>8.8752830000000067</c:v>
                </c:pt>
                <c:pt idx="331">
                  <c:v>8.8767310000000048</c:v>
                </c:pt>
                <c:pt idx="332">
                  <c:v>8.8781950000000016</c:v>
                </c:pt>
                <c:pt idx="333">
                  <c:v>8.8796740000000067</c:v>
                </c:pt>
                <c:pt idx="334">
                  <c:v>8.8811680000000006</c:v>
                </c:pt>
                <c:pt idx="335">
                  <c:v>8.8826780000000003</c:v>
                </c:pt>
                <c:pt idx="336">
                  <c:v>8.8842030000000012</c:v>
                </c:pt>
                <c:pt idx="337">
                  <c:v>8.8857430000000068</c:v>
                </c:pt>
                <c:pt idx="338">
                  <c:v>8.8872990000000005</c:v>
                </c:pt>
                <c:pt idx="339">
                  <c:v>8.8888700000000025</c:v>
                </c:pt>
                <c:pt idx="340">
                  <c:v>8.8904560000000306</c:v>
                </c:pt>
                <c:pt idx="341">
                  <c:v>8.8920580000000005</c:v>
                </c:pt>
                <c:pt idx="342">
                  <c:v>8.893675</c:v>
                </c:pt>
                <c:pt idx="343">
                  <c:v>8.8953070000000007</c:v>
                </c:pt>
                <c:pt idx="344">
                  <c:v>8.8969540000000027</c:v>
                </c:pt>
                <c:pt idx="345">
                  <c:v>8.8986170000000016</c:v>
                </c:pt>
                <c:pt idx="346">
                  <c:v>8.9002950000000016</c:v>
                </c:pt>
                <c:pt idx="347">
                  <c:v>8.9019870000000001</c:v>
                </c:pt>
                <c:pt idx="348">
                  <c:v>8.9036960000000267</c:v>
                </c:pt>
                <c:pt idx="349">
                  <c:v>8.9054190000000268</c:v>
                </c:pt>
                <c:pt idx="350">
                  <c:v>8.9071570000000015</c:v>
                </c:pt>
                <c:pt idx="351">
                  <c:v>8.9089100000000006</c:v>
                </c:pt>
                <c:pt idx="352">
                  <c:v>8.9106780000000008</c:v>
                </c:pt>
                <c:pt idx="353">
                  <c:v>8.9124610000000004</c:v>
                </c:pt>
                <c:pt idx="354">
                  <c:v>8.9142589999999995</c:v>
                </c:pt>
                <c:pt idx="355">
                  <c:v>8.9160719999999998</c:v>
                </c:pt>
                <c:pt idx="356">
                  <c:v>8.9178990000000002</c:v>
                </c:pt>
                <c:pt idx="357">
                  <c:v>8.9197410000000001</c:v>
                </c:pt>
                <c:pt idx="358">
                  <c:v>8.9215980000000012</c:v>
                </c:pt>
                <c:pt idx="359">
                  <c:v>8.92347</c:v>
                </c:pt>
                <c:pt idx="360">
                  <c:v>8.9253560000000007</c:v>
                </c:pt>
                <c:pt idx="361">
                  <c:v>8.9272560000000016</c:v>
                </c:pt>
                <c:pt idx="362">
                  <c:v>8.9291710000000002</c:v>
                </c:pt>
                <c:pt idx="363">
                  <c:v>8.9311000000000025</c:v>
                </c:pt>
                <c:pt idx="364">
                  <c:v>8.9330440000000007</c:v>
                </c:pt>
                <c:pt idx="365">
                  <c:v>8.9350020000000008</c:v>
                </c:pt>
                <c:pt idx="366">
                  <c:v>8.9369739999999993</c:v>
                </c:pt>
                <c:pt idx="367">
                  <c:v>8.9389599999999998</c:v>
                </c:pt>
                <c:pt idx="368">
                  <c:v>8.9409600000000005</c:v>
                </c:pt>
                <c:pt idx="369">
                  <c:v>8.9429739999999995</c:v>
                </c:pt>
                <c:pt idx="370">
                  <c:v>8.9450020000000006</c:v>
                </c:pt>
                <c:pt idx="371">
                  <c:v>8.947044</c:v>
                </c:pt>
                <c:pt idx="372">
                  <c:v>8.9490990000000004</c:v>
                </c:pt>
                <c:pt idx="373">
                  <c:v>8.9511690000000002</c:v>
                </c:pt>
                <c:pt idx="374">
                  <c:v>8.9532510000000016</c:v>
                </c:pt>
                <c:pt idx="375">
                  <c:v>8.9553480000000008</c:v>
                </c:pt>
                <c:pt idx="376">
                  <c:v>8.9574580000000008</c:v>
                </c:pt>
                <c:pt idx="377">
                  <c:v>8.9595810000000267</c:v>
                </c:pt>
                <c:pt idx="378">
                  <c:v>8.9617170000000002</c:v>
                </c:pt>
                <c:pt idx="379">
                  <c:v>8.9638670000000005</c:v>
                </c:pt>
                <c:pt idx="380">
                  <c:v>8.9660290000000007</c:v>
                </c:pt>
                <c:pt idx="381">
                  <c:v>8.9682050000000011</c:v>
                </c:pt>
                <c:pt idx="382">
                  <c:v>8.9703940000000006</c:v>
                </c:pt>
                <c:pt idx="383">
                  <c:v>8.972596000000042</c:v>
                </c:pt>
                <c:pt idx="384">
                  <c:v>8.9748100000000015</c:v>
                </c:pt>
                <c:pt idx="385">
                  <c:v>8.9770370000000028</c:v>
                </c:pt>
                <c:pt idx="386">
                  <c:v>8.9792770000000015</c:v>
                </c:pt>
                <c:pt idx="387">
                  <c:v>8.9815290000000001</c:v>
                </c:pt>
                <c:pt idx="388">
                  <c:v>8.9837940000000067</c:v>
                </c:pt>
                <c:pt idx="389">
                  <c:v>8.9860710000000008</c:v>
                </c:pt>
                <c:pt idx="390">
                  <c:v>8.9883600000000001</c:v>
                </c:pt>
                <c:pt idx="391">
                  <c:v>8.9906620000000004</c:v>
                </c:pt>
                <c:pt idx="392">
                  <c:v>8.9929760000000005</c:v>
                </c:pt>
                <c:pt idx="393">
                  <c:v>8.9953010000000013</c:v>
                </c:pt>
                <c:pt idx="394">
                  <c:v>8.9976390000000048</c:v>
                </c:pt>
                <c:pt idx="395">
                  <c:v>8.9999890000000047</c:v>
                </c:pt>
                <c:pt idx="396">
                  <c:v>9.0023500000000034</c:v>
                </c:pt>
                <c:pt idx="397">
                  <c:v>9.0047230000000003</c:v>
                </c:pt>
                <c:pt idx="398">
                  <c:v>9.0071080000000006</c:v>
                </c:pt>
                <c:pt idx="399">
                  <c:v>9.0095040000000068</c:v>
                </c:pt>
                <c:pt idx="400">
                  <c:v>9.0119109999999996</c:v>
                </c:pt>
                <c:pt idx="401">
                  <c:v>9.0143299999999993</c:v>
                </c:pt>
                <c:pt idx="402">
                  <c:v>9.0167600000000014</c:v>
                </c:pt>
                <c:pt idx="403">
                  <c:v>9.0192020000000017</c:v>
                </c:pt>
                <c:pt idx="404">
                  <c:v>9.0216539999999998</c:v>
                </c:pt>
                <c:pt idx="405">
                  <c:v>9.0241170000000004</c:v>
                </c:pt>
                <c:pt idx="406">
                  <c:v>9.0265920000000008</c:v>
                </c:pt>
                <c:pt idx="407">
                  <c:v>9.0290770000000009</c:v>
                </c:pt>
                <c:pt idx="408">
                  <c:v>9.0315729999999999</c:v>
                </c:pt>
                <c:pt idx="409">
                  <c:v>9.0340789999999984</c:v>
                </c:pt>
                <c:pt idx="410">
                  <c:v>9.0365960000000047</c:v>
                </c:pt>
                <c:pt idx="411">
                  <c:v>9.0391239999999993</c:v>
                </c:pt>
                <c:pt idx="412">
                  <c:v>9.0416619999999988</c:v>
                </c:pt>
                <c:pt idx="413">
                  <c:v>9.0442099999999996</c:v>
                </c:pt>
                <c:pt idx="414">
                  <c:v>9.0467689999999994</c:v>
                </c:pt>
                <c:pt idx="415">
                  <c:v>9.0493370000000013</c:v>
                </c:pt>
                <c:pt idx="416">
                  <c:v>9.0519160000000003</c:v>
                </c:pt>
                <c:pt idx="417">
                  <c:v>9.0545050000000007</c:v>
                </c:pt>
                <c:pt idx="418">
                  <c:v>9.0571030000000015</c:v>
                </c:pt>
                <c:pt idx="419">
                  <c:v>9.0597120000000047</c:v>
                </c:pt>
                <c:pt idx="420">
                  <c:v>9.0623300000000047</c:v>
                </c:pt>
                <c:pt idx="421">
                  <c:v>9.0649580000000007</c:v>
                </c:pt>
                <c:pt idx="422">
                  <c:v>9.0675950000000007</c:v>
                </c:pt>
                <c:pt idx="423">
                  <c:v>9.0702420000000004</c:v>
                </c:pt>
                <c:pt idx="424">
                  <c:v>9.0728980000000004</c:v>
                </c:pt>
                <c:pt idx="425">
                  <c:v>9.0755640000000248</c:v>
                </c:pt>
                <c:pt idx="426">
                  <c:v>9.0782380000000025</c:v>
                </c:pt>
                <c:pt idx="427">
                  <c:v>9.0809219999999993</c:v>
                </c:pt>
                <c:pt idx="428">
                  <c:v>9.083615</c:v>
                </c:pt>
                <c:pt idx="429">
                  <c:v>9.0863180000000003</c:v>
                </c:pt>
                <c:pt idx="430">
                  <c:v>9.089029</c:v>
                </c:pt>
                <c:pt idx="431">
                  <c:v>9.0917490000000001</c:v>
                </c:pt>
                <c:pt idx="432">
                  <c:v>9.0944770000000013</c:v>
                </c:pt>
                <c:pt idx="433">
                  <c:v>9.0972150000000003</c:v>
                </c:pt>
                <c:pt idx="434">
                  <c:v>9.0999610000000004</c:v>
                </c:pt>
                <c:pt idx="435">
                  <c:v>9.1027150000000034</c:v>
                </c:pt>
                <c:pt idx="436">
                  <c:v>9.1054780000000015</c:v>
                </c:pt>
                <c:pt idx="437">
                  <c:v>9.10825</c:v>
                </c:pt>
                <c:pt idx="438">
                  <c:v>9.1110299999999995</c:v>
                </c:pt>
                <c:pt idx="439">
                  <c:v>9.1138180000000002</c:v>
                </c:pt>
                <c:pt idx="440">
                  <c:v>9.1166140000000002</c:v>
                </c:pt>
                <c:pt idx="441">
                  <c:v>9.1194190000000006</c:v>
                </c:pt>
                <c:pt idx="442">
                  <c:v>9.1222310000000011</c:v>
                </c:pt>
                <c:pt idx="443">
                  <c:v>9.1250520000000002</c:v>
                </c:pt>
                <c:pt idx="444">
                  <c:v>9.1278799999999993</c:v>
                </c:pt>
                <c:pt idx="445">
                  <c:v>9.1307159999999996</c:v>
                </c:pt>
                <c:pt idx="446">
                  <c:v>9.133560000000001</c:v>
                </c:pt>
                <c:pt idx="447">
                  <c:v>9.136412</c:v>
                </c:pt>
                <c:pt idx="448">
                  <c:v>9.1392709999999973</c:v>
                </c:pt>
                <c:pt idx="449">
                  <c:v>9.142138000000001</c:v>
                </c:pt>
                <c:pt idx="450">
                  <c:v>9.1450130000000005</c:v>
                </c:pt>
                <c:pt idx="451">
                  <c:v>9.1478950000000001</c:v>
                </c:pt>
                <c:pt idx="452">
                  <c:v>9.1507840000000247</c:v>
                </c:pt>
                <c:pt idx="453">
                  <c:v>9.1536800000000067</c:v>
                </c:pt>
                <c:pt idx="454">
                  <c:v>9.1565840000000289</c:v>
                </c:pt>
                <c:pt idx="455">
                  <c:v>9.1594950000000068</c:v>
                </c:pt>
                <c:pt idx="456">
                  <c:v>9.1624130000000008</c:v>
                </c:pt>
                <c:pt idx="457">
                  <c:v>9.1653390000000048</c:v>
                </c:pt>
                <c:pt idx="458">
                  <c:v>9.1682709999999972</c:v>
                </c:pt>
                <c:pt idx="459">
                  <c:v>9.1712100000000003</c:v>
                </c:pt>
                <c:pt idx="460">
                  <c:v>9.174156</c:v>
                </c:pt>
                <c:pt idx="461">
                  <c:v>9.1771080000000005</c:v>
                </c:pt>
                <c:pt idx="462">
                  <c:v>9.1800680000000003</c:v>
                </c:pt>
                <c:pt idx="463">
                  <c:v>9.1830340000000028</c:v>
                </c:pt>
                <c:pt idx="464">
                  <c:v>9.186007</c:v>
                </c:pt>
                <c:pt idx="465">
                  <c:v>9.1889860000000017</c:v>
                </c:pt>
                <c:pt idx="466">
                  <c:v>9.191971999999998</c:v>
                </c:pt>
                <c:pt idx="467">
                  <c:v>9.1949649999999998</c:v>
                </c:pt>
                <c:pt idx="468">
                  <c:v>9.1979640000000007</c:v>
                </c:pt>
                <c:pt idx="469">
                  <c:v>9.2009689999999988</c:v>
                </c:pt>
                <c:pt idx="470">
                  <c:v>9.2039799999999996</c:v>
                </c:pt>
                <c:pt idx="471">
                  <c:v>9.2069980000000005</c:v>
                </c:pt>
                <c:pt idx="472">
                  <c:v>9.2100219999999986</c:v>
                </c:pt>
                <c:pt idx="473">
                  <c:v>9.2130519999999994</c:v>
                </c:pt>
                <c:pt idx="474">
                  <c:v>9.2160880000000009</c:v>
                </c:pt>
                <c:pt idx="475">
                  <c:v>9.2191299999999998</c:v>
                </c:pt>
                <c:pt idx="476">
                  <c:v>9.2221779999999995</c:v>
                </c:pt>
                <c:pt idx="477">
                  <c:v>9.2252320000000001</c:v>
                </c:pt>
                <c:pt idx="478">
                  <c:v>9.2282919999999979</c:v>
                </c:pt>
                <c:pt idx="479">
                  <c:v>9.2313569999999991</c:v>
                </c:pt>
                <c:pt idx="480">
                  <c:v>9.2344289999999987</c:v>
                </c:pt>
                <c:pt idx="481">
                  <c:v>9.2375059999999998</c:v>
                </c:pt>
                <c:pt idx="482">
                  <c:v>9.2405890000000017</c:v>
                </c:pt>
                <c:pt idx="483">
                  <c:v>9.2436769999999999</c:v>
                </c:pt>
                <c:pt idx="484">
                  <c:v>9.2467709999999972</c:v>
                </c:pt>
                <c:pt idx="485">
                  <c:v>9.2498709999999971</c:v>
                </c:pt>
                <c:pt idx="486">
                  <c:v>9.2529760000000003</c:v>
                </c:pt>
                <c:pt idx="487">
                  <c:v>9.2560860000000247</c:v>
                </c:pt>
                <c:pt idx="488">
                  <c:v>9.2592020000000002</c:v>
                </c:pt>
                <c:pt idx="489">
                  <c:v>9.2623230000000003</c:v>
                </c:pt>
                <c:pt idx="490">
                  <c:v>9.2654490000000287</c:v>
                </c:pt>
                <c:pt idx="491">
                  <c:v>9.2685810000000011</c:v>
                </c:pt>
                <c:pt idx="492">
                  <c:v>9.2717179999999999</c:v>
                </c:pt>
                <c:pt idx="493">
                  <c:v>9.2748589999999993</c:v>
                </c:pt>
                <c:pt idx="494">
                  <c:v>9.2780070000000006</c:v>
                </c:pt>
                <c:pt idx="495">
                  <c:v>9.2811589999999988</c:v>
                </c:pt>
                <c:pt idx="496">
                  <c:v>9.2843159999999987</c:v>
                </c:pt>
                <c:pt idx="497">
                  <c:v>9.2874780000000001</c:v>
                </c:pt>
                <c:pt idx="498">
                  <c:v>9.2906450000000014</c:v>
                </c:pt>
                <c:pt idx="499">
                  <c:v>9.2938170000000024</c:v>
                </c:pt>
                <c:pt idx="500">
                  <c:v>9.2969939999999998</c:v>
                </c:pt>
                <c:pt idx="501">
                  <c:v>9.3001750000000012</c:v>
                </c:pt>
                <c:pt idx="502">
                  <c:v>9.3033620000000017</c:v>
                </c:pt>
                <c:pt idx="503">
                  <c:v>9.3065530000000027</c:v>
                </c:pt>
                <c:pt idx="504">
                  <c:v>9.3097490000000267</c:v>
                </c:pt>
                <c:pt idx="505">
                  <c:v>9.3129490000000068</c:v>
                </c:pt>
                <c:pt idx="506">
                  <c:v>9.3161540000000027</c:v>
                </c:pt>
                <c:pt idx="507">
                  <c:v>9.3193640000000002</c:v>
                </c:pt>
                <c:pt idx="508">
                  <c:v>9.322578</c:v>
                </c:pt>
                <c:pt idx="509">
                  <c:v>9.3257970000000068</c:v>
                </c:pt>
                <c:pt idx="510">
                  <c:v>9.3290200000000034</c:v>
                </c:pt>
                <c:pt idx="511">
                  <c:v>9.3322470000000006</c:v>
                </c:pt>
                <c:pt idx="512">
                  <c:v>9.3354790000000047</c:v>
                </c:pt>
                <c:pt idx="513">
                  <c:v>9.3387150000000005</c:v>
                </c:pt>
                <c:pt idx="514">
                  <c:v>9.3419559999999997</c:v>
                </c:pt>
                <c:pt idx="515">
                  <c:v>9.3452010000000012</c:v>
                </c:pt>
                <c:pt idx="516">
                  <c:v>9.3484500000000015</c:v>
                </c:pt>
                <c:pt idx="517">
                  <c:v>9.3517030000000005</c:v>
                </c:pt>
                <c:pt idx="518">
                  <c:v>9.3549610000000012</c:v>
                </c:pt>
                <c:pt idx="519">
                  <c:v>9.3582219999999996</c:v>
                </c:pt>
                <c:pt idx="520">
                  <c:v>9.3614880000000067</c:v>
                </c:pt>
                <c:pt idx="521">
                  <c:v>9.3647580000000001</c:v>
                </c:pt>
                <c:pt idx="522">
                  <c:v>9.3680320000000048</c:v>
                </c:pt>
                <c:pt idx="523">
                  <c:v>9.3713090000000001</c:v>
                </c:pt>
                <c:pt idx="524">
                  <c:v>9.3745910000000006</c:v>
                </c:pt>
                <c:pt idx="525">
                  <c:v>9.3778770000000016</c:v>
                </c:pt>
                <c:pt idx="526">
                  <c:v>9.3811670000000014</c:v>
                </c:pt>
                <c:pt idx="527">
                  <c:v>9.3844600000000007</c:v>
                </c:pt>
                <c:pt idx="528">
                  <c:v>9.3877570000000006</c:v>
                </c:pt>
                <c:pt idx="529">
                  <c:v>9.3910590000000003</c:v>
                </c:pt>
                <c:pt idx="530">
                  <c:v>9.3943639999999995</c:v>
                </c:pt>
                <c:pt idx="531">
                  <c:v>9.397672</c:v>
                </c:pt>
                <c:pt idx="532">
                  <c:v>9.4009850000000004</c:v>
                </c:pt>
                <c:pt idx="533">
                  <c:v>9.4043010000000002</c:v>
                </c:pt>
                <c:pt idx="534">
                  <c:v>9.4076210000000025</c:v>
                </c:pt>
                <c:pt idx="535">
                  <c:v>9.4109440000000006</c:v>
                </c:pt>
                <c:pt idx="536">
                  <c:v>9.4142709999999994</c:v>
                </c:pt>
                <c:pt idx="537">
                  <c:v>9.4176020000000005</c:v>
                </c:pt>
                <c:pt idx="538">
                  <c:v>9.4209360000000046</c:v>
                </c:pt>
                <c:pt idx="539">
                  <c:v>9.4242729999999995</c:v>
                </c:pt>
                <c:pt idx="540">
                  <c:v>9.4276150000000012</c:v>
                </c:pt>
                <c:pt idx="541">
                  <c:v>9.4309589999999996</c:v>
                </c:pt>
                <c:pt idx="542">
                  <c:v>9.4343070000000004</c:v>
                </c:pt>
                <c:pt idx="543">
                  <c:v>9.437659</c:v>
                </c:pt>
                <c:pt idx="544">
                  <c:v>9.4410129999999999</c:v>
                </c:pt>
                <c:pt idx="545">
                  <c:v>9.4443719999999889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271872"/>
        <c:axId val="168272448"/>
      </c:scatterChart>
      <c:valAx>
        <c:axId val="168271872"/>
        <c:scaling>
          <c:orientation val="minMax"/>
          <c:max val="35"/>
          <c:min val="2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x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68272448"/>
        <c:crosses val="autoZero"/>
        <c:crossBetween val="midCat"/>
      </c:valAx>
      <c:valAx>
        <c:axId val="168272448"/>
        <c:scaling>
          <c:orientation val="minMax"/>
          <c:max val="9.5"/>
          <c:min val="7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/>
                  <a:t>p</a:t>
                </a:r>
                <a:r>
                  <a:rPr lang="en-US" baseline="-25000" dirty="0"/>
                  <a:t>0</a:t>
                </a:r>
              </a:p>
            </c:rich>
          </c:tx>
          <c:layout>
            <c:manualLayout>
              <c:xMode val="edge"/>
              <c:yMode val="edge"/>
              <c:x val="2.7777777777778019E-2"/>
              <c:y val="0.4042145123336384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68271872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559443958394145"/>
          <c:y val="8.7379452568428967E-2"/>
          <c:w val="0.68220411224259503"/>
          <c:h val="0.805767716535435"/>
        </c:manualLayout>
      </c:layout>
      <c:scatterChart>
        <c:scatterStyle val="smoothMarker"/>
        <c:varyColors val="0"/>
        <c:ser>
          <c:idx val="0"/>
          <c:order val="0"/>
          <c:spPr>
            <a:ln w="25400">
              <a:solidFill>
                <a:schemeClr val="tx2"/>
              </a:solidFill>
            </a:ln>
          </c:spPr>
          <c:marker>
            <c:symbol val="none"/>
          </c:marker>
          <c:xVal>
            <c:numRef>
              <c:f>Sheet1!$A$1:$A$6</c:f>
              <c:numCache>
                <c:formatCode>General</c:formatCode>
                <c:ptCount val="6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</c:numCache>
            </c:numRef>
          </c:xVal>
          <c:yVal>
            <c:numRef>
              <c:f>Sheet1!$E$1:$E$6</c:f>
              <c:numCache>
                <c:formatCode>0.00E+00</c:formatCode>
                <c:ptCount val="6"/>
                <c:pt idx="0">
                  <c:v>3.3900000000000133E-7</c:v>
                </c:pt>
                <c:pt idx="1">
                  <c:v>8.0800000000000311E-6</c:v>
                </c:pt>
                <c:pt idx="2">
                  <c:v>2.2000000000000101E-4</c:v>
                </c:pt>
                <c:pt idx="3">
                  <c:v>4.1900000000000001E-3</c:v>
                </c:pt>
                <c:pt idx="4">
                  <c:v>4.2600000000000013E-2</c:v>
                </c:pt>
                <c:pt idx="5">
                  <c:v>0.21600000000000039</c:v>
                </c:pt>
              </c:numCache>
            </c:numRef>
          </c:yVal>
          <c:smooth val="1"/>
        </c:ser>
        <c:ser>
          <c:idx val="1"/>
          <c:order val="1"/>
          <c:spPr>
            <a:ln w="34925">
              <a:solidFill>
                <a:srgbClr val="FF0000"/>
              </a:solidFill>
              <a:prstDash val="dash"/>
            </a:ln>
          </c:spPr>
          <c:marker>
            <c:symbol val="none"/>
          </c:marker>
          <c:xVal>
            <c:numRef>
              <c:f>Sheet1!$A$1:$A$6</c:f>
              <c:numCache>
                <c:formatCode>General</c:formatCode>
                <c:ptCount val="6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</c:numCache>
            </c:numRef>
          </c:xVal>
          <c:yVal>
            <c:numRef>
              <c:f>Sheet1!$F$1:$F$6</c:f>
              <c:numCache>
                <c:formatCode>0.00E+00</c:formatCode>
                <c:ptCount val="6"/>
                <c:pt idx="0">
                  <c:v>2.6900000000000147E-7</c:v>
                </c:pt>
                <c:pt idx="1">
                  <c:v>7.6100000000000262E-6</c:v>
                </c:pt>
                <c:pt idx="2">
                  <c:v>2.3900000000000001E-4</c:v>
                </c:pt>
                <c:pt idx="3">
                  <c:v>4.4200000000000003E-3</c:v>
                </c:pt>
                <c:pt idx="4">
                  <c:v>3.9699999999999999E-2</c:v>
                </c:pt>
                <c:pt idx="5">
                  <c:v>0.191</c:v>
                </c:pt>
              </c:numCache>
            </c:numRef>
          </c:yVal>
          <c:smooth val="1"/>
        </c:ser>
        <c:ser>
          <c:idx val="2"/>
          <c:order val="2"/>
          <c:spPr>
            <a:ln w="44450">
              <a:solidFill>
                <a:srgbClr val="00B050"/>
              </a:solidFill>
              <a:prstDash val="sysDot"/>
            </a:ln>
          </c:spPr>
          <c:marker>
            <c:symbol val="none"/>
          </c:marker>
          <c:xVal>
            <c:numRef>
              <c:f>Sheet1!$A$1:$A$6</c:f>
              <c:numCache>
                <c:formatCode>General</c:formatCode>
                <c:ptCount val="6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</c:numCache>
            </c:numRef>
          </c:xVal>
          <c:yVal>
            <c:numRef>
              <c:f>Sheet1!$G$1:$G$6</c:f>
              <c:numCache>
                <c:formatCode>0.00E+00</c:formatCode>
                <c:ptCount val="6"/>
                <c:pt idx="0">
                  <c:v>2.580000000000016E-7</c:v>
                </c:pt>
                <c:pt idx="1">
                  <c:v>5.9600000000000276E-6</c:v>
                </c:pt>
                <c:pt idx="2">
                  <c:v>1.4799999999999999E-4</c:v>
                </c:pt>
                <c:pt idx="3">
                  <c:v>2.8800000000000002E-3</c:v>
                </c:pt>
                <c:pt idx="4">
                  <c:v>3.2900000000000006E-2</c:v>
                </c:pt>
                <c:pt idx="5">
                  <c:v>0.18800000000000042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275328"/>
        <c:axId val="168275904"/>
      </c:scatterChart>
      <c:valAx>
        <c:axId val="168275328"/>
        <c:scaling>
          <c:orientation val="minMax"/>
          <c:max val="8"/>
          <c:min val="3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55405074365704288"/>
              <c:y val="0.928571428571428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68275904"/>
        <c:crossesAt val="1.000000000000009E-8"/>
        <c:crossBetween val="midCat"/>
      </c:valAx>
      <c:valAx>
        <c:axId val="168275904"/>
        <c:scaling>
          <c:logBase val="10"/>
          <c:orientation val="minMax"/>
          <c:max val="1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2.8937412663481411E-2"/>
              <c:y val="0.36678441236512138"/>
            </c:manualLayout>
          </c:layout>
          <c:overlay val="0"/>
        </c:title>
        <c:numFmt formatCode="0.00E+0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68275328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581700915434387"/>
          <c:y val="2.9862680208452189E-2"/>
          <c:w val="0.7154533992074501"/>
          <c:h val="0.817781423155441"/>
        </c:manualLayout>
      </c:layout>
      <c:scatterChart>
        <c:scatterStyle val="smoothMarker"/>
        <c:varyColors val="0"/>
        <c:ser>
          <c:idx val="0"/>
          <c:order val="0"/>
          <c:spPr>
            <a:ln w="25400">
              <a:solidFill>
                <a:schemeClr val="tx2"/>
              </a:solidFill>
            </a:ln>
          </c:spPr>
          <c:marker>
            <c:symbol val="none"/>
          </c:marker>
          <c:xVal>
            <c:numRef>
              <c:f>Sheet1!$A$1:$A$6</c:f>
              <c:numCache>
                <c:formatCode>General</c:formatCode>
                <c:ptCount val="6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</c:numCache>
            </c:numRef>
          </c:xVal>
          <c:yVal>
            <c:numRef>
              <c:f>Sheet1!$B$1:$B$6</c:f>
              <c:numCache>
                <c:formatCode>0.00E+00</c:formatCode>
                <c:ptCount val="6"/>
                <c:pt idx="0">
                  <c:v>7.3200000000000404E-8</c:v>
                </c:pt>
                <c:pt idx="1">
                  <c:v>4.4300000000000287E-6</c:v>
                </c:pt>
                <c:pt idx="2">
                  <c:v>1.7200000000000052E-4</c:v>
                </c:pt>
                <c:pt idx="3">
                  <c:v>3.6400000000000108E-3</c:v>
                </c:pt>
                <c:pt idx="4">
                  <c:v>3.8300000000000001E-2</c:v>
                </c:pt>
                <c:pt idx="5">
                  <c:v>0.19800000000000001</c:v>
                </c:pt>
              </c:numCache>
            </c:numRef>
          </c:yVal>
          <c:smooth val="1"/>
        </c:ser>
        <c:ser>
          <c:idx val="1"/>
          <c:order val="1"/>
          <c:spPr>
            <a:ln w="34925">
              <a:prstDash val="dash"/>
            </a:ln>
          </c:spPr>
          <c:marker>
            <c:symbol val="none"/>
          </c:marker>
          <c:xVal>
            <c:numRef>
              <c:f>Sheet1!$A$1:$A$6</c:f>
              <c:numCache>
                <c:formatCode>General</c:formatCode>
                <c:ptCount val="6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</c:numCache>
            </c:numRef>
          </c:xVal>
          <c:yVal>
            <c:numRef>
              <c:f>Sheet1!$C$1:$C$6</c:f>
              <c:numCache>
                <c:formatCode>0.00E+00</c:formatCode>
                <c:ptCount val="6"/>
                <c:pt idx="0">
                  <c:v>6.2400000000000426E-8</c:v>
                </c:pt>
                <c:pt idx="1">
                  <c:v>3.8200000000000159E-6</c:v>
                </c:pt>
                <c:pt idx="2">
                  <c:v>1.6700000000000078E-4</c:v>
                </c:pt>
                <c:pt idx="3">
                  <c:v>4.1099999999999999E-3</c:v>
                </c:pt>
                <c:pt idx="4">
                  <c:v>4.5999999999999999E-2</c:v>
                </c:pt>
                <c:pt idx="5">
                  <c:v>0.21400000000000038</c:v>
                </c:pt>
              </c:numCache>
            </c:numRef>
          </c:yVal>
          <c:smooth val="1"/>
        </c:ser>
        <c:ser>
          <c:idx val="2"/>
          <c:order val="2"/>
          <c:spPr>
            <a:ln w="44450">
              <a:prstDash val="sysDot"/>
            </a:ln>
          </c:spPr>
          <c:marker>
            <c:symbol val="none"/>
          </c:marker>
          <c:xVal>
            <c:numRef>
              <c:f>Sheet1!$A$1:$A$6</c:f>
              <c:numCache>
                <c:formatCode>General</c:formatCode>
                <c:ptCount val="6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</c:numCache>
            </c:numRef>
          </c:xVal>
          <c:yVal>
            <c:numRef>
              <c:f>Sheet1!$D$1:$D$6</c:f>
              <c:numCache>
                <c:formatCode>0.00E+00</c:formatCode>
                <c:ptCount val="6"/>
                <c:pt idx="0">
                  <c:v>5.8100000000000315E-8</c:v>
                </c:pt>
                <c:pt idx="1">
                  <c:v>3.0000000000000145E-6</c:v>
                </c:pt>
                <c:pt idx="2">
                  <c:v>1.0399999999999998E-4</c:v>
                </c:pt>
                <c:pt idx="3">
                  <c:v>2.2600000000000085E-3</c:v>
                </c:pt>
                <c:pt idx="4">
                  <c:v>2.7700000000000002E-2</c:v>
                </c:pt>
                <c:pt idx="5">
                  <c:v>0.16900000000000001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277632"/>
        <c:axId val="168278208"/>
      </c:scatterChart>
      <c:valAx>
        <c:axId val="168277632"/>
        <c:scaling>
          <c:orientation val="minMax"/>
          <c:max val="8"/>
          <c:min val="3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560845336406122"/>
              <c:y val="0.8972625432690467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68278208"/>
        <c:crossesAt val="1.000000000000009E-8"/>
        <c:crossBetween val="midCat"/>
      </c:valAx>
      <c:valAx>
        <c:axId val="168278208"/>
        <c:scaling>
          <c:logBase val="10"/>
          <c:orientation val="minMax"/>
          <c:max val="1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1.0842210900108075E-2"/>
              <c:y val="0.37047645086031017"/>
            </c:manualLayout>
          </c:layout>
          <c:overlay val="0"/>
        </c:title>
        <c:numFmt formatCode="0.00E+00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68277632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688071758020549"/>
          <c:y val="1.3669127296588011E-2"/>
          <c:w val="0.87521073822082962"/>
          <c:h val="0.8326195683872849"/>
        </c:manualLayout>
      </c:layout>
      <c:scatterChart>
        <c:scatterStyle val="smoothMarker"/>
        <c:varyColors val="0"/>
        <c:ser>
          <c:idx val="1"/>
          <c:order val="0"/>
          <c:spPr>
            <a:ln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tunnelqtd!$A$1:$A$103</c:f>
              <c:numCache>
                <c:formatCode>General</c:formatCode>
                <c:ptCount val="103"/>
                <c:pt idx="0">
                  <c:v>3</c:v>
                </c:pt>
                <c:pt idx="1">
                  <c:v>3.3</c:v>
                </c:pt>
                <c:pt idx="2">
                  <c:v>3.6</c:v>
                </c:pt>
                <c:pt idx="3">
                  <c:v>3.9</c:v>
                </c:pt>
                <c:pt idx="4">
                  <c:v>4.2</c:v>
                </c:pt>
                <c:pt idx="5">
                  <c:v>4.5</c:v>
                </c:pt>
                <c:pt idx="6">
                  <c:v>4.8</c:v>
                </c:pt>
                <c:pt idx="7">
                  <c:v>5.0999999999999996</c:v>
                </c:pt>
                <c:pt idx="8">
                  <c:v>5.4</c:v>
                </c:pt>
                <c:pt idx="9">
                  <c:v>5.7</c:v>
                </c:pt>
                <c:pt idx="10">
                  <c:v>6</c:v>
                </c:pt>
                <c:pt idx="11">
                  <c:v>6.3</c:v>
                </c:pt>
                <c:pt idx="12">
                  <c:v>6.6</c:v>
                </c:pt>
                <c:pt idx="13">
                  <c:v>6.9</c:v>
                </c:pt>
                <c:pt idx="14">
                  <c:v>7.2</c:v>
                </c:pt>
                <c:pt idx="15">
                  <c:v>7.5</c:v>
                </c:pt>
                <c:pt idx="16">
                  <c:v>7.8</c:v>
                </c:pt>
                <c:pt idx="17">
                  <c:v>8.1</c:v>
                </c:pt>
                <c:pt idx="18">
                  <c:v>8.4</c:v>
                </c:pt>
                <c:pt idx="19">
                  <c:v>8.7000000000000011</c:v>
                </c:pt>
                <c:pt idx="20">
                  <c:v>9</c:v>
                </c:pt>
                <c:pt idx="21">
                  <c:v>9.3000000000000007</c:v>
                </c:pt>
                <c:pt idx="22">
                  <c:v>9.6</c:v>
                </c:pt>
                <c:pt idx="23">
                  <c:v>9.9</c:v>
                </c:pt>
                <c:pt idx="24">
                  <c:v>10.200000000000001</c:v>
                </c:pt>
                <c:pt idx="25">
                  <c:v>10.5</c:v>
                </c:pt>
                <c:pt idx="26">
                  <c:v>10.8</c:v>
                </c:pt>
                <c:pt idx="27">
                  <c:v>11.1</c:v>
                </c:pt>
                <c:pt idx="28">
                  <c:v>11.4</c:v>
                </c:pt>
                <c:pt idx="29">
                  <c:v>11.7</c:v>
                </c:pt>
                <c:pt idx="30">
                  <c:v>12</c:v>
                </c:pt>
                <c:pt idx="31">
                  <c:v>12.3</c:v>
                </c:pt>
                <c:pt idx="32">
                  <c:v>12.6</c:v>
                </c:pt>
                <c:pt idx="33">
                  <c:v>12.9</c:v>
                </c:pt>
                <c:pt idx="34">
                  <c:v>13.2</c:v>
                </c:pt>
                <c:pt idx="35">
                  <c:v>13.5</c:v>
                </c:pt>
                <c:pt idx="36">
                  <c:v>13.8</c:v>
                </c:pt>
                <c:pt idx="37">
                  <c:v>14.1</c:v>
                </c:pt>
                <c:pt idx="38">
                  <c:v>14.4</c:v>
                </c:pt>
                <c:pt idx="39">
                  <c:v>14.7</c:v>
                </c:pt>
                <c:pt idx="40">
                  <c:v>15</c:v>
                </c:pt>
                <c:pt idx="41">
                  <c:v>15.3</c:v>
                </c:pt>
                <c:pt idx="42">
                  <c:v>15.6</c:v>
                </c:pt>
                <c:pt idx="43">
                  <c:v>15.9</c:v>
                </c:pt>
                <c:pt idx="44">
                  <c:v>16.2</c:v>
                </c:pt>
                <c:pt idx="45">
                  <c:v>16.5</c:v>
                </c:pt>
                <c:pt idx="46">
                  <c:v>16.8</c:v>
                </c:pt>
                <c:pt idx="47">
                  <c:v>17.100000000000001</c:v>
                </c:pt>
                <c:pt idx="48">
                  <c:v>17.399999999999999</c:v>
                </c:pt>
                <c:pt idx="49">
                  <c:v>17.7</c:v>
                </c:pt>
                <c:pt idx="50">
                  <c:v>18</c:v>
                </c:pt>
                <c:pt idx="51">
                  <c:v>18.3</c:v>
                </c:pt>
                <c:pt idx="52">
                  <c:v>18.600000000000001</c:v>
                </c:pt>
                <c:pt idx="53">
                  <c:v>18.899999999999999</c:v>
                </c:pt>
                <c:pt idx="54">
                  <c:v>19.2</c:v>
                </c:pt>
                <c:pt idx="55">
                  <c:v>19.5</c:v>
                </c:pt>
                <c:pt idx="56">
                  <c:v>19.8</c:v>
                </c:pt>
                <c:pt idx="57">
                  <c:v>20.100000000000001</c:v>
                </c:pt>
                <c:pt idx="58">
                  <c:v>20.399999999999999</c:v>
                </c:pt>
                <c:pt idx="59">
                  <c:v>20.7</c:v>
                </c:pt>
                <c:pt idx="60">
                  <c:v>21</c:v>
                </c:pt>
                <c:pt idx="61">
                  <c:v>21.3</c:v>
                </c:pt>
                <c:pt idx="62">
                  <c:v>21.6</c:v>
                </c:pt>
                <c:pt idx="63">
                  <c:v>21.9</c:v>
                </c:pt>
                <c:pt idx="64">
                  <c:v>22.2</c:v>
                </c:pt>
                <c:pt idx="65">
                  <c:v>22.5</c:v>
                </c:pt>
                <c:pt idx="66">
                  <c:v>22.8</c:v>
                </c:pt>
                <c:pt idx="67">
                  <c:v>23.1</c:v>
                </c:pt>
                <c:pt idx="68">
                  <c:v>23.4</c:v>
                </c:pt>
                <c:pt idx="69">
                  <c:v>23.7</c:v>
                </c:pt>
                <c:pt idx="70">
                  <c:v>24</c:v>
                </c:pt>
                <c:pt idx="71">
                  <c:v>24.3</c:v>
                </c:pt>
                <c:pt idx="72">
                  <c:v>24.6</c:v>
                </c:pt>
                <c:pt idx="73">
                  <c:v>24.9</c:v>
                </c:pt>
                <c:pt idx="74">
                  <c:v>25.2</c:v>
                </c:pt>
                <c:pt idx="75">
                  <c:v>25.5</c:v>
                </c:pt>
                <c:pt idx="76">
                  <c:v>25.8</c:v>
                </c:pt>
                <c:pt idx="77">
                  <c:v>26.1</c:v>
                </c:pt>
                <c:pt idx="78">
                  <c:v>26.4</c:v>
                </c:pt>
                <c:pt idx="79">
                  <c:v>26.7</c:v>
                </c:pt>
                <c:pt idx="80">
                  <c:v>27</c:v>
                </c:pt>
                <c:pt idx="81">
                  <c:v>27.3</c:v>
                </c:pt>
                <c:pt idx="82">
                  <c:v>27.6</c:v>
                </c:pt>
                <c:pt idx="83">
                  <c:v>27.9</c:v>
                </c:pt>
                <c:pt idx="84">
                  <c:v>28.2</c:v>
                </c:pt>
                <c:pt idx="85">
                  <c:v>28.5</c:v>
                </c:pt>
                <c:pt idx="86">
                  <c:v>28.8</c:v>
                </c:pt>
                <c:pt idx="87">
                  <c:v>29.1</c:v>
                </c:pt>
                <c:pt idx="88">
                  <c:v>29.4</c:v>
                </c:pt>
                <c:pt idx="89">
                  <c:v>29.7</c:v>
                </c:pt>
                <c:pt idx="90">
                  <c:v>30</c:v>
                </c:pt>
                <c:pt idx="91">
                  <c:v>30.3</c:v>
                </c:pt>
                <c:pt idx="92">
                  <c:v>30.6</c:v>
                </c:pt>
                <c:pt idx="93">
                  <c:v>30.9</c:v>
                </c:pt>
                <c:pt idx="94">
                  <c:v>31.2</c:v>
                </c:pt>
                <c:pt idx="95">
                  <c:v>31.5</c:v>
                </c:pt>
                <c:pt idx="96">
                  <c:v>31.8</c:v>
                </c:pt>
                <c:pt idx="97">
                  <c:v>32.1</c:v>
                </c:pt>
                <c:pt idx="98">
                  <c:v>32.4</c:v>
                </c:pt>
                <c:pt idx="99">
                  <c:v>32.700000000000003</c:v>
                </c:pt>
                <c:pt idx="100">
                  <c:v>33</c:v>
                </c:pt>
              </c:numCache>
            </c:numRef>
          </c:xVal>
          <c:yVal>
            <c:numRef>
              <c:f>tunnelqtd!$C$1:$C$103</c:f>
              <c:numCache>
                <c:formatCode>0.00E+00</c:formatCode>
                <c:ptCount val="103"/>
                <c:pt idx="0">
                  <c:v>7.8670800000000554E-12</c:v>
                </c:pt>
                <c:pt idx="1">
                  <c:v>1.5298000000000104E-11</c:v>
                </c:pt>
                <c:pt idx="2">
                  <c:v>2.9458300000000247E-11</c:v>
                </c:pt>
                <c:pt idx="3">
                  <c:v>5.627410000000025E-11</c:v>
                </c:pt>
                <c:pt idx="4">
                  <c:v>1.0665600000000079E-10</c:v>
                </c:pt>
                <c:pt idx="5">
                  <c:v>2.0058600000000116E-10</c:v>
                </c:pt>
                <c:pt idx="6">
                  <c:v>3.74358000000004E-10</c:v>
                </c:pt>
                <c:pt idx="7">
                  <c:v>6.9343500000000568E-10</c:v>
                </c:pt>
                <c:pt idx="8">
                  <c:v>1.9189700000000112E-6</c:v>
                </c:pt>
                <c:pt idx="9">
                  <c:v>2.4889900000000165E-6</c:v>
                </c:pt>
                <c:pt idx="10">
                  <c:v>3.3230800000000168E-6</c:v>
                </c:pt>
                <c:pt idx="11">
                  <c:v>4.790450000000017E-6</c:v>
                </c:pt>
                <c:pt idx="12">
                  <c:v>7.1658600000000237E-6</c:v>
                </c:pt>
                <c:pt idx="13">
                  <c:v>1.028130000000004E-5</c:v>
                </c:pt>
                <c:pt idx="14">
                  <c:v>1.3565100000000069E-5</c:v>
                </c:pt>
                <c:pt idx="15">
                  <c:v>1.6787100000000092E-5</c:v>
                </c:pt>
                <c:pt idx="16">
                  <c:v>2.1115000000000075E-5</c:v>
                </c:pt>
                <c:pt idx="17">
                  <c:v>2.9638900000000131E-5</c:v>
                </c:pt>
                <c:pt idx="18">
                  <c:v>4.6400500000000024E-5</c:v>
                </c:pt>
                <c:pt idx="19">
                  <c:v>7.3921700000000184E-5</c:v>
                </c:pt>
                <c:pt idx="20">
                  <c:v>1.1052000000000033E-4</c:v>
                </c:pt>
                <c:pt idx="21">
                  <c:v>1.4965100000000045E-4</c:v>
                </c:pt>
                <c:pt idx="22">
                  <c:v>1.8329300000000058E-4</c:v>
                </c:pt>
                <c:pt idx="23">
                  <c:v>2.0891100000000097E-4</c:v>
                </c:pt>
                <c:pt idx="24">
                  <c:v>2.3908100000000001E-4</c:v>
                </c:pt>
                <c:pt idx="25">
                  <c:v>3.0939600000000095E-4</c:v>
                </c:pt>
                <c:pt idx="26">
                  <c:v>4.8194500000000033E-4</c:v>
                </c:pt>
                <c:pt idx="27">
                  <c:v>8.4114100000000228E-4</c:v>
                </c:pt>
                <c:pt idx="28">
                  <c:v>1.4813999999999999E-3</c:v>
                </c:pt>
                <c:pt idx="29">
                  <c:v>2.4910800000000001E-3</c:v>
                </c:pt>
                <c:pt idx="30">
                  <c:v>3.9263199999999996E-3</c:v>
                </c:pt>
                <c:pt idx="31">
                  <c:v>5.7840500000000024E-3</c:v>
                </c:pt>
                <c:pt idx="32">
                  <c:v>7.3374199999999999E-3</c:v>
                </c:pt>
                <c:pt idx="33">
                  <c:v>1.0680300000000005E-2</c:v>
                </c:pt>
                <c:pt idx="34">
                  <c:v>1.4213E-2</c:v>
                </c:pt>
                <c:pt idx="35">
                  <c:v>1.7002400000000001E-2</c:v>
                </c:pt>
                <c:pt idx="36">
                  <c:v>1.6653100000000007E-2</c:v>
                </c:pt>
                <c:pt idx="37">
                  <c:v>7.3732400000000283E-3</c:v>
                </c:pt>
                <c:pt idx="38">
                  <c:v>8.9713300000000048E-3</c:v>
                </c:pt>
                <c:pt idx="39">
                  <c:v>1.2710500000000001E-2</c:v>
                </c:pt>
                <c:pt idx="40">
                  <c:v>1.7146399999999999E-2</c:v>
                </c:pt>
                <c:pt idx="41">
                  <c:v>2.2098099999999999E-2</c:v>
                </c:pt>
                <c:pt idx="42">
                  <c:v>2.7325499999999989E-2</c:v>
                </c:pt>
                <c:pt idx="43">
                  <c:v>3.2570500000000002E-2</c:v>
                </c:pt>
                <c:pt idx="44">
                  <c:v>3.7436800000000103E-2</c:v>
                </c:pt>
                <c:pt idx="45">
                  <c:v>3.9344700000000003E-2</c:v>
                </c:pt>
                <c:pt idx="46">
                  <c:v>3.8251700000000041E-2</c:v>
                </c:pt>
                <c:pt idx="47">
                  <c:v>3.6366299999999997E-2</c:v>
                </c:pt>
                <c:pt idx="48">
                  <c:v>3.3867599999999998E-2</c:v>
                </c:pt>
                <c:pt idx="49">
                  <c:v>3.0947700000000012E-2</c:v>
                </c:pt>
                <c:pt idx="50">
                  <c:v>2.7790599999999999E-2</c:v>
                </c:pt>
                <c:pt idx="51">
                  <c:v>2.4565399999999998E-2</c:v>
                </c:pt>
                <c:pt idx="52">
                  <c:v>2.140920000000009E-2</c:v>
                </c:pt>
                <c:pt idx="53">
                  <c:v>1.8427100000000043E-2</c:v>
                </c:pt>
                <c:pt idx="54">
                  <c:v>1.5688199999999999E-2</c:v>
                </c:pt>
                <c:pt idx="55">
                  <c:v>1.3227700000000005E-2</c:v>
                </c:pt>
                <c:pt idx="56">
                  <c:v>1.1054899999999999E-2</c:v>
                </c:pt>
                <c:pt idx="57">
                  <c:v>9.1603600000000028E-3</c:v>
                </c:pt>
                <c:pt idx="58">
                  <c:v>7.5224300000000001E-3</c:v>
                </c:pt>
                <c:pt idx="59">
                  <c:v>6.12474E-3</c:v>
                </c:pt>
                <c:pt idx="60">
                  <c:v>4.93384000000002E-3</c:v>
                </c:pt>
                <c:pt idx="61">
                  <c:v>3.9335500000000096E-3</c:v>
                </c:pt>
                <c:pt idx="62">
                  <c:v>3.1022100000000076E-3</c:v>
                </c:pt>
                <c:pt idx="63">
                  <c:v>2.4203100000000067E-3</c:v>
                </c:pt>
                <c:pt idx="64">
                  <c:v>1.8684400000000064E-3</c:v>
                </c:pt>
                <c:pt idx="65">
                  <c:v>1.4281400000000035E-3</c:v>
                </c:pt>
                <c:pt idx="66">
                  <c:v>1.0812500000000021E-3</c:v>
                </c:pt>
                <c:pt idx="67">
                  <c:v>8.1123600000000023E-4</c:v>
                </c:pt>
                <c:pt idx="68">
                  <c:v>6.0243000000000004E-4</c:v>
                </c:pt>
                <c:pt idx="69">
                  <c:v>4.4313600000000364E-4</c:v>
                </c:pt>
                <c:pt idx="70">
                  <c:v>3.226790000000015E-4</c:v>
                </c:pt>
                <c:pt idx="71">
                  <c:v>2.3267300000000068E-4</c:v>
                </c:pt>
                <c:pt idx="72">
                  <c:v>1.6615400000000061E-4</c:v>
                </c:pt>
                <c:pt idx="73">
                  <c:v>1.1747300000000052E-4</c:v>
                </c:pt>
                <c:pt idx="74">
                  <c:v>8.2251300000000301E-5</c:v>
                </c:pt>
                <c:pt idx="75">
                  <c:v>5.7012000000000355E-5</c:v>
                </c:pt>
                <c:pt idx="76">
                  <c:v>3.9140300000000151E-5</c:v>
                </c:pt>
                <c:pt idx="77">
                  <c:v>2.6621200000000151E-5</c:v>
                </c:pt>
                <c:pt idx="78">
                  <c:v>1.7926400000000086E-5</c:v>
                </c:pt>
                <c:pt idx="79">
                  <c:v>1.1954300000000049E-5</c:v>
                </c:pt>
                <c:pt idx="80">
                  <c:v>7.8944700000000237E-6</c:v>
                </c:pt>
                <c:pt idx="81">
                  <c:v>5.1628500000000034E-6</c:v>
                </c:pt>
                <c:pt idx="82">
                  <c:v>3.3436800000000167E-6</c:v>
                </c:pt>
                <c:pt idx="83">
                  <c:v>2.1445100000000168E-6</c:v>
                </c:pt>
                <c:pt idx="84">
                  <c:v>1.3620800000000092E-6</c:v>
                </c:pt>
                <c:pt idx="85">
                  <c:v>8.5673900000000382E-7</c:v>
                </c:pt>
                <c:pt idx="86">
                  <c:v>5.3366100000000334E-7</c:v>
                </c:pt>
                <c:pt idx="87">
                  <c:v>3.2919500000000178E-7</c:v>
                </c:pt>
                <c:pt idx="88">
                  <c:v>2.011390000000011E-7</c:v>
                </c:pt>
                <c:pt idx="89">
                  <c:v>1.2169000000000053E-7</c:v>
                </c:pt>
                <c:pt idx="90">
                  <c:v>7.2909400000000453E-8</c:v>
                </c:pt>
                <c:pt idx="91">
                  <c:v>4.3251000000000034E-8</c:v>
                </c:pt>
                <c:pt idx="92">
                  <c:v>2.5412400000000147E-8</c:v>
                </c:pt>
                <c:pt idx="93">
                  <c:v>1.4786600000000081E-8</c:v>
                </c:pt>
                <c:pt idx="94">
                  <c:v>8.5204500000000636E-9</c:v>
                </c:pt>
                <c:pt idx="95">
                  <c:v>4.8613200000000363E-9</c:v>
                </c:pt>
                <c:pt idx="96">
                  <c:v>2.74713000000003E-9</c:v>
                </c:pt>
                <c:pt idx="97">
                  <c:v>1.5373600000000093E-9</c:v>
                </c:pt>
                <c:pt idx="98">
                  <c:v>8.5201800000000683E-10</c:v>
                </c:pt>
                <c:pt idx="99">
                  <c:v>4.6771000000000282E-10</c:v>
                </c:pt>
                <c:pt idx="100">
                  <c:v>2.5422100000000179E-10</c:v>
                </c:pt>
              </c:numCache>
            </c:numRef>
          </c:yVal>
          <c:smooth val="1"/>
        </c:ser>
        <c:ser>
          <c:idx val="2"/>
          <c:order val="1"/>
          <c:spPr>
            <a:ln>
              <a:solidFill>
                <a:srgbClr val="00B050"/>
              </a:solidFill>
              <a:prstDash val="dash"/>
            </a:ln>
          </c:spPr>
          <c:marker>
            <c:symbol val="none"/>
          </c:marker>
          <c:xVal>
            <c:numRef>
              <c:f>tunnelqtd!$A$1:$A$103</c:f>
              <c:numCache>
                <c:formatCode>General</c:formatCode>
                <c:ptCount val="103"/>
                <c:pt idx="0">
                  <c:v>3</c:v>
                </c:pt>
                <c:pt idx="1">
                  <c:v>3.3</c:v>
                </c:pt>
                <c:pt idx="2">
                  <c:v>3.6</c:v>
                </c:pt>
                <c:pt idx="3">
                  <c:v>3.9</c:v>
                </c:pt>
                <c:pt idx="4">
                  <c:v>4.2</c:v>
                </c:pt>
                <c:pt idx="5">
                  <c:v>4.5</c:v>
                </c:pt>
                <c:pt idx="6">
                  <c:v>4.8</c:v>
                </c:pt>
                <c:pt idx="7">
                  <c:v>5.0999999999999996</c:v>
                </c:pt>
                <c:pt idx="8">
                  <c:v>5.4</c:v>
                </c:pt>
                <c:pt idx="9">
                  <c:v>5.7</c:v>
                </c:pt>
                <c:pt idx="10">
                  <c:v>6</c:v>
                </c:pt>
                <c:pt idx="11">
                  <c:v>6.3</c:v>
                </c:pt>
                <c:pt idx="12">
                  <c:v>6.6</c:v>
                </c:pt>
                <c:pt idx="13">
                  <c:v>6.9</c:v>
                </c:pt>
                <c:pt idx="14">
                  <c:v>7.2</c:v>
                </c:pt>
                <c:pt idx="15">
                  <c:v>7.5</c:v>
                </c:pt>
                <c:pt idx="16">
                  <c:v>7.8</c:v>
                </c:pt>
                <c:pt idx="17">
                  <c:v>8.1</c:v>
                </c:pt>
                <c:pt idx="18">
                  <c:v>8.4</c:v>
                </c:pt>
                <c:pt idx="19">
                  <c:v>8.7000000000000011</c:v>
                </c:pt>
                <c:pt idx="20">
                  <c:v>9</c:v>
                </c:pt>
                <c:pt idx="21">
                  <c:v>9.3000000000000007</c:v>
                </c:pt>
                <c:pt idx="22">
                  <c:v>9.6</c:v>
                </c:pt>
                <c:pt idx="23">
                  <c:v>9.9</c:v>
                </c:pt>
                <c:pt idx="24">
                  <c:v>10.200000000000001</c:v>
                </c:pt>
                <c:pt idx="25">
                  <c:v>10.5</c:v>
                </c:pt>
                <c:pt idx="26">
                  <c:v>10.8</c:v>
                </c:pt>
                <c:pt idx="27">
                  <c:v>11.1</c:v>
                </c:pt>
                <c:pt idx="28">
                  <c:v>11.4</c:v>
                </c:pt>
                <c:pt idx="29">
                  <c:v>11.7</c:v>
                </c:pt>
                <c:pt idx="30">
                  <c:v>12</c:v>
                </c:pt>
                <c:pt idx="31">
                  <c:v>12.3</c:v>
                </c:pt>
                <c:pt idx="32">
                  <c:v>12.6</c:v>
                </c:pt>
                <c:pt idx="33">
                  <c:v>12.9</c:v>
                </c:pt>
                <c:pt idx="34">
                  <c:v>13.2</c:v>
                </c:pt>
                <c:pt idx="35">
                  <c:v>13.5</c:v>
                </c:pt>
                <c:pt idx="36">
                  <c:v>13.8</c:v>
                </c:pt>
                <c:pt idx="37">
                  <c:v>14.1</c:v>
                </c:pt>
                <c:pt idx="38">
                  <c:v>14.4</c:v>
                </c:pt>
                <c:pt idx="39">
                  <c:v>14.7</c:v>
                </c:pt>
                <c:pt idx="40">
                  <c:v>15</c:v>
                </c:pt>
                <c:pt idx="41">
                  <c:v>15.3</c:v>
                </c:pt>
                <c:pt idx="42">
                  <c:v>15.6</c:v>
                </c:pt>
                <c:pt idx="43">
                  <c:v>15.9</c:v>
                </c:pt>
                <c:pt idx="44">
                  <c:v>16.2</c:v>
                </c:pt>
                <c:pt idx="45">
                  <c:v>16.5</c:v>
                </c:pt>
                <c:pt idx="46">
                  <c:v>16.8</c:v>
                </c:pt>
                <c:pt idx="47">
                  <c:v>17.100000000000001</c:v>
                </c:pt>
                <c:pt idx="48">
                  <c:v>17.399999999999999</c:v>
                </c:pt>
                <c:pt idx="49">
                  <c:v>17.7</c:v>
                </c:pt>
                <c:pt idx="50">
                  <c:v>18</c:v>
                </c:pt>
                <c:pt idx="51">
                  <c:v>18.3</c:v>
                </c:pt>
                <c:pt idx="52">
                  <c:v>18.600000000000001</c:v>
                </c:pt>
                <c:pt idx="53">
                  <c:v>18.899999999999999</c:v>
                </c:pt>
                <c:pt idx="54">
                  <c:v>19.2</c:v>
                </c:pt>
                <c:pt idx="55">
                  <c:v>19.5</c:v>
                </c:pt>
                <c:pt idx="56">
                  <c:v>19.8</c:v>
                </c:pt>
                <c:pt idx="57">
                  <c:v>20.100000000000001</c:v>
                </c:pt>
                <c:pt idx="58">
                  <c:v>20.399999999999999</c:v>
                </c:pt>
                <c:pt idx="59">
                  <c:v>20.7</c:v>
                </c:pt>
                <c:pt idx="60">
                  <c:v>21</c:v>
                </c:pt>
                <c:pt idx="61">
                  <c:v>21.3</c:v>
                </c:pt>
                <c:pt idx="62">
                  <c:v>21.6</c:v>
                </c:pt>
                <c:pt idx="63">
                  <c:v>21.9</c:v>
                </c:pt>
                <c:pt idx="64">
                  <c:v>22.2</c:v>
                </c:pt>
                <c:pt idx="65">
                  <c:v>22.5</c:v>
                </c:pt>
                <c:pt idx="66">
                  <c:v>22.8</c:v>
                </c:pt>
                <c:pt idx="67">
                  <c:v>23.1</c:v>
                </c:pt>
                <c:pt idx="68">
                  <c:v>23.4</c:v>
                </c:pt>
                <c:pt idx="69">
                  <c:v>23.7</c:v>
                </c:pt>
                <c:pt idx="70">
                  <c:v>24</c:v>
                </c:pt>
                <c:pt idx="71">
                  <c:v>24.3</c:v>
                </c:pt>
                <c:pt idx="72">
                  <c:v>24.6</c:v>
                </c:pt>
                <c:pt idx="73">
                  <c:v>24.9</c:v>
                </c:pt>
                <c:pt idx="74">
                  <c:v>25.2</c:v>
                </c:pt>
                <c:pt idx="75">
                  <c:v>25.5</c:v>
                </c:pt>
                <c:pt idx="76">
                  <c:v>25.8</c:v>
                </c:pt>
                <c:pt idx="77">
                  <c:v>26.1</c:v>
                </c:pt>
                <c:pt idx="78">
                  <c:v>26.4</c:v>
                </c:pt>
                <c:pt idx="79">
                  <c:v>26.7</c:v>
                </c:pt>
                <c:pt idx="80">
                  <c:v>27</c:v>
                </c:pt>
                <c:pt idx="81">
                  <c:v>27.3</c:v>
                </c:pt>
                <c:pt idx="82">
                  <c:v>27.6</c:v>
                </c:pt>
                <c:pt idx="83">
                  <c:v>27.9</c:v>
                </c:pt>
                <c:pt idx="84">
                  <c:v>28.2</c:v>
                </c:pt>
                <c:pt idx="85">
                  <c:v>28.5</c:v>
                </c:pt>
                <c:pt idx="86">
                  <c:v>28.8</c:v>
                </c:pt>
                <c:pt idx="87">
                  <c:v>29.1</c:v>
                </c:pt>
                <c:pt idx="88">
                  <c:v>29.4</c:v>
                </c:pt>
                <c:pt idx="89">
                  <c:v>29.7</c:v>
                </c:pt>
                <c:pt idx="90">
                  <c:v>30</c:v>
                </c:pt>
                <c:pt idx="91">
                  <c:v>30.3</c:v>
                </c:pt>
                <c:pt idx="92">
                  <c:v>30.6</c:v>
                </c:pt>
                <c:pt idx="93">
                  <c:v>30.9</c:v>
                </c:pt>
                <c:pt idx="94">
                  <c:v>31.2</c:v>
                </c:pt>
                <c:pt idx="95">
                  <c:v>31.5</c:v>
                </c:pt>
                <c:pt idx="96">
                  <c:v>31.8</c:v>
                </c:pt>
                <c:pt idx="97">
                  <c:v>32.1</c:v>
                </c:pt>
                <c:pt idx="98">
                  <c:v>32.4</c:v>
                </c:pt>
                <c:pt idx="99">
                  <c:v>32.700000000000003</c:v>
                </c:pt>
                <c:pt idx="100">
                  <c:v>33</c:v>
                </c:pt>
              </c:numCache>
            </c:numRef>
          </c:xVal>
          <c:yVal>
            <c:numRef>
              <c:f>tunnelqtd!$D$1:$D$103</c:f>
              <c:numCache>
                <c:formatCode>0.00E+00</c:formatCode>
                <c:ptCount val="103"/>
                <c:pt idx="0">
                  <c:v>7.8670800000000554E-12</c:v>
                </c:pt>
                <c:pt idx="1">
                  <c:v>1.5298000000000104E-11</c:v>
                </c:pt>
                <c:pt idx="2">
                  <c:v>2.9458300000000247E-11</c:v>
                </c:pt>
                <c:pt idx="3">
                  <c:v>5.627410000000025E-11</c:v>
                </c:pt>
                <c:pt idx="4">
                  <c:v>1.0665600000000079E-10</c:v>
                </c:pt>
                <c:pt idx="5">
                  <c:v>2.0058600000000116E-10</c:v>
                </c:pt>
                <c:pt idx="6">
                  <c:v>3.74358000000004E-10</c:v>
                </c:pt>
                <c:pt idx="7">
                  <c:v>6.9343500000000568E-10</c:v>
                </c:pt>
                <c:pt idx="8">
                  <c:v>1.8774100000000094E-6</c:v>
                </c:pt>
                <c:pt idx="9">
                  <c:v>2.5865900000000145E-6</c:v>
                </c:pt>
                <c:pt idx="10">
                  <c:v>3.5635600000000218E-6</c:v>
                </c:pt>
                <c:pt idx="11">
                  <c:v>4.9109500000000161E-6</c:v>
                </c:pt>
                <c:pt idx="12">
                  <c:v>6.7721200000000318E-6</c:v>
                </c:pt>
                <c:pt idx="13">
                  <c:v>9.343240000000039E-6</c:v>
                </c:pt>
                <c:pt idx="14">
                  <c:v>1.2891600000000033E-5</c:v>
                </c:pt>
                <c:pt idx="15">
                  <c:v>1.7805800000000093E-5</c:v>
                </c:pt>
                <c:pt idx="16">
                  <c:v>2.4608100000000087E-5</c:v>
                </c:pt>
                <c:pt idx="17">
                  <c:v>3.4026800000000092E-5</c:v>
                </c:pt>
                <c:pt idx="18">
                  <c:v>4.7092800000000282E-5</c:v>
                </c:pt>
                <c:pt idx="19">
                  <c:v>6.5263600000000328E-5</c:v>
                </c:pt>
                <c:pt idx="20">
                  <c:v>9.0563300000000462E-5</c:v>
                </c:pt>
                <c:pt idx="21">
                  <c:v>1.2579900000000001E-4</c:v>
                </c:pt>
                <c:pt idx="22">
                  <c:v>1.7508300000000046E-4</c:v>
                </c:pt>
                <c:pt idx="23">
                  <c:v>2.4406499999999999E-4</c:v>
                </c:pt>
                <c:pt idx="24">
                  <c:v>3.409320000000012E-4</c:v>
                </c:pt>
                <c:pt idx="25">
                  <c:v>4.7722400000000276E-4</c:v>
                </c:pt>
                <c:pt idx="26">
                  <c:v>6.6983700000000114E-4</c:v>
                </c:pt>
                <c:pt idx="27">
                  <c:v>9.4282100000000005E-4</c:v>
                </c:pt>
                <c:pt idx="28">
                  <c:v>1.3305299999999999E-3</c:v>
                </c:pt>
                <c:pt idx="29">
                  <c:v>1.884080000000008E-3</c:v>
                </c:pt>
                <c:pt idx="30">
                  <c:v>2.6764200000000001E-3</c:v>
                </c:pt>
                <c:pt idx="31">
                  <c:v>3.8164200000000001E-3</c:v>
                </c:pt>
                <c:pt idx="32">
                  <c:v>5.1873400000000004E-3</c:v>
                </c:pt>
                <c:pt idx="33">
                  <c:v>6.8502300000000014E-3</c:v>
                </c:pt>
                <c:pt idx="34">
                  <c:v>8.7587600000000026E-3</c:v>
                </c:pt>
                <c:pt idx="35">
                  <c:v>1.08693E-2</c:v>
                </c:pt>
                <c:pt idx="36">
                  <c:v>1.2949799999999999E-2</c:v>
                </c:pt>
                <c:pt idx="37">
                  <c:v>1.3291900000000001E-2</c:v>
                </c:pt>
                <c:pt idx="38">
                  <c:v>1.5501200000000001E-2</c:v>
                </c:pt>
                <c:pt idx="39">
                  <c:v>1.904230000000005E-2</c:v>
                </c:pt>
                <c:pt idx="40">
                  <c:v>2.2983000000000052E-2</c:v>
                </c:pt>
                <c:pt idx="41">
                  <c:v>2.7178299999999999E-2</c:v>
                </c:pt>
                <c:pt idx="42">
                  <c:v>3.1454099999999999E-2</c:v>
                </c:pt>
                <c:pt idx="43">
                  <c:v>3.5639900000000113E-2</c:v>
                </c:pt>
                <c:pt idx="44">
                  <c:v>3.9557299999999997E-2</c:v>
                </c:pt>
                <c:pt idx="45">
                  <c:v>4.0377600000000034E-2</c:v>
                </c:pt>
                <c:pt idx="46">
                  <c:v>3.8434599999999999E-2</c:v>
                </c:pt>
                <c:pt idx="47">
                  <c:v>3.5993200000000052E-2</c:v>
                </c:pt>
                <c:pt idx="48">
                  <c:v>3.3203200000000002E-2</c:v>
                </c:pt>
                <c:pt idx="49">
                  <c:v>3.0205200000000092E-2</c:v>
                </c:pt>
                <c:pt idx="50">
                  <c:v>2.7118699999999989E-2</c:v>
                </c:pt>
                <c:pt idx="51">
                  <c:v>2.4047099999999998E-2</c:v>
                </c:pt>
                <c:pt idx="52">
                  <c:v>2.1069999999999998E-2</c:v>
                </c:pt>
                <c:pt idx="53">
                  <c:v>1.8249800000000021E-2</c:v>
                </c:pt>
                <c:pt idx="54">
                  <c:v>1.5631500000000003E-2</c:v>
                </c:pt>
                <c:pt idx="55">
                  <c:v>1.3243300000000001E-2</c:v>
                </c:pt>
                <c:pt idx="56">
                  <c:v>1.1100400000000043E-2</c:v>
                </c:pt>
                <c:pt idx="57">
                  <c:v>9.2067500000000066E-3</c:v>
                </c:pt>
                <c:pt idx="58">
                  <c:v>7.5551100000000003E-3</c:v>
                </c:pt>
                <c:pt idx="59">
                  <c:v>6.1408800000000013E-3</c:v>
                </c:pt>
                <c:pt idx="60">
                  <c:v>4.9374100000000023E-3</c:v>
                </c:pt>
                <c:pt idx="61">
                  <c:v>3.9306300000000096E-3</c:v>
                </c:pt>
                <c:pt idx="62">
                  <c:v>3.0978400000000001E-3</c:v>
                </c:pt>
                <c:pt idx="63">
                  <c:v>2.4171800000000066E-3</c:v>
                </c:pt>
                <c:pt idx="64">
                  <c:v>1.867160000000004E-3</c:v>
                </c:pt>
                <c:pt idx="65">
                  <c:v>1.4281400000000035E-3</c:v>
                </c:pt>
                <c:pt idx="66">
                  <c:v>1.08171E-3</c:v>
                </c:pt>
                <c:pt idx="67">
                  <c:v>8.1123600000000023E-4</c:v>
                </c:pt>
                <c:pt idx="68">
                  <c:v>6.0243000000000004E-4</c:v>
                </c:pt>
                <c:pt idx="69">
                  <c:v>4.4313600000000364E-4</c:v>
                </c:pt>
                <c:pt idx="70">
                  <c:v>3.226790000000015E-4</c:v>
                </c:pt>
                <c:pt idx="71">
                  <c:v>2.3267300000000068E-4</c:v>
                </c:pt>
                <c:pt idx="72">
                  <c:v>1.6615400000000061E-4</c:v>
                </c:pt>
                <c:pt idx="73">
                  <c:v>1.1747300000000052E-4</c:v>
                </c:pt>
                <c:pt idx="74">
                  <c:v>8.2251300000000301E-5</c:v>
                </c:pt>
                <c:pt idx="75">
                  <c:v>5.7012000000000355E-5</c:v>
                </c:pt>
                <c:pt idx="76">
                  <c:v>3.9140300000000151E-5</c:v>
                </c:pt>
                <c:pt idx="77">
                  <c:v>2.6621200000000151E-5</c:v>
                </c:pt>
                <c:pt idx="78">
                  <c:v>1.7926400000000086E-5</c:v>
                </c:pt>
                <c:pt idx="79">
                  <c:v>1.1954300000000049E-5</c:v>
                </c:pt>
                <c:pt idx="80">
                  <c:v>7.8944700000000237E-6</c:v>
                </c:pt>
                <c:pt idx="81">
                  <c:v>5.1628500000000034E-6</c:v>
                </c:pt>
                <c:pt idx="82">
                  <c:v>3.3436800000000167E-6</c:v>
                </c:pt>
                <c:pt idx="83">
                  <c:v>2.1445100000000168E-6</c:v>
                </c:pt>
                <c:pt idx="84">
                  <c:v>1.3620800000000092E-6</c:v>
                </c:pt>
                <c:pt idx="85">
                  <c:v>8.5673900000000382E-7</c:v>
                </c:pt>
                <c:pt idx="86">
                  <c:v>5.3366100000000334E-7</c:v>
                </c:pt>
                <c:pt idx="87">
                  <c:v>3.2919500000000178E-7</c:v>
                </c:pt>
                <c:pt idx="88">
                  <c:v>2.011390000000011E-7</c:v>
                </c:pt>
                <c:pt idx="89">
                  <c:v>1.2169000000000053E-7</c:v>
                </c:pt>
                <c:pt idx="90">
                  <c:v>7.2909400000000453E-8</c:v>
                </c:pt>
                <c:pt idx="91">
                  <c:v>4.3251000000000034E-8</c:v>
                </c:pt>
                <c:pt idx="92">
                  <c:v>2.5412400000000147E-8</c:v>
                </c:pt>
                <c:pt idx="93">
                  <c:v>1.4786600000000081E-8</c:v>
                </c:pt>
                <c:pt idx="94">
                  <c:v>8.5204500000000636E-9</c:v>
                </c:pt>
                <c:pt idx="95">
                  <c:v>4.8613200000000363E-9</c:v>
                </c:pt>
                <c:pt idx="96">
                  <c:v>2.74713000000003E-9</c:v>
                </c:pt>
                <c:pt idx="97">
                  <c:v>1.5373600000000093E-9</c:v>
                </c:pt>
                <c:pt idx="98">
                  <c:v>8.5201800000000683E-10</c:v>
                </c:pt>
                <c:pt idx="99">
                  <c:v>4.6771000000000282E-10</c:v>
                </c:pt>
                <c:pt idx="100">
                  <c:v>2.5422100000000179E-10</c:v>
                </c:pt>
              </c:numCache>
            </c:numRef>
          </c:yVal>
          <c:smooth val="1"/>
        </c:ser>
        <c:ser>
          <c:idx val="3"/>
          <c:order val="2"/>
          <c:spPr>
            <a:ln w="44450">
              <a:solidFill>
                <a:srgbClr val="0070C0"/>
              </a:solidFill>
              <a:prstDash val="sysDot"/>
            </a:ln>
          </c:spPr>
          <c:marker>
            <c:symbol val="none"/>
          </c:marker>
          <c:xVal>
            <c:numRef>
              <c:f>tunnelqtd!$E$1:$E$103</c:f>
              <c:numCache>
                <c:formatCode>General</c:formatCode>
                <c:ptCount val="103"/>
                <c:pt idx="0">
                  <c:v>7</c:v>
                </c:pt>
                <c:pt idx="1">
                  <c:v>7.3</c:v>
                </c:pt>
                <c:pt idx="2">
                  <c:v>7.6</c:v>
                </c:pt>
                <c:pt idx="3">
                  <c:v>7.9</c:v>
                </c:pt>
                <c:pt idx="4">
                  <c:v>8.2000000000000011</c:v>
                </c:pt>
                <c:pt idx="5">
                  <c:v>8.5</c:v>
                </c:pt>
                <c:pt idx="6">
                  <c:v>8.8000000000000007</c:v>
                </c:pt>
                <c:pt idx="7">
                  <c:v>9.1</c:v>
                </c:pt>
                <c:pt idx="8">
                  <c:v>9.4</c:v>
                </c:pt>
                <c:pt idx="9">
                  <c:v>9.7000000000000011</c:v>
                </c:pt>
                <c:pt idx="10">
                  <c:v>10</c:v>
                </c:pt>
                <c:pt idx="11">
                  <c:v>10.3</c:v>
                </c:pt>
                <c:pt idx="12">
                  <c:v>10.6</c:v>
                </c:pt>
                <c:pt idx="13">
                  <c:v>10.9</c:v>
                </c:pt>
                <c:pt idx="14">
                  <c:v>11.2</c:v>
                </c:pt>
                <c:pt idx="15">
                  <c:v>11.5</c:v>
                </c:pt>
                <c:pt idx="16">
                  <c:v>11.8</c:v>
                </c:pt>
                <c:pt idx="17">
                  <c:v>12.1</c:v>
                </c:pt>
                <c:pt idx="18">
                  <c:v>12.4</c:v>
                </c:pt>
                <c:pt idx="19">
                  <c:v>12.7</c:v>
                </c:pt>
                <c:pt idx="20">
                  <c:v>13</c:v>
                </c:pt>
                <c:pt idx="21">
                  <c:v>13.3</c:v>
                </c:pt>
                <c:pt idx="22">
                  <c:v>13.6</c:v>
                </c:pt>
                <c:pt idx="23">
                  <c:v>13.9</c:v>
                </c:pt>
                <c:pt idx="24">
                  <c:v>14.2</c:v>
                </c:pt>
                <c:pt idx="25">
                  <c:v>14.5</c:v>
                </c:pt>
                <c:pt idx="26">
                  <c:v>14.8</c:v>
                </c:pt>
                <c:pt idx="27">
                  <c:v>15.1</c:v>
                </c:pt>
                <c:pt idx="28">
                  <c:v>15.4</c:v>
                </c:pt>
                <c:pt idx="29">
                  <c:v>15.7</c:v>
                </c:pt>
                <c:pt idx="30">
                  <c:v>16</c:v>
                </c:pt>
                <c:pt idx="31">
                  <c:v>16.3</c:v>
                </c:pt>
                <c:pt idx="32">
                  <c:v>16.600000000000001</c:v>
                </c:pt>
                <c:pt idx="33">
                  <c:v>16.899999999999999</c:v>
                </c:pt>
                <c:pt idx="34">
                  <c:v>17.2</c:v>
                </c:pt>
                <c:pt idx="35">
                  <c:v>17.5</c:v>
                </c:pt>
                <c:pt idx="36">
                  <c:v>17.8</c:v>
                </c:pt>
                <c:pt idx="37">
                  <c:v>18.100000000000001</c:v>
                </c:pt>
                <c:pt idx="38">
                  <c:v>18.399999999999999</c:v>
                </c:pt>
                <c:pt idx="39">
                  <c:v>18.7</c:v>
                </c:pt>
                <c:pt idx="40">
                  <c:v>19</c:v>
                </c:pt>
                <c:pt idx="41">
                  <c:v>19.3</c:v>
                </c:pt>
                <c:pt idx="42">
                  <c:v>19.600000000000001</c:v>
                </c:pt>
                <c:pt idx="43">
                  <c:v>19.899999999999999</c:v>
                </c:pt>
                <c:pt idx="44">
                  <c:v>20.2</c:v>
                </c:pt>
                <c:pt idx="45">
                  <c:v>20.5</c:v>
                </c:pt>
                <c:pt idx="46">
                  <c:v>20.8</c:v>
                </c:pt>
                <c:pt idx="47">
                  <c:v>21.1</c:v>
                </c:pt>
                <c:pt idx="48">
                  <c:v>21.4</c:v>
                </c:pt>
                <c:pt idx="49">
                  <c:v>21.7</c:v>
                </c:pt>
                <c:pt idx="50">
                  <c:v>22</c:v>
                </c:pt>
                <c:pt idx="51">
                  <c:v>22.3</c:v>
                </c:pt>
                <c:pt idx="52">
                  <c:v>22.6</c:v>
                </c:pt>
                <c:pt idx="53">
                  <c:v>22.9</c:v>
                </c:pt>
                <c:pt idx="54">
                  <c:v>23.2</c:v>
                </c:pt>
                <c:pt idx="55">
                  <c:v>23.5</c:v>
                </c:pt>
                <c:pt idx="56">
                  <c:v>23.8</c:v>
                </c:pt>
                <c:pt idx="57">
                  <c:v>24.1</c:v>
                </c:pt>
                <c:pt idx="58">
                  <c:v>24.4</c:v>
                </c:pt>
                <c:pt idx="59">
                  <c:v>24.7</c:v>
                </c:pt>
                <c:pt idx="60">
                  <c:v>25</c:v>
                </c:pt>
                <c:pt idx="61">
                  <c:v>25.3</c:v>
                </c:pt>
                <c:pt idx="62">
                  <c:v>25.6</c:v>
                </c:pt>
                <c:pt idx="63">
                  <c:v>25.9</c:v>
                </c:pt>
                <c:pt idx="64">
                  <c:v>26.2</c:v>
                </c:pt>
                <c:pt idx="65">
                  <c:v>26.5</c:v>
                </c:pt>
                <c:pt idx="66">
                  <c:v>26.8</c:v>
                </c:pt>
                <c:pt idx="67">
                  <c:v>27.1</c:v>
                </c:pt>
                <c:pt idx="68">
                  <c:v>27.4</c:v>
                </c:pt>
                <c:pt idx="69">
                  <c:v>27.7</c:v>
                </c:pt>
                <c:pt idx="70">
                  <c:v>28</c:v>
                </c:pt>
                <c:pt idx="71">
                  <c:v>28.3</c:v>
                </c:pt>
                <c:pt idx="72">
                  <c:v>28.6</c:v>
                </c:pt>
                <c:pt idx="73">
                  <c:v>28.9</c:v>
                </c:pt>
                <c:pt idx="74">
                  <c:v>29.2</c:v>
                </c:pt>
                <c:pt idx="75">
                  <c:v>29.5</c:v>
                </c:pt>
                <c:pt idx="76">
                  <c:v>29.8</c:v>
                </c:pt>
                <c:pt idx="77">
                  <c:v>30.1</c:v>
                </c:pt>
                <c:pt idx="78">
                  <c:v>30.4</c:v>
                </c:pt>
                <c:pt idx="79">
                  <c:v>30.7</c:v>
                </c:pt>
                <c:pt idx="80">
                  <c:v>31</c:v>
                </c:pt>
                <c:pt idx="81">
                  <c:v>31.3</c:v>
                </c:pt>
                <c:pt idx="82">
                  <c:v>31.6</c:v>
                </c:pt>
                <c:pt idx="83">
                  <c:v>31.9</c:v>
                </c:pt>
                <c:pt idx="84">
                  <c:v>32.200000000000003</c:v>
                </c:pt>
                <c:pt idx="85">
                  <c:v>32.5</c:v>
                </c:pt>
                <c:pt idx="86">
                  <c:v>32.800000000000004</c:v>
                </c:pt>
                <c:pt idx="87">
                  <c:v>33.1</c:v>
                </c:pt>
                <c:pt idx="88">
                  <c:v>33.4</c:v>
                </c:pt>
                <c:pt idx="89">
                  <c:v>33.700000000000003</c:v>
                </c:pt>
                <c:pt idx="90">
                  <c:v>34</c:v>
                </c:pt>
                <c:pt idx="91">
                  <c:v>34.300000000000004</c:v>
                </c:pt>
                <c:pt idx="92">
                  <c:v>34.6</c:v>
                </c:pt>
                <c:pt idx="93">
                  <c:v>34.9</c:v>
                </c:pt>
                <c:pt idx="94">
                  <c:v>35.200000000000003</c:v>
                </c:pt>
                <c:pt idx="95">
                  <c:v>35.5</c:v>
                </c:pt>
                <c:pt idx="96">
                  <c:v>35.800000000000004</c:v>
                </c:pt>
                <c:pt idx="97">
                  <c:v>36.1</c:v>
                </c:pt>
                <c:pt idx="98">
                  <c:v>36.4</c:v>
                </c:pt>
                <c:pt idx="99">
                  <c:v>36.700000000000003</c:v>
                </c:pt>
                <c:pt idx="100">
                  <c:v>37</c:v>
                </c:pt>
              </c:numCache>
            </c:numRef>
          </c:xVal>
          <c:yVal>
            <c:numRef>
              <c:f>tunnelqtd!$F$1:$F$103</c:f>
              <c:numCache>
                <c:formatCode>0.00E+00</c:formatCode>
                <c:ptCount val="103"/>
                <c:pt idx="0">
                  <c:v>6.6160000000000524E-11</c:v>
                </c:pt>
                <c:pt idx="1">
                  <c:v>6.2390000000000637E-11</c:v>
                </c:pt>
                <c:pt idx="2">
                  <c:v>2.1980000000000184E-10</c:v>
                </c:pt>
                <c:pt idx="3">
                  <c:v>4.5900000000000353E-10</c:v>
                </c:pt>
                <c:pt idx="4">
                  <c:v>4.5410000000000399E-10</c:v>
                </c:pt>
                <c:pt idx="5">
                  <c:v>2.2270000000000229E-10</c:v>
                </c:pt>
                <c:pt idx="6">
                  <c:v>5.110000000000033E-10</c:v>
                </c:pt>
                <c:pt idx="7">
                  <c:v>1.8630000000000123E-9</c:v>
                </c:pt>
                <c:pt idx="8">
                  <c:v>3.2130000000000244E-9</c:v>
                </c:pt>
                <c:pt idx="9">
                  <c:v>2.6830000000000235E-9</c:v>
                </c:pt>
                <c:pt idx="10">
                  <c:v>9.8720000000000999E-10</c:v>
                </c:pt>
                <c:pt idx="11">
                  <c:v>2.918000000000017E-9</c:v>
                </c:pt>
                <c:pt idx="12">
                  <c:v>1.2170000000000062E-8</c:v>
                </c:pt>
                <c:pt idx="13">
                  <c:v>2.347000000000017E-8</c:v>
                </c:pt>
                <c:pt idx="14">
                  <c:v>2.4160000000000069E-8</c:v>
                </c:pt>
                <c:pt idx="15">
                  <c:v>1.0870000000000069E-8</c:v>
                </c:pt>
                <c:pt idx="16">
                  <c:v>5.8890000000000428E-9</c:v>
                </c:pt>
                <c:pt idx="17">
                  <c:v>4.6540000000000124E-8</c:v>
                </c:pt>
                <c:pt idx="18">
                  <c:v>1.4210000000000054E-7</c:v>
                </c:pt>
                <c:pt idx="19">
                  <c:v>2.3680000000000111E-7</c:v>
                </c:pt>
                <c:pt idx="20">
                  <c:v>2.3750000000000072E-7</c:v>
                </c:pt>
                <c:pt idx="21">
                  <c:v>1.1810000000000079E-7</c:v>
                </c:pt>
                <c:pt idx="22">
                  <c:v>2.4730000000000153E-8</c:v>
                </c:pt>
                <c:pt idx="23">
                  <c:v>2.5390000000000097E-7</c:v>
                </c:pt>
                <c:pt idx="24">
                  <c:v>1.0390000000000037E-6</c:v>
                </c:pt>
                <c:pt idx="25">
                  <c:v>2.2500000000000115E-6</c:v>
                </c:pt>
                <c:pt idx="26">
                  <c:v>3.274000000000016E-6</c:v>
                </c:pt>
                <c:pt idx="27">
                  <c:v>3.2990000000000153E-6</c:v>
                </c:pt>
                <c:pt idx="28">
                  <c:v>2.02700000000001E-6</c:v>
                </c:pt>
                <c:pt idx="29">
                  <c:v>4.4260000000000249E-7</c:v>
                </c:pt>
                <c:pt idx="30">
                  <c:v>1.0650000000000044E-6</c:v>
                </c:pt>
                <c:pt idx="31">
                  <c:v>7.2030000000000393E-6</c:v>
                </c:pt>
                <c:pt idx="32">
                  <c:v>2.121000000000008E-5</c:v>
                </c:pt>
                <c:pt idx="33">
                  <c:v>4.2410000000000246E-5</c:v>
                </c:pt>
                <c:pt idx="34">
                  <c:v>6.5760000000000333E-5</c:v>
                </c:pt>
                <c:pt idx="35">
                  <c:v>8.253000000000035E-5</c:v>
                </c:pt>
                <c:pt idx="36">
                  <c:v>8.3430000000000304E-5</c:v>
                </c:pt>
                <c:pt idx="37">
                  <c:v>6.4110000000000347E-5</c:v>
                </c:pt>
                <c:pt idx="38">
                  <c:v>3.1470000000000178E-5</c:v>
                </c:pt>
                <c:pt idx="39">
                  <c:v>9.2310000000000222E-6</c:v>
                </c:pt>
                <c:pt idx="40">
                  <c:v>4.0510000000000139E-5</c:v>
                </c:pt>
                <c:pt idx="41">
                  <c:v>1.8640000000000074E-4</c:v>
                </c:pt>
                <c:pt idx="42">
                  <c:v>5.2020000000000104E-4</c:v>
                </c:pt>
                <c:pt idx="43">
                  <c:v>1.1180000000000035E-3</c:v>
                </c:pt>
                <c:pt idx="44">
                  <c:v>2.0480000000000012E-3</c:v>
                </c:pt>
                <c:pt idx="45">
                  <c:v>3.3580000000000012E-3</c:v>
                </c:pt>
                <c:pt idx="46">
                  <c:v>5.0689999999999997E-3</c:v>
                </c:pt>
                <c:pt idx="47">
                  <c:v>7.1700000000000114E-3</c:v>
                </c:pt>
                <c:pt idx="48">
                  <c:v>9.6150000000000228E-3</c:v>
                </c:pt>
                <c:pt idx="49">
                  <c:v>1.2330000000000001E-2</c:v>
                </c:pt>
                <c:pt idx="50">
                  <c:v>1.5210000000000001E-2</c:v>
                </c:pt>
                <c:pt idx="51">
                  <c:v>1.8159999999999999E-2</c:v>
                </c:pt>
                <c:pt idx="52">
                  <c:v>2.1050000000000006E-2</c:v>
                </c:pt>
                <c:pt idx="53">
                  <c:v>2.3779999999999999E-2</c:v>
                </c:pt>
                <c:pt idx="54">
                  <c:v>2.6240000000000051E-2</c:v>
                </c:pt>
                <c:pt idx="55">
                  <c:v>2.8359999999999993E-2</c:v>
                </c:pt>
                <c:pt idx="56">
                  <c:v>3.0080000000000016E-2</c:v>
                </c:pt>
                <c:pt idx="57">
                  <c:v>3.1359999999999999E-2</c:v>
                </c:pt>
                <c:pt idx="58">
                  <c:v>3.2190000000000003E-2</c:v>
                </c:pt>
                <c:pt idx="59">
                  <c:v>3.2570000000000002E-2</c:v>
                </c:pt>
                <c:pt idx="60">
                  <c:v>3.253000000000001E-2</c:v>
                </c:pt>
                <c:pt idx="61">
                  <c:v>3.2090000000000014E-2</c:v>
                </c:pt>
                <c:pt idx="62">
                  <c:v>3.1300000000000001E-2</c:v>
                </c:pt>
                <c:pt idx="63">
                  <c:v>3.0210000000000001E-2</c:v>
                </c:pt>
                <c:pt idx="64">
                  <c:v>2.8870000000000052E-2</c:v>
                </c:pt>
                <c:pt idx="65">
                  <c:v>2.734000000000001E-2</c:v>
                </c:pt>
                <c:pt idx="66">
                  <c:v>2.5660000000000002E-2</c:v>
                </c:pt>
                <c:pt idx="67">
                  <c:v>2.3880000000000002E-2</c:v>
                </c:pt>
                <c:pt idx="68">
                  <c:v>2.2050000000000011E-2</c:v>
                </c:pt>
                <c:pt idx="69">
                  <c:v>2.0210000000000002E-2</c:v>
                </c:pt>
                <c:pt idx="70">
                  <c:v>1.839E-2</c:v>
                </c:pt>
                <c:pt idx="71">
                  <c:v>1.6610000000000003E-2</c:v>
                </c:pt>
                <c:pt idx="72">
                  <c:v>1.4900000000000005E-2</c:v>
                </c:pt>
                <c:pt idx="73">
                  <c:v>1.3280000000000035E-2</c:v>
                </c:pt>
                <c:pt idx="74">
                  <c:v>1.1760000000000043E-2</c:v>
                </c:pt>
                <c:pt idx="75">
                  <c:v>1.0340000000000005E-2</c:v>
                </c:pt>
                <c:pt idx="76">
                  <c:v>9.0390000000000227E-3</c:v>
                </c:pt>
                <c:pt idx="77">
                  <c:v>7.8530000000000023E-3</c:v>
                </c:pt>
                <c:pt idx="78">
                  <c:v>6.7810000000000231E-3</c:v>
                </c:pt>
                <c:pt idx="79">
                  <c:v>5.8200000000000014E-3</c:v>
                </c:pt>
                <c:pt idx="80">
                  <c:v>4.9649999999999998E-3</c:v>
                </c:pt>
                <c:pt idx="81">
                  <c:v>4.2110000000000133E-3</c:v>
                </c:pt>
                <c:pt idx="82">
                  <c:v>3.5500000000000002E-3</c:v>
                </c:pt>
                <c:pt idx="83">
                  <c:v>2.9759999999999999E-3</c:v>
                </c:pt>
                <c:pt idx="84">
                  <c:v>2.4800000000000052E-3</c:v>
                </c:pt>
                <c:pt idx="85">
                  <c:v>2.055E-3</c:v>
                </c:pt>
                <c:pt idx="86">
                  <c:v>1.693000000000005E-3</c:v>
                </c:pt>
                <c:pt idx="87">
                  <c:v>1.387000000000003E-3</c:v>
                </c:pt>
                <c:pt idx="88">
                  <c:v>1.1299999999999999E-3</c:v>
                </c:pt>
                <c:pt idx="89">
                  <c:v>9.1490000000000007E-4</c:v>
                </c:pt>
                <c:pt idx="90">
                  <c:v>7.3680000000000024E-4</c:v>
                </c:pt>
                <c:pt idx="91">
                  <c:v>5.9000000000000209E-4</c:v>
                </c:pt>
                <c:pt idx="92">
                  <c:v>4.6979999999999998E-4</c:v>
                </c:pt>
                <c:pt idx="93">
                  <c:v>3.720000000000014E-4</c:v>
                </c:pt>
                <c:pt idx="94">
                  <c:v>2.9290000000000056E-4</c:v>
                </c:pt>
                <c:pt idx="95">
                  <c:v>2.2930000000000091E-4</c:v>
                </c:pt>
                <c:pt idx="96">
                  <c:v>1.7850000000000049E-4</c:v>
                </c:pt>
                <c:pt idx="97">
                  <c:v>1.3820000000000065E-4</c:v>
                </c:pt>
                <c:pt idx="98">
                  <c:v>1.0640000000000047E-4</c:v>
                </c:pt>
                <c:pt idx="99">
                  <c:v>8.148000000000004E-5</c:v>
                </c:pt>
                <c:pt idx="100">
                  <c:v>6.2040000000000199E-5</c:v>
                </c:pt>
              </c:numCache>
            </c:numRef>
          </c:yVal>
          <c:smooth val="1"/>
        </c:ser>
        <c:ser>
          <c:idx val="4"/>
          <c:order val="3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tunnelqtd!$E$1:$E$103</c:f>
              <c:numCache>
                <c:formatCode>General</c:formatCode>
                <c:ptCount val="103"/>
                <c:pt idx="0">
                  <c:v>7</c:v>
                </c:pt>
                <c:pt idx="1">
                  <c:v>7.3</c:v>
                </c:pt>
                <c:pt idx="2">
                  <c:v>7.6</c:v>
                </c:pt>
                <c:pt idx="3">
                  <c:v>7.9</c:v>
                </c:pt>
                <c:pt idx="4">
                  <c:v>8.2000000000000011</c:v>
                </c:pt>
                <c:pt idx="5">
                  <c:v>8.5</c:v>
                </c:pt>
                <c:pt idx="6">
                  <c:v>8.8000000000000007</c:v>
                </c:pt>
                <c:pt idx="7">
                  <c:v>9.1</c:v>
                </c:pt>
                <c:pt idx="8">
                  <c:v>9.4</c:v>
                </c:pt>
                <c:pt idx="9">
                  <c:v>9.7000000000000011</c:v>
                </c:pt>
                <c:pt idx="10">
                  <c:v>10</c:v>
                </c:pt>
                <c:pt idx="11">
                  <c:v>10.3</c:v>
                </c:pt>
                <c:pt idx="12">
                  <c:v>10.6</c:v>
                </c:pt>
                <c:pt idx="13">
                  <c:v>10.9</c:v>
                </c:pt>
                <c:pt idx="14">
                  <c:v>11.2</c:v>
                </c:pt>
                <c:pt idx="15">
                  <c:v>11.5</c:v>
                </c:pt>
                <c:pt idx="16">
                  <c:v>11.8</c:v>
                </c:pt>
                <c:pt idx="17">
                  <c:v>12.1</c:v>
                </c:pt>
                <c:pt idx="18">
                  <c:v>12.4</c:v>
                </c:pt>
                <c:pt idx="19">
                  <c:v>12.7</c:v>
                </c:pt>
                <c:pt idx="20">
                  <c:v>13</c:v>
                </c:pt>
                <c:pt idx="21">
                  <c:v>13.3</c:v>
                </c:pt>
                <c:pt idx="22">
                  <c:v>13.6</c:v>
                </c:pt>
                <c:pt idx="23">
                  <c:v>13.9</c:v>
                </c:pt>
                <c:pt idx="24">
                  <c:v>14.2</c:v>
                </c:pt>
                <c:pt idx="25">
                  <c:v>14.5</c:v>
                </c:pt>
                <c:pt idx="26">
                  <c:v>14.8</c:v>
                </c:pt>
                <c:pt idx="27">
                  <c:v>15.1</c:v>
                </c:pt>
                <c:pt idx="28">
                  <c:v>15.4</c:v>
                </c:pt>
                <c:pt idx="29">
                  <c:v>15.7</c:v>
                </c:pt>
                <c:pt idx="30">
                  <c:v>16</c:v>
                </c:pt>
                <c:pt idx="31">
                  <c:v>16.3</c:v>
                </c:pt>
                <c:pt idx="32">
                  <c:v>16.600000000000001</c:v>
                </c:pt>
                <c:pt idx="33">
                  <c:v>16.899999999999999</c:v>
                </c:pt>
                <c:pt idx="34">
                  <c:v>17.2</c:v>
                </c:pt>
                <c:pt idx="35">
                  <c:v>17.5</c:v>
                </c:pt>
                <c:pt idx="36">
                  <c:v>17.8</c:v>
                </c:pt>
                <c:pt idx="37">
                  <c:v>18.100000000000001</c:v>
                </c:pt>
                <c:pt idx="38">
                  <c:v>18.399999999999999</c:v>
                </c:pt>
                <c:pt idx="39">
                  <c:v>18.7</c:v>
                </c:pt>
                <c:pt idx="40">
                  <c:v>19</c:v>
                </c:pt>
                <c:pt idx="41">
                  <c:v>19.3</c:v>
                </c:pt>
                <c:pt idx="42">
                  <c:v>19.600000000000001</c:v>
                </c:pt>
                <c:pt idx="43">
                  <c:v>19.899999999999999</c:v>
                </c:pt>
                <c:pt idx="44">
                  <c:v>20.2</c:v>
                </c:pt>
                <c:pt idx="45">
                  <c:v>20.5</c:v>
                </c:pt>
                <c:pt idx="46">
                  <c:v>20.8</c:v>
                </c:pt>
                <c:pt idx="47">
                  <c:v>21.1</c:v>
                </c:pt>
                <c:pt idx="48">
                  <c:v>21.4</c:v>
                </c:pt>
                <c:pt idx="49">
                  <c:v>21.7</c:v>
                </c:pt>
                <c:pt idx="50">
                  <c:v>22</c:v>
                </c:pt>
                <c:pt idx="51">
                  <c:v>22.3</c:v>
                </c:pt>
                <c:pt idx="52">
                  <c:v>22.6</c:v>
                </c:pt>
                <c:pt idx="53">
                  <c:v>22.9</c:v>
                </c:pt>
                <c:pt idx="54">
                  <c:v>23.2</c:v>
                </c:pt>
                <c:pt idx="55">
                  <c:v>23.5</c:v>
                </c:pt>
                <c:pt idx="56">
                  <c:v>23.8</c:v>
                </c:pt>
                <c:pt idx="57">
                  <c:v>24.1</c:v>
                </c:pt>
                <c:pt idx="58">
                  <c:v>24.4</c:v>
                </c:pt>
                <c:pt idx="59">
                  <c:v>24.7</c:v>
                </c:pt>
                <c:pt idx="60">
                  <c:v>25</c:v>
                </c:pt>
                <c:pt idx="61">
                  <c:v>25.3</c:v>
                </c:pt>
                <c:pt idx="62">
                  <c:v>25.6</c:v>
                </c:pt>
                <c:pt idx="63">
                  <c:v>25.9</c:v>
                </c:pt>
                <c:pt idx="64">
                  <c:v>26.2</c:v>
                </c:pt>
                <c:pt idx="65">
                  <c:v>26.5</c:v>
                </c:pt>
                <c:pt idx="66">
                  <c:v>26.8</c:v>
                </c:pt>
                <c:pt idx="67">
                  <c:v>27.1</c:v>
                </c:pt>
                <c:pt idx="68">
                  <c:v>27.4</c:v>
                </c:pt>
                <c:pt idx="69">
                  <c:v>27.7</c:v>
                </c:pt>
                <c:pt idx="70">
                  <c:v>28</c:v>
                </c:pt>
                <c:pt idx="71">
                  <c:v>28.3</c:v>
                </c:pt>
                <c:pt idx="72">
                  <c:v>28.6</c:v>
                </c:pt>
                <c:pt idx="73">
                  <c:v>28.9</c:v>
                </c:pt>
                <c:pt idx="74">
                  <c:v>29.2</c:v>
                </c:pt>
                <c:pt idx="75">
                  <c:v>29.5</c:v>
                </c:pt>
                <c:pt idx="76">
                  <c:v>29.8</c:v>
                </c:pt>
                <c:pt idx="77">
                  <c:v>30.1</c:v>
                </c:pt>
                <c:pt idx="78">
                  <c:v>30.4</c:v>
                </c:pt>
                <c:pt idx="79">
                  <c:v>30.7</c:v>
                </c:pt>
                <c:pt idx="80">
                  <c:v>31</c:v>
                </c:pt>
                <c:pt idx="81">
                  <c:v>31.3</c:v>
                </c:pt>
                <c:pt idx="82">
                  <c:v>31.6</c:v>
                </c:pt>
                <c:pt idx="83">
                  <c:v>31.9</c:v>
                </c:pt>
                <c:pt idx="84">
                  <c:v>32.200000000000003</c:v>
                </c:pt>
                <c:pt idx="85">
                  <c:v>32.5</c:v>
                </c:pt>
                <c:pt idx="86">
                  <c:v>32.800000000000004</c:v>
                </c:pt>
                <c:pt idx="87">
                  <c:v>33.1</c:v>
                </c:pt>
                <c:pt idx="88">
                  <c:v>33.4</c:v>
                </c:pt>
                <c:pt idx="89">
                  <c:v>33.700000000000003</c:v>
                </c:pt>
                <c:pt idx="90">
                  <c:v>34</c:v>
                </c:pt>
                <c:pt idx="91">
                  <c:v>34.300000000000004</c:v>
                </c:pt>
                <c:pt idx="92">
                  <c:v>34.6</c:v>
                </c:pt>
                <c:pt idx="93">
                  <c:v>34.9</c:v>
                </c:pt>
                <c:pt idx="94">
                  <c:v>35.200000000000003</c:v>
                </c:pt>
                <c:pt idx="95">
                  <c:v>35.5</c:v>
                </c:pt>
                <c:pt idx="96">
                  <c:v>35.800000000000004</c:v>
                </c:pt>
                <c:pt idx="97">
                  <c:v>36.1</c:v>
                </c:pt>
                <c:pt idx="98">
                  <c:v>36.4</c:v>
                </c:pt>
                <c:pt idx="99">
                  <c:v>36.700000000000003</c:v>
                </c:pt>
                <c:pt idx="100">
                  <c:v>37</c:v>
                </c:pt>
              </c:numCache>
            </c:numRef>
          </c:xVal>
          <c:yVal>
            <c:numRef>
              <c:f>tunnelqtd!$G$1:$G$103</c:f>
              <c:numCache>
                <c:formatCode>0.00E+00</c:formatCode>
                <c:ptCount val="103"/>
                <c:pt idx="0">
                  <c:v>4.5380000000000471E-12</c:v>
                </c:pt>
                <c:pt idx="1">
                  <c:v>7.44478000000007E-12</c:v>
                </c:pt>
                <c:pt idx="2">
                  <c:v>1.2158300000000074E-11</c:v>
                </c:pt>
                <c:pt idx="3">
                  <c:v>1.9767300000000196E-11</c:v>
                </c:pt>
                <c:pt idx="4">
                  <c:v>3.1995500000000264E-11</c:v>
                </c:pt>
                <c:pt idx="5">
                  <c:v>5.1560500000000412E-11</c:v>
                </c:pt>
                <c:pt idx="6">
                  <c:v>8.2727400000000808E-11</c:v>
                </c:pt>
                <c:pt idx="7">
                  <c:v>1.3216300000000092E-10</c:v>
                </c:pt>
                <c:pt idx="8">
                  <c:v>2.1023700000000185E-10</c:v>
                </c:pt>
                <c:pt idx="9">
                  <c:v>3.3301700000000246E-10</c:v>
                </c:pt>
                <c:pt idx="10">
                  <c:v>5.252950000000033E-10</c:v>
                </c:pt>
                <c:pt idx="11">
                  <c:v>8.2515400000000705E-10</c:v>
                </c:pt>
                <c:pt idx="12">
                  <c:v>1.2908800000000097E-9</c:v>
                </c:pt>
                <c:pt idx="13">
                  <c:v>2.011360000000012E-9</c:v>
                </c:pt>
                <c:pt idx="14">
                  <c:v>3.1214000000000223E-9</c:v>
                </c:pt>
                <c:pt idx="15">
                  <c:v>4.8249600000000172E-9</c:v>
                </c:pt>
                <c:pt idx="16">
                  <c:v>7.4293300000000563E-9</c:v>
                </c:pt>
                <c:pt idx="17">
                  <c:v>1.1395700000000071E-8</c:v>
                </c:pt>
                <c:pt idx="18">
                  <c:v>1.7413400000000096E-8</c:v>
                </c:pt>
                <c:pt idx="19">
                  <c:v>2.6511900000000209E-8</c:v>
                </c:pt>
                <c:pt idx="20">
                  <c:v>4.0216800000000229E-8</c:v>
                </c:pt>
                <c:pt idx="21">
                  <c:v>6.0789300000000376E-8</c:v>
                </c:pt>
                <c:pt idx="22">
                  <c:v>9.1565600000000707E-8</c:v>
                </c:pt>
                <c:pt idx="23">
                  <c:v>1.3745500000000107E-7</c:v>
                </c:pt>
                <c:pt idx="24">
                  <c:v>3.3689600000000165E-6</c:v>
                </c:pt>
                <c:pt idx="25">
                  <c:v>4.2481000000000161E-6</c:v>
                </c:pt>
                <c:pt idx="26">
                  <c:v>4.0956100000000145E-6</c:v>
                </c:pt>
                <c:pt idx="27">
                  <c:v>3.0834300000000207E-6</c:v>
                </c:pt>
                <c:pt idx="28">
                  <c:v>2.6428000000000097E-6</c:v>
                </c:pt>
                <c:pt idx="29">
                  <c:v>5.3170100000000033E-6</c:v>
                </c:pt>
                <c:pt idx="30">
                  <c:v>1.3765800000000079E-5</c:v>
                </c:pt>
                <c:pt idx="31">
                  <c:v>2.9178700000000077E-5</c:v>
                </c:pt>
                <c:pt idx="32">
                  <c:v>4.9805900000000221E-5</c:v>
                </c:pt>
                <c:pt idx="33">
                  <c:v>7.0505800000000032E-5</c:v>
                </c:pt>
                <c:pt idx="34">
                  <c:v>8.3973700000000066E-5</c:v>
                </c:pt>
                <c:pt idx="35">
                  <c:v>8.383810000000046E-5</c:v>
                </c:pt>
                <c:pt idx="36">
                  <c:v>6.9026500000000333E-5</c:v>
                </c:pt>
                <c:pt idx="37">
                  <c:v>4.8245399999999997E-5</c:v>
                </c:pt>
                <c:pt idx="38">
                  <c:v>4.3370100000000014E-5</c:v>
                </c:pt>
                <c:pt idx="39">
                  <c:v>9.0638800000000539E-5</c:v>
                </c:pt>
                <c:pt idx="40">
                  <c:v>2.3914100000000001E-4</c:v>
                </c:pt>
                <c:pt idx="41">
                  <c:v>5.4668100000000014E-4</c:v>
                </c:pt>
                <c:pt idx="42">
                  <c:v>1.07329E-3</c:v>
                </c:pt>
                <c:pt idx="43">
                  <c:v>1.8755200000000001E-3</c:v>
                </c:pt>
                <c:pt idx="44">
                  <c:v>2.9970400000000012E-3</c:v>
                </c:pt>
                <c:pt idx="45">
                  <c:v>4.4612800000000171E-3</c:v>
                </c:pt>
                <c:pt idx="46">
                  <c:v>5.7423300000000134E-3</c:v>
                </c:pt>
                <c:pt idx="47">
                  <c:v>8.1214900000000003E-3</c:v>
                </c:pt>
                <c:pt idx="48">
                  <c:v>1.08723E-2</c:v>
                </c:pt>
                <c:pt idx="49">
                  <c:v>1.3758899999999999E-2</c:v>
                </c:pt>
                <c:pt idx="50">
                  <c:v>1.6194E-2</c:v>
                </c:pt>
                <c:pt idx="51">
                  <c:v>1.6462800000000059E-2</c:v>
                </c:pt>
                <c:pt idx="52">
                  <c:v>8.165530000000051E-3</c:v>
                </c:pt>
                <c:pt idx="53">
                  <c:v>7.8644600000000002E-3</c:v>
                </c:pt>
                <c:pt idx="54">
                  <c:v>1.02373E-2</c:v>
                </c:pt>
                <c:pt idx="55">
                  <c:v>1.2989799999999999E-2</c:v>
                </c:pt>
                <c:pt idx="56">
                  <c:v>1.6066799999999999E-2</c:v>
                </c:pt>
                <c:pt idx="57">
                  <c:v>1.9386700000000055E-2</c:v>
                </c:pt>
                <c:pt idx="58">
                  <c:v>2.2866400000000002E-2</c:v>
                </c:pt>
                <c:pt idx="59">
                  <c:v>2.6409700000000078E-2</c:v>
                </c:pt>
                <c:pt idx="60">
                  <c:v>2.9811100000000052E-2</c:v>
                </c:pt>
                <c:pt idx="61">
                  <c:v>3.3087400000000003E-2</c:v>
                </c:pt>
                <c:pt idx="62">
                  <c:v>3.2592799999999998E-2</c:v>
                </c:pt>
                <c:pt idx="63">
                  <c:v>3.16830000000001E-2</c:v>
                </c:pt>
                <c:pt idx="64">
                  <c:v>3.0425500000000001E-2</c:v>
                </c:pt>
                <c:pt idx="65">
                  <c:v>2.888690000000001E-2</c:v>
                </c:pt>
                <c:pt idx="66">
                  <c:v>2.7137100000000077E-2</c:v>
                </c:pt>
                <c:pt idx="67">
                  <c:v>2.5236900000000072E-2</c:v>
                </c:pt>
                <c:pt idx="68">
                  <c:v>2.3248300000000006E-2</c:v>
                </c:pt>
                <c:pt idx="69">
                  <c:v>2.1226800000000001E-2</c:v>
                </c:pt>
                <c:pt idx="70">
                  <c:v>1.9221900000000049E-2</c:v>
                </c:pt>
                <c:pt idx="71">
                  <c:v>1.7273899999999998E-2</c:v>
                </c:pt>
                <c:pt idx="72">
                  <c:v>1.5411500000000003E-2</c:v>
                </c:pt>
                <c:pt idx="73">
                  <c:v>1.366880000000004E-2</c:v>
                </c:pt>
                <c:pt idx="74">
                  <c:v>1.20489E-2</c:v>
                </c:pt>
                <c:pt idx="75">
                  <c:v>1.0560800000000039E-2</c:v>
                </c:pt>
                <c:pt idx="76">
                  <c:v>9.2091900000000008E-3</c:v>
                </c:pt>
                <c:pt idx="77">
                  <c:v>7.9881899999999992E-3</c:v>
                </c:pt>
                <c:pt idx="78">
                  <c:v>6.8889500000000013E-3</c:v>
                </c:pt>
                <c:pt idx="79">
                  <c:v>5.9085200000000134E-3</c:v>
                </c:pt>
                <c:pt idx="80">
                  <c:v>5.0367300000000153E-3</c:v>
                </c:pt>
                <c:pt idx="81">
                  <c:v>4.2700700000000173E-3</c:v>
                </c:pt>
                <c:pt idx="82">
                  <c:v>3.5968300000000066E-3</c:v>
                </c:pt>
                <c:pt idx="83">
                  <c:v>3.0123099999999998E-3</c:v>
                </c:pt>
                <c:pt idx="84">
                  <c:v>2.508150000000008E-3</c:v>
                </c:pt>
                <c:pt idx="85">
                  <c:v>2.0754000000000002E-3</c:v>
                </c:pt>
                <c:pt idx="86">
                  <c:v>1.7087800000000033E-3</c:v>
                </c:pt>
                <c:pt idx="87">
                  <c:v>1.3983500000000063E-3</c:v>
                </c:pt>
                <c:pt idx="88">
                  <c:v>1.1384800000000046E-3</c:v>
                </c:pt>
                <c:pt idx="89">
                  <c:v>9.2144100000000027E-4</c:v>
                </c:pt>
                <c:pt idx="90">
                  <c:v>7.4176400000000304E-4</c:v>
                </c:pt>
                <c:pt idx="91">
                  <c:v>5.9361100000000192E-4</c:v>
                </c:pt>
                <c:pt idx="92">
                  <c:v>4.7247400000000023E-4</c:v>
                </c:pt>
                <c:pt idx="93">
                  <c:v>3.7394000000000104E-4</c:v>
                </c:pt>
                <c:pt idx="94">
                  <c:v>2.9424900000000012E-4</c:v>
                </c:pt>
                <c:pt idx="95">
                  <c:v>2.3035100000000095E-4</c:v>
                </c:pt>
                <c:pt idx="96">
                  <c:v>1.7928800000000067E-4</c:v>
                </c:pt>
                <c:pt idx="97">
                  <c:v>1.3876700000000041E-4</c:v>
                </c:pt>
                <c:pt idx="98">
                  <c:v>1.0680900000000038E-4</c:v>
                </c:pt>
                <c:pt idx="99">
                  <c:v>8.1773100000000025E-5</c:v>
                </c:pt>
                <c:pt idx="100">
                  <c:v>6.2228600000000124E-5</c:v>
                </c:pt>
              </c:numCache>
            </c:numRef>
          </c:yVal>
          <c:smooth val="1"/>
        </c:ser>
        <c:ser>
          <c:idx val="5"/>
          <c:order val="4"/>
          <c:spPr>
            <a:ln>
              <a:solidFill>
                <a:srgbClr val="00B050"/>
              </a:solidFill>
              <a:prstDash val="dash"/>
            </a:ln>
          </c:spPr>
          <c:marker>
            <c:symbol val="none"/>
          </c:marker>
          <c:xVal>
            <c:numRef>
              <c:f>tunnelqtd!$E$1:$E$103</c:f>
              <c:numCache>
                <c:formatCode>General</c:formatCode>
                <c:ptCount val="103"/>
                <c:pt idx="0">
                  <c:v>7</c:v>
                </c:pt>
                <c:pt idx="1">
                  <c:v>7.3</c:v>
                </c:pt>
                <c:pt idx="2">
                  <c:v>7.6</c:v>
                </c:pt>
                <c:pt idx="3">
                  <c:v>7.9</c:v>
                </c:pt>
                <c:pt idx="4">
                  <c:v>8.2000000000000011</c:v>
                </c:pt>
                <c:pt idx="5">
                  <c:v>8.5</c:v>
                </c:pt>
                <c:pt idx="6">
                  <c:v>8.8000000000000007</c:v>
                </c:pt>
                <c:pt idx="7">
                  <c:v>9.1</c:v>
                </c:pt>
                <c:pt idx="8">
                  <c:v>9.4</c:v>
                </c:pt>
                <c:pt idx="9">
                  <c:v>9.7000000000000011</c:v>
                </c:pt>
                <c:pt idx="10">
                  <c:v>10</c:v>
                </c:pt>
                <c:pt idx="11">
                  <c:v>10.3</c:v>
                </c:pt>
                <c:pt idx="12">
                  <c:v>10.6</c:v>
                </c:pt>
                <c:pt idx="13">
                  <c:v>10.9</c:v>
                </c:pt>
                <c:pt idx="14">
                  <c:v>11.2</c:v>
                </c:pt>
                <c:pt idx="15">
                  <c:v>11.5</c:v>
                </c:pt>
                <c:pt idx="16">
                  <c:v>11.8</c:v>
                </c:pt>
                <c:pt idx="17">
                  <c:v>12.1</c:v>
                </c:pt>
                <c:pt idx="18">
                  <c:v>12.4</c:v>
                </c:pt>
                <c:pt idx="19">
                  <c:v>12.7</c:v>
                </c:pt>
                <c:pt idx="20">
                  <c:v>13</c:v>
                </c:pt>
                <c:pt idx="21">
                  <c:v>13.3</c:v>
                </c:pt>
                <c:pt idx="22">
                  <c:v>13.6</c:v>
                </c:pt>
                <c:pt idx="23">
                  <c:v>13.9</c:v>
                </c:pt>
                <c:pt idx="24">
                  <c:v>14.2</c:v>
                </c:pt>
                <c:pt idx="25">
                  <c:v>14.5</c:v>
                </c:pt>
                <c:pt idx="26">
                  <c:v>14.8</c:v>
                </c:pt>
                <c:pt idx="27">
                  <c:v>15.1</c:v>
                </c:pt>
                <c:pt idx="28">
                  <c:v>15.4</c:v>
                </c:pt>
                <c:pt idx="29">
                  <c:v>15.7</c:v>
                </c:pt>
                <c:pt idx="30">
                  <c:v>16</c:v>
                </c:pt>
                <c:pt idx="31">
                  <c:v>16.3</c:v>
                </c:pt>
                <c:pt idx="32">
                  <c:v>16.600000000000001</c:v>
                </c:pt>
                <c:pt idx="33">
                  <c:v>16.899999999999999</c:v>
                </c:pt>
                <c:pt idx="34">
                  <c:v>17.2</c:v>
                </c:pt>
                <c:pt idx="35">
                  <c:v>17.5</c:v>
                </c:pt>
                <c:pt idx="36">
                  <c:v>17.8</c:v>
                </c:pt>
                <c:pt idx="37">
                  <c:v>18.100000000000001</c:v>
                </c:pt>
                <c:pt idx="38">
                  <c:v>18.399999999999999</c:v>
                </c:pt>
                <c:pt idx="39">
                  <c:v>18.7</c:v>
                </c:pt>
                <c:pt idx="40">
                  <c:v>19</c:v>
                </c:pt>
                <c:pt idx="41">
                  <c:v>19.3</c:v>
                </c:pt>
                <c:pt idx="42">
                  <c:v>19.600000000000001</c:v>
                </c:pt>
                <c:pt idx="43">
                  <c:v>19.899999999999999</c:v>
                </c:pt>
                <c:pt idx="44">
                  <c:v>20.2</c:v>
                </c:pt>
                <c:pt idx="45">
                  <c:v>20.5</c:v>
                </c:pt>
                <c:pt idx="46">
                  <c:v>20.8</c:v>
                </c:pt>
                <c:pt idx="47">
                  <c:v>21.1</c:v>
                </c:pt>
                <c:pt idx="48">
                  <c:v>21.4</c:v>
                </c:pt>
                <c:pt idx="49">
                  <c:v>21.7</c:v>
                </c:pt>
                <c:pt idx="50">
                  <c:v>22</c:v>
                </c:pt>
                <c:pt idx="51">
                  <c:v>22.3</c:v>
                </c:pt>
                <c:pt idx="52">
                  <c:v>22.6</c:v>
                </c:pt>
                <c:pt idx="53">
                  <c:v>22.9</c:v>
                </c:pt>
                <c:pt idx="54">
                  <c:v>23.2</c:v>
                </c:pt>
                <c:pt idx="55">
                  <c:v>23.5</c:v>
                </c:pt>
                <c:pt idx="56">
                  <c:v>23.8</c:v>
                </c:pt>
                <c:pt idx="57">
                  <c:v>24.1</c:v>
                </c:pt>
                <c:pt idx="58">
                  <c:v>24.4</c:v>
                </c:pt>
                <c:pt idx="59">
                  <c:v>24.7</c:v>
                </c:pt>
                <c:pt idx="60">
                  <c:v>25</c:v>
                </c:pt>
                <c:pt idx="61">
                  <c:v>25.3</c:v>
                </c:pt>
                <c:pt idx="62">
                  <c:v>25.6</c:v>
                </c:pt>
                <c:pt idx="63">
                  <c:v>25.9</c:v>
                </c:pt>
                <c:pt idx="64">
                  <c:v>26.2</c:v>
                </c:pt>
                <c:pt idx="65">
                  <c:v>26.5</c:v>
                </c:pt>
                <c:pt idx="66">
                  <c:v>26.8</c:v>
                </c:pt>
                <c:pt idx="67">
                  <c:v>27.1</c:v>
                </c:pt>
                <c:pt idx="68">
                  <c:v>27.4</c:v>
                </c:pt>
                <c:pt idx="69">
                  <c:v>27.7</c:v>
                </c:pt>
                <c:pt idx="70">
                  <c:v>28</c:v>
                </c:pt>
                <c:pt idx="71">
                  <c:v>28.3</c:v>
                </c:pt>
                <c:pt idx="72">
                  <c:v>28.6</c:v>
                </c:pt>
                <c:pt idx="73">
                  <c:v>28.9</c:v>
                </c:pt>
                <c:pt idx="74">
                  <c:v>29.2</c:v>
                </c:pt>
                <c:pt idx="75">
                  <c:v>29.5</c:v>
                </c:pt>
                <c:pt idx="76">
                  <c:v>29.8</c:v>
                </c:pt>
                <c:pt idx="77">
                  <c:v>30.1</c:v>
                </c:pt>
                <c:pt idx="78">
                  <c:v>30.4</c:v>
                </c:pt>
                <c:pt idx="79">
                  <c:v>30.7</c:v>
                </c:pt>
                <c:pt idx="80">
                  <c:v>31</c:v>
                </c:pt>
                <c:pt idx="81">
                  <c:v>31.3</c:v>
                </c:pt>
                <c:pt idx="82">
                  <c:v>31.6</c:v>
                </c:pt>
                <c:pt idx="83">
                  <c:v>31.9</c:v>
                </c:pt>
                <c:pt idx="84">
                  <c:v>32.200000000000003</c:v>
                </c:pt>
                <c:pt idx="85">
                  <c:v>32.5</c:v>
                </c:pt>
                <c:pt idx="86">
                  <c:v>32.800000000000004</c:v>
                </c:pt>
                <c:pt idx="87">
                  <c:v>33.1</c:v>
                </c:pt>
                <c:pt idx="88">
                  <c:v>33.4</c:v>
                </c:pt>
                <c:pt idx="89">
                  <c:v>33.700000000000003</c:v>
                </c:pt>
                <c:pt idx="90">
                  <c:v>34</c:v>
                </c:pt>
                <c:pt idx="91">
                  <c:v>34.300000000000004</c:v>
                </c:pt>
                <c:pt idx="92">
                  <c:v>34.6</c:v>
                </c:pt>
                <c:pt idx="93">
                  <c:v>34.9</c:v>
                </c:pt>
                <c:pt idx="94">
                  <c:v>35.200000000000003</c:v>
                </c:pt>
                <c:pt idx="95">
                  <c:v>35.5</c:v>
                </c:pt>
                <c:pt idx="96">
                  <c:v>35.800000000000004</c:v>
                </c:pt>
                <c:pt idx="97">
                  <c:v>36.1</c:v>
                </c:pt>
                <c:pt idx="98">
                  <c:v>36.4</c:v>
                </c:pt>
                <c:pt idx="99">
                  <c:v>36.700000000000003</c:v>
                </c:pt>
                <c:pt idx="100">
                  <c:v>37</c:v>
                </c:pt>
              </c:numCache>
            </c:numRef>
          </c:xVal>
          <c:yVal>
            <c:numRef>
              <c:f>tunnelqtd!$H$1:$H$103</c:f>
              <c:numCache>
                <c:formatCode>0.00E+00</c:formatCode>
                <c:ptCount val="103"/>
                <c:pt idx="0">
                  <c:v>4.5380000000000471E-12</c:v>
                </c:pt>
                <c:pt idx="1">
                  <c:v>7.44478000000007E-12</c:v>
                </c:pt>
                <c:pt idx="2">
                  <c:v>1.2158300000000074E-11</c:v>
                </c:pt>
                <c:pt idx="3">
                  <c:v>1.9767300000000196E-11</c:v>
                </c:pt>
                <c:pt idx="4">
                  <c:v>3.1995500000000264E-11</c:v>
                </c:pt>
                <c:pt idx="5">
                  <c:v>5.1560500000000412E-11</c:v>
                </c:pt>
                <c:pt idx="6">
                  <c:v>8.2727400000000808E-11</c:v>
                </c:pt>
                <c:pt idx="7">
                  <c:v>1.3216300000000092E-10</c:v>
                </c:pt>
                <c:pt idx="8">
                  <c:v>2.1023700000000185E-10</c:v>
                </c:pt>
                <c:pt idx="9">
                  <c:v>3.3301700000000246E-10</c:v>
                </c:pt>
                <c:pt idx="10">
                  <c:v>5.252950000000033E-10</c:v>
                </c:pt>
                <c:pt idx="11">
                  <c:v>8.2515400000000705E-10</c:v>
                </c:pt>
                <c:pt idx="12">
                  <c:v>1.2908800000000097E-9</c:v>
                </c:pt>
                <c:pt idx="13">
                  <c:v>2.011360000000012E-9</c:v>
                </c:pt>
                <c:pt idx="14">
                  <c:v>3.1214000000000223E-9</c:v>
                </c:pt>
                <c:pt idx="15">
                  <c:v>4.8249600000000172E-9</c:v>
                </c:pt>
                <c:pt idx="16">
                  <c:v>7.4293300000000563E-9</c:v>
                </c:pt>
                <c:pt idx="17">
                  <c:v>1.1395700000000071E-8</c:v>
                </c:pt>
                <c:pt idx="18">
                  <c:v>1.7413400000000096E-8</c:v>
                </c:pt>
                <c:pt idx="19">
                  <c:v>2.6511900000000209E-8</c:v>
                </c:pt>
                <c:pt idx="20">
                  <c:v>4.0216800000000229E-8</c:v>
                </c:pt>
                <c:pt idx="21">
                  <c:v>6.0789300000000376E-8</c:v>
                </c:pt>
                <c:pt idx="22">
                  <c:v>9.1565600000000707E-8</c:v>
                </c:pt>
                <c:pt idx="23">
                  <c:v>1.3745500000000107E-7</c:v>
                </c:pt>
                <c:pt idx="24">
                  <c:v>2.1183800000000133E-6</c:v>
                </c:pt>
                <c:pt idx="25">
                  <c:v>2.9407800000000167E-6</c:v>
                </c:pt>
                <c:pt idx="26">
                  <c:v>4.0848300000000024E-6</c:v>
                </c:pt>
                <c:pt idx="27">
                  <c:v>5.6751400000000215E-6</c:v>
                </c:pt>
                <c:pt idx="28">
                  <c:v>7.8887500000000369E-6</c:v>
                </c:pt>
                <c:pt idx="29">
                  <c:v>1.0971600000000034E-5</c:v>
                </c:pt>
                <c:pt idx="30">
                  <c:v>1.5267000000000062E-5</c:v>
                </c:pt>
                <c:pt idx="31">
                  <c:v>2.1254100000000092E-5</c:v>
                </c:pt>
                <c:pt idx="32">
                  <c:v>2.9600100000000127E-5</c:v>
                </c:pt>
                <c:pt idx="33">
                  <c:v>4.1251999999999997E-5</c:v>
                </c:pt>
                <c:pt idx="34">
                  <c:v>5.7522000000000274E-5</c:v>
                </c:pt>
                <c:pt idx="35">
                  <c:v>8.0259300000000473E-5</c:v>
                </c:pt>
                <c:pt idx="36">
                  <c:v>1.1209800000000054E-4</c:v>
                </c:pt>
                <c:pt idx="37">
                  <c:v>1.5672000000000044E-4</c:v>
                </c:pt>
                <c:pt idx="38">
                  <c:v>2.1934400000000011E-4</c:v>
                </c:pt>
                <c:pt idx="39">
                  <c:v>3.073270000000009E-4</c:v>
                </c:pt>
                <c:pt idx="40">
                  <c:v>4.3127399999999999E-4</c:v>
                </c:pt>
                <c:pt idx="41">
                  <c:v>6.0627200000000112E-4</c:v>
                </c:pt>
                <c:pt idx="42">
                  <c:v>8.5357800000000349E-4</c:v>
                </c:pt>
                <c:pt idx="43">
                  <c:v>1.2048800000000021E-3</c:v>
                </c:pt>
                <c:pt idx="44">
                  <c:v>1.705280000000003E-3</c:v>
                </c:pt>
                <c:pt idx="45">
                  <c:v>2.4210099999999999E-3</c:v>
                </c:pt>
                <c:pt idx="46">
                  <c:v>3.2544100000000066E-3</c:v>
                </c:pt>
                <c:pt idx="47">
                  <c:v>4.2987800000000003E-3</c:v>
                </c:pt>
                <c:pt idx="48">
                  <c:v>5.5297400000000182E-3</c:v>
                </c:pt>
                <c:pt idx="49">
                  <c:v>6.9489600000000205E-3</c:v>
                </c:pt>
                <c:pt idx="50">
                  <c:v>8.5263500000000002E-3</c:v>
                </c:pt>
                <c:pt idx="51">
                  <c:v>1.0076599999999998E-2</c:v>
                </c:pt>
                <c:pt idx="52">
                  <c:v>1.01104E-2</c:v>
                </c:pt>
                <c:pt idx="53">
                  <c:v>1.1264300000000001E-2</c:v>
                </c:pt>
                <c:pt idx="54">
                  <c:v>1.3544100000000043E-2</c:v>
                </c:pt>
                <c:pt idx="55">
                  <c:v>1.6158700000000002E-2</c:v>
                </c:pt>
                <c:pt idx="56">
                  <c:v>1.9044999999999999E-2</c:v>
                </c:pt>
                <c:pt idx="57">
                  <c:v>2.2117899999999999E-2</c:v>
                </c:pt>
                <c:pt idx="58">
                  <c:v>2.5297199999999999E-2</c:v>
                </c:pt>
                <c:pt idx="59">
                  <c:v>2.8494800000000001E-2</c:v>
                </c:pt>
                <c:pt idx="60">
                  <c:v>3.1635800000000117E-2</c:v>
                </c:pt>
                <c:pt idx="61">
                  <c:v>3.4479200000000099E-2</c:v>
                </c:pt>
                <c:pt idx="62">
                  <c:v>3.3525100000000002E-2</c:v>
                </c:pt>
                <c:pt idx="63">
                  <c:v>3.2229100000000052E-2</c:v>
                </c:pt>
                <c:pt idx="64">
                  <c:v>3.0666000000000002E-2</c:v>
                </c:pt>
                <c:pt idx="65">
                  <c:v>2.8904200000000001E-2</c:v>
                </c:pt>
                <c:pt idx="66">
                  <c:v>2.7009400000000051E-2</c:v>
                </c:pt>
                <c:pt idx="67">
                  <c:v>2.5032700000000012E-2</c:v>
                </c:pt>
                <c:pt idx="68">
                  <c:v>2.3022899999999978E-2</c:v>
                </c:pt>
                <c:pt idx="69">
                  <c:v>2.1019599999999999E-2</c:v>
                </c:pt>
                <c:pt idx="70">
                  <c:v>1.90566E-2</c:v>
                </c:pt>
                <c:pt idx="71">
                  <c:v>1.71597E-2</c:v>
                </c:pt>
                <c:pt idx="72">
                  <c:v>1.5346500000000037E-2</c:v>
                </c:pt>
                <c:pt idx="73">
                  <c:v>1.3643600000000021E-2</c:v>
                </c:pt>
                <c:pt idx="74">
                  <c:v>1.20506E-2</c:v>
                </c:pt>
                <c:pt idx="75">
                  <c:v>1.05767E-2</c:v>
                </c:pt>
                <c:pt idx="76">
                  <c:v>9.2289799999999995E-3</c:v>
                </c:pt>
                <c:pt idx="77">
                  <c:v>8.0051600000000007E-3</c:v>
                </c:pt>
                <c:pt idx="78">
                  <c:v>6.9000700000000203E-3</c:v>
                </c:pt>
                <c:pt idx="79">
                  <c:v>5.9136400000000247E-3</c:v>
                </c:pt>
                <c:pt idx="80">
                  <c:v>5.0374000000000104E-3</c:v>
                </c:pt>
                <c:pt idx="81">
                  <c:v>4.2683800000000004E-3</c:v>
                </c:pt>
                <c:pt idx="82">
                  <c:v>3.5945700000000096E-3</c:v>
                </c:pt>
                <c:pt idx="83">
                  <c:v>3.0105700000000067E-3</c:v>
                </c:pt>
                <c:pt idx="84">
                  <c:v>2.5072700000000081E-3</c:v>
                </c:pt>
                <c:pt idx="85">
                  <c:v>2.0752499999999977E-3</c:v>
                </c:pt>
                <c:pt idx="86">
                  <c:v>1.7090200000000001E-3</c:v>
                </c:pt>
                <c:pt idx="87">
                  <c:v>1.3985200000000042E-3</c:v>
                </c:pt>
                <c:pt idx="88">
                  <c:v>1.1384800000000046E-3</c:v>
                </c:pt>
                <c:pt idx="89">
                  <c:v>9.2144100000000027E-4</c:v>
                </c:pt>
                <c:pt idx="90">
                  <c:v>7.4176400000000304E-4</c:v>
                </c:pt>
                <c:pt idx="91">
                  <c:v>5.9361100000000192E-4</c:v>
                </c:pt>
                <c:pt idx="92">
                  <c:v>4.7247400000000023E-4</c:v>
                </c:pt>
                <c:pt idx="93">
                  <c:v>3.7394000000000104E-4</c:v>
                </c:pt>
                <c:pt idx="94">
                  <c:v>2.9424900000000012E-4</c:v>
                </c:pt>
                <c:pt idx="95">
                  <c:v>2.3035100000000095E-4</c:v>
                </c:pt>
                <c:pt idx="96">
                  <c:v>1.7928800000000067E-4</c:v>
                </c:pt>
                <c:pt idx="97">
                  <c:v>1.3876700000000041E-4</c:v>
                </c:pt>
                <c:pt idx="98">
                  <c:v>1.0680900000000038E-4</c:v>
                </c:pt>
                <c:pt idx="99">
                  <c:v>8.1773100000000025E-5</c:v>
                </c:pt>
                <c:pt idx="100">
                  <c:v>6.2228600000000124E-5</c:v>
                </c:pt>
              </c:numCache>
            </c:numRef>
          </c:yVal>
          <c:smooth val="1"/>
        </c:ser>
        <c:ser>
          <c:idx val="6"/>
          <c:order val="5"/>
          <c:spPr>
            <a:ln w="44450">
              <a:solidFill>
                <a:srgbClr val="0070C0"/>
              </a:solidFill>
              <a:prstDash val="sysDot"/>
            </a:ln>
          </c:spPr>
          <c:marker>
            <c:symbol val="none"/>
          </c:marker>
          <c:xVal>
            <c:numRef>
              <c:f>tunnelqtd!$I$1:$I$103</c:f>
              <c:numCache>
                <c:formatCode>General</c:formatCode>
                <c:ptCount val="103"/>
                <c:pt idx="0">
                  <c:v>10</c:v>
                </c:pt>
                <c:pt idx="1">
                  <c:v>10.3</c:v>
                </c:pt>
                <c:pt idx="2">
                  <c:v>10.6</c:v>
                </c:pt>
                <c:pt idx="3">
                  <c:v>10.9</c:v>
                </c:pt>
                <c:pt idx="4">
                  <c:v>11.2</c:v>
                </c:pt>
                <c:pt idx="5">
                  <c:v>11.5</c:v>
                </c:pt>
                <c:pt idx="6">
                  <c:v>11.8</c:v>
                </c:pt>
                <c:pt idx="7">
                  <c:v>12.1</c:v>
                </c:pt>
                <c:pt idx="8">
                  <c:v>12.4</c:v>
                </c:pt>
                <c:pt idx="9">
                  <c:v>12.7</c:v>
                </c:pt>
                <c:pt idx="10">
                  <c:v>13</c:v>
                </c:pt>
                <c:pt idx="11">
                  <c:v>13.3</c:v>
                </c:pt>
                <c:pt idx="12">
                  <c:v>13.6</c:v>
                </c:pt>
                <c:pt idx="13">
                  <c:v>13.9</c:v>
                </c:pt>
                <c:pt idx="14">
                  <c:v>14.2</c:v>
                </c:pt>
                <c:pt idx="15">
                  <c:v>14.5</c:v>
                </c:pt>
                <c:pt idx="16">
                  <c:v>14.8</c:v>
                </c:pt>
                <c:pt idx="17">
                  <c:v>15.1</c:v>
                </c:pt>
                <c:pt idx="18">
                  <c:v>15.4</c:v>
                </c:pt>
                <c:pt idx="19">
                  <c:v>15.7</c:v>
                </c:pt>
                <c:pt idx="20">
                  <c:v>16</c:v>
                </c:pt>
                <c:pt idx="21">
                  <c:v>16.3</c:v>
                </c:pt>
                <c:pt idx="22">
                  <c:v>16.600000000000001</c:v>
                </c:pt>
                <c:pt idx="23">
                  <c:v>16.899999999999999</c:v>
                </c:pt>
                <c:pt idx="24">
                  <c:v>17.2</c:v>
                </c:pt>
                <c:pt idx="25">
                  <c:v>17.5</c:v>
                </c:pt>
                <c:pt idx="26">
                  <c:v>17.8</c:v>
                </c:pt>
                <c:pt idx="27">
                  <c:v>18.100000000000001</c:v>
                </c:pt>
                <c:pt idx="28">
                  <c:v>18.399999999999999</c:v>
                </c:pt>
                <c:pt idx="29">
                  <c:v>18.7</c:v>
                </c:pt>
                <c:pt idx="30">
                  <c:v>19</c:v>
                </c:pt>
                <c:pt idx="31">
                  <c:v>19.3</c:v>
                </c:pt>
                <c:pt idx="32">
                  <c:v>19.600000000000001</c:v>
                </c:pt>
                <c:pt idx="33">
                  <c:v>19.899999999999999</c:v>
                </c:pt>
                <c:pt idx="34">
                  <c:v>20.2</c:v>
                </c:pt>
                <c:pt idx="35">
                  <c:v>20.5</c:v>
                </c:pt>
                <c:pt idx="36">
                  <c:v>20.8</c:v>
                </c:pt>
                <c:pt idx="37">
                  <c:v>21.1</c:v>
                </c:pt>
                <c:pt idx="38">
                  <c:v>21.4</c:v>
                </c:pt>
                <c:pt idx="39">
                  <c:v>21.7</c:v>
                </c:pt>
                <c:pt idx="40">
                  <c:v>22</c:v>
                </c:pt>
                <c:pt idx="41">
                  <c:v>22.3</c:v>
                </c:pt>
                <c:pt idx="42">
                  <c:v>22.6</c:v>
                </c:pt>
                <c:pt idx="43">
                  <c:v>22.9</c:v>
                </c:pt>
                <c:pt idx="44">
                  <c:v>23.2</c:v>
                </c:pt>
                <c:pt idx="45">
                  <c:v>23.5</c:v>
                </c:pt>
                <c:pt idx="46">
                  <c:v>23.8</c:v>
                </c:pt>
                <c:pt idx="47">
                  <c:v>24.1</c:v>
                </c:pt>
                <c:pt idx="48">
                  <c:v>24.4</c:v>
                </c:pt>
                <c:pt idx="49">
                  <c:v>24.7</c:v>
                </c:pt>
                <c:pt idx="50">
                  <c:v>25</c:v>
                </c:pt>
                <c:pt idx="51">
                  <c:v>25.3</c:v>
                </c:pt>
                <c:pt idx="52">
                  <c:v>25.6</c:v>
                </c:pt>
                <c:pt idx="53">
                  <c:v>25.9</c:v>
                </c:pt>
                <c:pt idx="54">
                  <c:v>26.2</c:v>
                </c:pt>
                <c:pt idx="55">
                  <c:v>26.5</c:v>
                </c:pt>
                <c:pt idx="56">
                  <c:v>26.8</c:v>
                </c:pt>
                <c:pt idx="57">
                  <c:v>27.1</c:v>
                </c:pt>
                <c:pt idx="58">
                  <c:v>27.4</c:v>
                </c:pt>
                <c:pt idx="59">
                  <c:v>27.7</c:v>
                </c:pt>
                <c:pt idx="60">
                  <c:v>28</c:v>
                </c:pt>
                <c:pt idx="61">
                  <c:v>28.3</c:v>
                </c:pt>
                <c:pt idx="62">
                  <c:v>28.6</c:v>
                </c:pt>
                <c:pt idx="63">
                  <c:v>28.9</c:v>
                </c:pt>
                <c:pt idx="64">
                  <c:v>29.2</c:v>
                </c:pt>
                <c:pt idx="65">
                  <c:v>29.5</c:v>
                </c:pt>
                <c:pt idx="66">
                  <c:v>29.8</c:v>
                </c:pt>
                <c:pt idx="67">
                  <c:v>30.1</c:v>
                </c:pt>
                <c:pt idx="68">
                  <c:v>30.4</c:v>
                </c:pt>
                <c:pt idx="69">
                  <c:v>30.7</c:v>
                </c:pt>
                <c:pt idx="70">
                  <c:v>31</c:v>
                </c:pt>
                <c:pt idx="71">
                  <c:v>31.3</c:v>
                </c:pt>
                <c:pt idx="72">
                  <c:v>31.6</c:v>
                </c:pt>
                <c:pt idx="73">
                  <c:v>31.9</c:v>
                </c:pt>
                <c:pt idx="74">
                  <c:v>32.200000000000003</c:v>
                </c:pt>
                <c:pt idx="75">
                  <c:v>32.5</c:v>
                </c:pt>
                <c:pt idx="76">
                  <c:v>32.800000000000004</c:v>
                </c:pt>
                <c:pt idx="77">
                  <c:v>33.1</c:v>
                </c:pt>
                <c:pt idx="78">
                  <c:v>33.4</c:v>
                </c:pt>
                <c:pt idx="79">
                  <c:v>33.700000000000003</c:v>
                </c:pt>
                <c:pt idx="80">
                  <c:v>34</c:v>
                </c:pt>
                <c:pt idx="81">
                  <c:v>34.300000000000004</c:v>
                </c:pt>
                <c:pt idx="82">
                  <c:v>34.6</c:v>
                </c:pt>
                <c:pt idx="83">
                  <c:v>34.9</c:v>
                </c:pt>
                <c:pt idx="84">
                  <c:v>35.200000000000003</c:v>
                </c:pt>
                <c:pt idx="85">
                  <c:v>35.5</c:v>
                </c:pt>
                <c:pt idx="86">
                  <c:v>35.800000000000004</c:v>
                </c:pt>
                <c:pt idx="87">
                  <c:v>36.1</c:v>
                </c:pt>
                <c:pt idx="88">
                  <c:v>36.4</c:v>
                </c:pt>
                <c:pt idx="89">
                  <c:v>36.700000000000003</c:v>
                </c:pt>
                <c:pt idx="90">
                  <c:v>37</c:v>
                </c:pt>
                <c:pt idx="91">
                  <c:v>37.300000000000004</c:v>
                </c:pt>
                <c:pt idx="92">
                  <c:v>37.6</c:v>
                </c:pt>
                <c:pt idx="93">
                  <c:v>37.9</c:v>
                </c:pt>
                <c:pt idx="94">
                  <c:v>38.200000000000003</c:v>
                </c:pt>
                <c:pt idx="95">
                  <c:v>38.5</c:v>
                </c:pt>
                <c:pt idx="96">
                  <c:v>38.800000000000004</c:v>
                </c:pt>
                <c:pt idx="97">
                  <c:v>39.1</c:v>
                </c:pt>
                <c:pt idx="98">
                  <c:v>39.4</c:v>
                </c:pt>
                <c:pt idx="99">
                  <c:v>39.700000000000003</c:v>
                </c:pt>
                <c:pt idx="100">
                  <c:v>40</c:v>
                </c:pt>
              </c:numCache>
            </c:numRef>
          </c:xVal>
          <c:yVal>
            <c:numRef>
              <c:f>tunnelqtd!$J$1:$J$103</c:f>
              <c:numCache>
                <c:formatCode>0.00E+00</c:formatCode>
                <c:ptCount val="103"/>
                <c:pt idx="0">
                  <c:v>9.3580000000001041E-13</c:v>
                </c:pt>
                <c:pt idx="1">
                  <c:v>2.5190000000000199E-12</c:v>
                </c:pt>
                <c:pt idx="2">
                  <c:v>4.2170000000000375E-12</c:v>
                </c:pt>
                <c:pt idx="3">
                  <c:v>4.0030000000000394E-12</c:v>
                </c:pt>
                <c:pt idx="4">
                  <c:v>4.2930000000000448E-12</c:v>
                </c:pt>
                <c:pt idx="5">
                  <c:v>1.0430000000000085E-11</c:v>
                </c:pt>
                <c:pt idx="6">
                  <c:v>2.024000000000019E-11</c:v>
                </c:pt>
                <c:pt idx="7">
                  <c:v>2.332000000000012E-11</c:v>
                </c:pt>
                <c:pt idx="8">
                  <c:v>2.0790000000000152E-11</c:v>
                </c:pt>
                <c:pt idx="9">
                  <c:v>3.5960000000000263E-11</c:v>
                </c:pt>
                <c:pt idx="10">
                  <c:v>8.2610000000000581E-11</c:v>
                </c:pt>
                <c:pt idx="11">
                  <c:v>1.2770000000000094E-10</c:v>
                </c:pt>
                <c:pt idx="12">
                  <c:v>1.2860000000000116E-10</c:v>
                </c:pt>
                <c:pt idx="13">
                  <c:v>1.2740000000000111E-10</c:v>
                </c:pt>
                <c:pt idx="14">
                  <c:v>2.4980000000000166E-10</c:v>
                </c:pt>
                <c:pt idx="15">
                  <c:v>5.305000000000038E-10</c:v>
                </c:pt>
                <c:pt idx="16">
                  <c:v>7.790000000000061E-10</c:v>
                </c:pt>
                <c:pt idx="17">
                  <c:v>7.8730000000000637E-10</c:v>
                </c:pt>
                <c:pt idx="18">
                  <c:v>7.602000000000053E-10</c:v>
                </c:pt>
                <c:pt idx="19">
                  <c:v>1.3470000000000095E-9</c:v>
                </c:pt>
                <c:pt idx="20">
                  <c:v>2.9030000000000228E-9</c:v>
                </c:pt>
                <c:pt idx="21">
                  <c:v>4.6950000000000215E-9</c:v>
                </c:pt>
                <c:pt idx="22">
                  <c:v>5.3620000000000251E-9</c:v>
                </c:pt>
                <c:pt idx="23">
                  <c:v>4.8500000000000285E-9</c:v>
                </c:pt>
                <c:pt idx="24">
                  <c:v>5.8470000000000374E-9</c:v>
                </c:pt>
                <c:pt idx="25">
                  <c:v>1.2130000000000055E-8</c:v>
                </c:pt>
                <c:pt idx="26">
                  <c:v>2.4060000000000114E-8</c:v>
                </c:pt>
                <c:pt idx="27">
                  <c:v>3.5840000000000267E-8</c:v>
                </c:pt>
                <c:pt idx="28">
                  <c:v>3.9440000000000272E-8</c:v>
                </c:pt>
                <c:pt idx="29">
                  <c:v>3.4990000000000183E-8</c:v>
                </c:pt>
                <c:pt idx="30">
                  <c:v>3.825000000000022E-8</c:v>
                </c:pt>
                <c:pt idx="31">
                  <c:v>7.4250000000000443E-8</c:v>
                </c:pt>
                <c:pt idx="32">
                  <c:v>1.5550000000000086E-7</c:v>
                </c:pt>
                <c:pt idx="33">
                  <c:v>2.6010000000000149E-7</c:v>
                </c:pt>
                <c:pt idx="34">
                  <c:v>3.3440000000000172E-7</c:v>
                </c:pt>
                <c:pt idx="35">
                  <c:v>3.3320000000000095E-7</c:v>
                </c:pt>
                <c:pt idx="36">
                  <c:v>2.7980000000000165E-7</c:v>
                </c:pt>
                <c:pt idx="37">
                  <c:v>3.0020000000000132E-7</c:v>
                </c:pt>
                <c:pt idx="38">
                  <c:v>5.8480000000000307E-7</c:v>
                </c:pt>
                <c:pt idx="39">
                  <c:v>1.2690000000000047E-6</c:v>
                </c:pt>
                <c:pt idx="40">
                  <c:v>2.2920000000000074E-6</c:v>
                </c:pt>
                <c:pt idx="41">
                  <c:v>3.3290000000000121E-6</c:v>
                </c:pt>
                <c:pt idx="42">
                  <c:v>3.905000000000016E-6</c:v>
                </c:pt>
                <c:pt idx="43">
                  <c:v>3.691000000000016E-6</c:v>
                </c:pt>
                <c:pt idx="44">
                  <c:v>2.8840000000000125E-6</c:v>
                </c:pt>
                <c:pt idx="45">
                  <c:v>2.4700000000000085E-6</c:v>
                </c:pt>
                <c:pt idx="46">
                  <c:v>4.1560000000000124E-6</c:v>
                </c:pt>
                <c:pt idx="47">
                  <c:v>9.8520000000000761E-6</c:v>
                </c:pt>
                <c:pt idx="48">
                  <c:v>2.0800000000000092E-5</c:v>
                </c:pt>
                <c:pt idx="49">
                  <c:v>3.6610000000000159E-5</c:v>
                </c:pt>
                <c:pt idx="50">
                  <c:v>5.4680000000000195E-5</c:v>
                </c:pt>
                <c:pt idx="51">
                  <c:v>7.036000000000035E-5</c:v>
                </c:pt>
                <c:pt idx="52">
                  <c:v>7.8150000000000233E-5</c:v>
                </c:pt>
                <c:pt idx="53">
                  <c:v>7.3830000000000301E-5</c:v>
                </c:pt>
                <c:pt idx="54">
                  <c:v>5.7310000000000324E-5</c:v>
                </c:pt>
                <c:pt idx="55">
                  <c:v>3.5360000000000095E-5</c:v>
                </c:pt>
                <c:pt idx="56">
                  <c:v>2.3780000000000006E-5</c:v>
                </c:pt>
                <c:pt idx="57">
                  <c:v>4.8149999999999998E-5</c:v>
                </c:pt>
                <c:pt idx="58">
                  <c:v>1.4300000000000041E-4</c:v>
                </c:pt>
                <c:pt idx="59">
                  <c:v>3.4930000000000096E-4</c:v>
                </c:pt>
                <c:pt idx="60">
                  <c:v>7.1020000000000024E-4</c:v>
                </c:pt>
                <c:pt idx="61">
                  <c:v>1.2660000000000021E-3</c:v>
                </c:pt>
                <c:pt idx="62">
                  <c:v>2.0509999999999999E-3</c:v>
                </c:pt>
                <c:pt idx="63">
                  <c:v>3.0870000000000094E-3</c:v>
                </c:pt>
                <c:pt idx="64">
                  <c:v>4.379000000000014E-3</c:v>
                </c:pt>
                <c:pt idx="65">
                  <c:v>5.9190000000000163E-3</c:v>
                </c:pt>
                <c:pt idx="66">
                  <c:v>7.6800000000000123E-3</c:v>
                </c:pt>
                <c:pt idx="67">
                  <c:v>9.6220000000000246E-3</c:v>
                </c:pt>
                <c:pt idx="68">
                  <c:v>1.1690000000000023E-2</c:v>
                </c:pt>
                <c:pt idx="69">
                  <c:v>1.3830000000000005E-2</c:v>
                </c:pt>
                <c:pt idx="70">
                  <c:v>1.5980000000000001E-2</c:v>
                </c:pt>
                <c:pt idx="71">
                  <c:v>1.8060000000000003E-2</c:v>
                </c:pt>
                <c:pt idx="72">
                  <c:v>2.0029999999999999E-2</c:v>
                </c:pt>
                <c:pt idx="73">
                  <c:v>2.1830000000000068E-2</c:v>
                </c:pt>
                <c:pt idx="74">
                  <c:v>2.342E-2</c:v>
                </c:pt>
                <c:pt idx="75">
                  <c:v>2.477E-2</c:v>
                </c:pt>
                <c:pt idx="76">
                  <c:v>2.5850000000000001E-2</c:v>
                </c:pt>
                <c:pt idx="77">
                  <c:v>2.665000000000001E-2</c:v>
                </c:pt>
                <c:pt idx="78">
                  <c:v>2.7170000000000052E-2</c:v>
                </c:pt>
                <c:pt idx="79">
                  <c:v>2.742000000000001E-2</c:v>
                </c:pt>
                <c:pt idx="80">
                  <c:v>2.7410000000000052E-2</c:v>
                </c:pt>
                <c:pt idx="81">
                  <c:v>2.7150000000000001E-2</c:v>
                </c:pt>
                <c:pt idx="82">
                  <c:v>2.6680000000000016E-2</c:v>
                </c:pt>
                <c:pt idx="83">
                  <c:v>2.6020000000000001E-2</c:v>
                </c:pt>
                <c:pt idx="84">
                  <c:v>2.5190000000000001E-2</c:v>
                </c:pt>
                <c:pt idx="85">
                  <c:v>2.4230000000000002E-2</c:v>
                </c:pt>
                <c:pt idx="86">
                  <c:v>2.3149999999999997E-2</c:v>
                </c:pt>
                <c:pt idx="87">
                  <c:v>2.1990000000000006E-2</c:v>
                </c:pt>
                <c:pt idx="88">
                  <c:v>2.077E-2</c:v>
                </c:pt>
                <c:pt idx="89">
                  <c:v>1.9510000000000041E-2</c:v>
                </c:pt>
                <c:pt idx="90">
                  <c:v>1.8230000000000003E-2</c:v>
                </c:pt>
                <c:pt idx="91">
                  <c:v>1.6950000000000003E-2</c:v>
                </c:pt>
                <c:pt idx="92">
                  <c:v>1.5679999999999999E-2</c:v>
                </c:pt>
                <c:pt idx="93">
                  <c:v>1.4440000000000001E-2</c:v>
                </c:pt>
                <c:pt idx="94">
                  <c:v>1.3240000000000035E-2</c:v>
                </c:pt>
                <c:pt idx="95">
                  <c:v>1.208E-2</c:v>
                </c:pt>
                <c:pt idx="96">
                  <c:v>1.0980000000000035E-2</c:v>
                </c:pt>
                <c:pt idx="97">
                  <c:v>9.9330000000000026E-3</c:v>
                </c:pt>
                <c:pt idx="98">
                  <c:v>8.9510000000000266E-3</c:v>
                </c:pt>
                <c:pt idx="99">
                  <c:v>8.0330000000000002E-3</c:v>
                </c:pt>
                <c:pt idx="100">
                  <c:v>7.1810000000000172E-3</c:v>
                </c:pt>
              </c:numCache>
            </c:numRef>
          </c:yVal>
          <c:smooth val="1"/>
        </c:ser>
        <c:ser>
          <c:idx val="7"/>
          <c:order val="6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tunnelqtd!$I$1:$I$103</c:f>
              <c:numCache>
                <c:formatCode>General</c:formatCode>
                <c:ptCount val="103"/>
                <c:pt idx="0">
                  <c:v>10</c:v>
                </c:pt>
                <c:pt idx="1">
                  <c:v>10.3</c:v>
                </c:pt>
                <c:pt idx="2">
                  <c:v>10.6</c:v>
                </c:pt>
                <c:pt idx="3">
                  <c:v>10.9</c:v>
                </c:pt>
                <c:pt idx="4">
                  <c:v>11.2</c:v>
                </c:pt>
                <c:pt idx="5">
                  <c:v>11.5</c:v>
                </c:pt>
                <c:pt idx="6">
                  <c:v>11.8</c:v>
                </c:pt>
                <c:pt idx="7">
                  <c:v>12.1</c:v>
                </c:pt>
                <c:pt idx="8">
                  <c:v>12.4</c:v>
                </c:pt>
                <c:pt idx="9">
                  <c:v>12.7</c:v>
                </c:pt>
                <c:pt idx="10">
                  <c:v>13</c:v>
                </c:pt>
                <c:pt idx="11">
                  <c:v>13.3</c:v>
                </c:pt>
                <c:pt idx="12">
                  <c:v>13.6</c:v>
                </c:pt>
                <c:pt idx="13">
                  <c:v>13.9</c:v>
                </c:pt>
                <c:pt idx="14">
                  <c:v>14.2</c:v>
                </c:pt>
                <c:pt idx="15">
                  <c:v>14.5</c:v>
                </c:pt>
                <c:pt idx="16">
                  <c:v>14.8</c:v>
                </c:pt>
                <c:pt idx="17">
                  <c:v>15.1</c:v>
                </c:pt>
                <c:pt idx="18">
                  <c:v>15.4</c:v>
                </c:pt>
                <c:pt idx="19">
                  <c:v>15.7</c:v>
                </c:pt>
                <c:pt idx="20">
                  <c:v>16</c:v>
                </c:pt>
                <c:pt idx="21">
                  <c:v>16.3</c:v>
                </c:pt>
                <c:pt idx="22">
                  <c:v>16.600000000000001</c:v>
                </c:pt>
                <c:pt idx="23">
                  <c:v>16.899999999999999</c:v>
                </c:pt>
                <c:pt idx="24">
                  <c:v>17.2</c:v>
                </c:pt>
                <c:pt idx="25">
                  <c:v>17.5</c:v>
                </c:pt>
                <c:pt idx="26">
                  <c:v>17.8</c:v>
                </c:pt>
                <c:pt idx="27">
                  <c:v>18.100000000000001</c:v>
                </c:pt>
                <c:pt idx="28">
                  <c:v>18.399999999999999</c:v>
                </c:pt>
                <c:pt idx="29">
                  <c:v>18.7</c:v>
                </c:pt>
                <c:pt idx="30">
                  <c:v>19</c:v>
                </c:pt>
                <c:pt idx="31">
                  <c:v>19.3</c:v>
                </c:pt>
                <c:pt idx="32">
                  <c:v>19.600000000000001</c:v>
                </c:pt>
                <c:pt idx="33">
                  <c:v>19.899999999999999</c:v>
                </c:pt>
                <c:pt idx="34">
                  <c:v>20.2</c:v>
                </c:pt>
                <c:pt idx="35">
                  <c:v>20.5</c:v>
                </c:pt>
                <c:pt idx="36">
                  <c:v>20.8</c:v>
                </c:pt>
                <c:pt idx="37">
                  <c:v>21.1</c:v>
                </c:pt>
                <c:pt idx="38">
                  <c:v>21.4</c:v>
                </c:pt>
                <c:pt idx="39">
                  <c:v>21.7</c:v>
                </c:pt>
                <c:pt idx="40">
                  <c:v>22</c:v>
                </c:pt>
                <c:pt idx="41">
                  <c:v>22.3</c:v>
                </c:pt>
                <c:pt idx="42">
                  <c:v>22.6</c:v>
                </c:pt>
                <c:pt idx="43">
                  <c:v>22.9</c:v>
                </c:pt>
                <c:pt idx="44">
                  <c:v>23.2</c:v>
                </c:pt>
                <c:pt idx="45">
                  <c:v>23.5</c:v>
                </c:pt>
                <c:pt idx="46">
                  <c:v>23.8</c:v>
                </c:pt>
                <c:pt idx="47">
                  <c:v>24.1</c:v>
                </c:pt>
                <c:pt idx="48">
                  <c:v>24.4</c:v>
                </c:pt>
                <c:pt idx="49">
                  <c:v>24.7</c:v>
                </c:pt>
                <c:pt idx="50">
                  <c:v>25</c:v>
                </c:pt>
                <c:pt idx="51">
                  <c:v>25.3</c:v>
                </c:pt>
                <c:pt idx="52">
                  <c:v>25.6</c:v>
                </c:pt>
                <c:pt idx="53">
                  <c:v>25.9</c:v>
                </c:pt>
                <c:pt idx="54">
                  <c:v>26.2</c:v>
                </c:pt>
                <c:pt idx="55">
                  <c:v>26.5</c:v>
                </c:pt>
                <c:pt idx="56">
                  <c:v>26.8</c:v>
                </c:pt>
                <c:pt idx="57">
                  <c:v>27.1</c:v>
                </c:pt>
                <c:pt idx="58">
                  <c:v>27.4</c:v>
                </c:pt>
                <c:pt idx="59">
                  <c:v>27.7</c:v>
                </c:pt>
                <c:pt idx="60">
                  <c:v>28</c:v>
                </c:pt>
                <c:pt idx="61">
                  <c:v>28.3</c:v>
                </c:pt>
                <c:pt idx="62">
                  <c:v>28.6</c:v>
                </c:pt>
                <c:pt idx="63">
                  <c:v>28.9</c:v>
                </c:pt>
                <c:pt idx="64">
                  <c:v>29.2</c:v>
                </c:pt>
                <c:pt idx="65">
                  <c:v>29.5</c:v>
                </c:pt>
                <c:pt idx="66">
                  <c:v>29.8</c:v>
                </c:pt>
                <c:pt idx="67">
                  <c:v>30.1</c:v>
                </c:pt>
                <c:pt idx="68">
                  <c:v>30.4</c:v>
                </c:pt>
                <c:pt idx="69">
                  <c:v>30.7</c:v>
                </c:pt>
                <c:pt idx="70">
                  <c:v>31</c:v>
                </c:pt>
                <c:pt idx="71">
                  <c:v>31.3</c:v>
                </c:pt>
                <c:pt idx="72">
                  <c:v>31.6</c:v>
                </c:pt>
                <c:pt idx="73">
                  <c:v>31.9</c:v>
                </c:pt>
                <c:pt idx="74">
                  <c:v>32.200000000000003</c:v>
                </c:pt>
                <c:pt idx="75">
                  <c:v>32.5</c:v>
                </c:pt>
                <c:pt idx="76">
                  <c:v>32.800000000000004</c:v>
                </c:pt>
                <c:pt idx="77">
                  <c:v>33.1</c:v>
                </c:pt>
                <c:pt idx="78">
                  <c:v>33.4</c:v>
                </c:pt>
                <c:pt idx="79">
                  <c:v>33.700000000000003</c:v>
                </c:pt>
                <c:pt idx="80">
                  <c:v>34</c:v>
                </c:pt>
                <c:pt idx="81">
                  <c:v>34.300000000000004</c:v>
                </c:pt>
                <c:pt idx="82">
                  <c:v>34.6</c:v>
                </c:pt>
                <c:pt idx="83">
                  <c:v>34.9</c:v>
                </c:pt>
                <c:pt idx="84">
                  <c:v>35.200000000000003</c:v>
                </c:pt>
                <c:pt idx="85">
                  <c:v>35.5</c:v>
                </c:pt>
                <c:pt idx="86">
                  <c:v>35.800000000000004</c:v>
                </c:pt>
                <c:pt idx="87">
                  <c:v>36.1</c:v>
                </c:pt>
                <c:pt idx="88">
                  <c:v>36.4</c:v>
                </c:pt>
                <c:pt idx="89">
                  <c:v>36.700000000000003</c:v>
                </c:pt>
                <c:pt idx="90">
                  <c:v>37</c:v>
                </c:pt>
                <c:pt idx="91">
                  <c:v>37.300000000000004</c:v>
                </c:pt>
                <c:pt idx="92">
                  <c:v>37.6</c:v>
                </c:pt>
                <c:pt idx="93">
                  <c:v>37.9</c:v>
                </c:pt>
                <c:pt idx="94">
                  <c:v>38.200000000000003</c:v>
                </c:pt>
                <c:pt idx="95">
                  <c:v>38.5</c:v>
                </c:pt>
                <c:pt idx="96">
                  <c:v>38.800000000000004</c:v>
                </c:pt>
                <c:pt idx="97">
                  <c:v>39.1</c:v>
                </c:pt>
                <c:pt idx="98">
                  <c:v>39.4</c:v>
                </c:pt>
                <c:pt idx="99">
                  <c:v>39.700000000000003</c:v>
                </c:pt>
                <c:pt idx="100">
                  <c:v>40</c:v>
                </c:pt>
              </c:numCache>
            </c:numRef>
          </c:xVal>
          <c:yVal>
            <c:numRef>
              <c:f>tunnelqtd!$K$1:$K$103</c:f>
              <c:numCache>
                <c:formatCode>0.00E+00</c:formatCode>
                <c:ptCount val="103"/>
                <c:pt idx="0">
                  <c:v>8.4187300000000883E-13</c:v>
                </c:pt>
                <c:pt idx="1">
                  <c:v>1.2609500000000127E-12</c:v>
                </c:pt>
                <c:pt idx="2">
                  <c:v>1.8831000000000177E-12</c:v>
                </c:pt>
                <c:pt idx="3">
                  <c:v>2.8039000000000269E-12</c:v>
                </c:pt>
                <c:pt idx="4">
                  <c:v>4.1633800000000278E-12</c:v>
                </c:pt>
                <c:pt idx="5">
                  <c:v>6.1638600000000557E-12</c:v>
                </c:pt>
                <c:pt idx="6">
                  <c:v>9.0995100000000899E-12</c:v>
                </c:pt>
                <c:pt idx="7">
                  <c:v>1.3395200000000092E-11</c:v>
                </c:pt>
                <c:pt idx="8">
                  <c:v>1.9663200000000183E-11</c:v>
                </c:pt>
                <c:pt idx="9">
                  <c:v>2.8783400000000205E-11</c:v>
                </c:pt>
                <c:pt idx="10">
                  <c:v>4.2016400000000501E-11</c:v>
                </c:pt>
                <c:pt idx="11">
                  <c:v>6.1163600000000565E-11</c:v>
                </c:pt>
                <c:pt idx="12">
                  <c:v>8.8792700000000768E-11</c:v>
                </c:pt>
                <c:pt idx="13">
                  <c:v>1.2855000000000086E-10</c:v>
                </c:pt>
                <c:pt idx="14">
                  <c:v>1.8560600000000156E-10</c:v>
                </c:pt>
                <c:pt idx="15">
                  <c:v>2.6726600000000162E-10</c:v>
                </c:pt>
                <c:pt idx="16">
                  <c:v>3.8382600000000245E-10</c:v>
                </c:pt>
                <c:pt idx="17">
                  <c:v>5.4976100000000422E-10</c:v>
                </c:pt>
                <c:pt idx="18">
                  <c:v>7.8536600000000715E-10</c:v>
                </c:pt>
                <c:pt idx="19">
                  <c:v>1.119020000000007E-9</c:v>
                </c:pt>
                <c:pt idx="20">
                  <c:v>1.5903500000000141E-9</c:v>
                </c:pt>
                <c:pt idx="21">
                  <c:v>2.254390000000022E-9</c:v>
                </c:pt>
                <c:pt idx="22">
                  <c:v>3.1876100000000268E-9</c:v>
                </c:pt>
                <c:pt idx="23">
                  <c:v>4.4958600000000383E-9</c:v>
                </c:pt>
                <c:pt idx="24">
                  <c:v>6.3253000000000373E-9</c:v>
                </c:pt>
                <c:pt idx="25">
                  <c:v>8.8773700000000491E-9</c:v>
                </c:pt>
                <c:pt idx="26">
                  <c:v>1.2428700000000071E-8</c:v>
                </c:pt>
                <c:pt idx="27">
                  <c:v>1.7359100000000092E-8</c:v>
                </c:pt>
                <c:pt idx="28">
                  <c:v>2.4189300000000158E-8</c:v>
                </c:pt>
                <c:pt idx="29">
                  <c:v>3.3627200000000217E-8</c:v>
                </c:pt>
                <c:pt idx="30">
                  <c:v>4.6640200000000123E-8</c:v>
                </c:pt>
                <c:pt idx="31">
                  <c:v>6.4542600000000466E-8</c:v>
                </c:pt>
                <c:pt idx="32">
                  <c:v>8.9118000000000481E-8</c:v>
                </c:pt>
                <c:pt idx="33">
                  <c:v>1.2278200000000007E-7</c:v>
                </c:pt>
                <c:pt idx="34">
                  <c:v>1.6885000000000114E-7</c:v>
                </c:pt>
                <c:pt idx="35">
                  <c:v>2.3156600000000002E-7</c:v>
                </c:pt>
                <c:pt idx="36">
                  <c:v>3.170530000000023E-7</c:v>
                </c:pt>
                <c:pt idx="37">
                  <c:v>4.3320700000000203E-7</c:v>
                </c:pt>
                <c:pt idx="38">
                  <c:v>5.9075900000000291E-7</c:v>
                </c:pt>
                <c:pt idx="39">
                  <c:v>8.0408700000000044E-7</c:v>
                </c:pt>
                <c:pt idx="40">
                  <c:v>1.0924400000000067E-6</c:v>
                </c:pt>
                <c:pt idx="41">
                  <c:v>1.4815900000000033E-6</c:v>
                </c:pt>
                <c:pt idx="42">
                  <c:v>2.0059300000000133E-6</c:v>
                </c:pt>
                <c:pt idx="43">
                  <c:v>4.5879700000000162E-7</c:v>
                </c:pt>
                <c:pt idx="44">
                  <c:v>3.30285000000001E-7</c:v>
                </c:pt>
                <c:pt idx="45">
                  <c:v>3.279460000000013E-6</c:v>
                </c:pt>
                <c:pt idx="46">
                  <c:v>1.08589E-5</c:v>
                </c:pt>
                <c:pt idx="47">
                  <c:v>2.3431200000000143E-5</c:v>
                </c:pt>
                <c:pt idx="48">
                  <c:v>3.9473400000000184E-5</c:v>
                </c:pt>
                <c:pt idx="49">
                  <c:v>5.542660000000028E-5</c:v>
                </c:pt>
                <c:pt idx="50">
                  <c:v>6.6362500000000332E-5</c:v>
                </c:pt>
                <c:pt idx="51">
                  <c:v>6.7442600000000349E-5</c:v>
                </c:pt>
                <c:pt idx="52">
                  <c:v>5.6049599999999999E-5</c:v>
                </c:pt>
                <c:pt idx="53">
                  <c:v>3.4117800000000109E-5</c:v>
                </c:pt>
                <c:pt idx="54">
                  <c:v>1.0172500000000039E-5</c:v>
                </c:pt>
                <c:pt idx="55">
                  <c:v>6.0609300000000172E-7</c:v>
                </c:pt>
                <c:pt idx="56">
                  <c:v>2.9909300000000131E-5</c:v>
                </c:pt>
                <c:pt idx="57">
                  <c:v>1.29746E-4</c:v>
                </c:pt>
                <c:pt idx="58">
                  <c:v>3.3705600000000056E-4</c:v>
                </c:pt>
                <c:pt idx="59">
                  <c:v>6.9144100000000021E-4</c:v>
                </c:pt>
                <c:pt idx="60">
                  <c:v>1.2325600000000021E-3</c:v>
                </c:pt>
                <c:pt idx="61">
                  <c:v>1.9971600000000061E-3</c:v>
                </c:pt>
                <c:pt idx="62">
                  <c:v>3.0169200000000002E-3</c:v>
                </c:pt>
                <c:pt idx="63">
                  <c:v>4.3158099999999998E-3</c:v>
                </c:pt>
                <c:pt idx="64">
                  <c:v>5.4579800000000003E-3</c:v>
                </c:pt>
                <c:pt idx="65">
                  <c:v>7.3284000000000014E-3</c:v>
                </c:pt>
                <c:pt idx="66">
                  <c:v>9.4922600000000266E-3</c:v>
                </c:pt>
                <c:pt idx="67">
                  <c:v>1.1862500000000059E-2</c:v>
                </c:pt>
                <c:pt idx="68">
                  <c:v>1.4203199999999999E-2</c:v>
                </c:pt>
                <c:pt idx="69">
                  <c:v>1.5854E-2</c:v>
                </c:pt>
                <c:pt idx="70">
                  <c:v>1.4405899999999999E-2</c:v>
                </c:pt>
                <c:pt idx="71">
                  <c:v>7.1942600000000113E-3</c:v>
                </c:pt>
                <c:pt idx="72">
                  <c:v>8.8375100000000067E-3</c:v>
                </c:pt>
                <c:pt idx="73">
                  <c:v>1.0706000000000005E-2</c:v>
                </c:pt>
                <c:pt idx="74">
                  <c:v>1.27714E-2</c:v>
                </c:pt>
                <c:pt idx="75">
                  <c:v>1.5001400000000033E-2</c:v>
                </c:pt>
                <c:pt idx="76">
                  <c:v>1.7359200000000002E-2</c:v>
                </c:pt>
                <c:pt idx="77">
                  <c:v>1.9806100000000063E-2</c:v>
                </c:pt>
                <c:pt idx="78">
                  <c:v>2.2297500000000012E-2</c:v>
                </c:pt>
                <c:pt idx="79">
                  <c:v>2.4782599999999988E-2</c:v>
                </c:pt>
                <c:pt idx="80">
                  <c:v>2.7254199999999999E-2</c:v>
                </c:pt>
                <c:pt idx="81">
                  <c:v>2.9037400000000001E-2</c:v>
                </c:pt>
                <c:pt idx="82">
                  <c:v>2.8412399999999997E-2</c:v>
                </c:pt>
                <c:pt idx="83">
                  <c:v>2.75924E-2</c:v>
                </c:pt>
                <c:pt idx="84">
                  <c:v>2.6615000000000066E-2</c:v>
                </c:pt>
                <c:pt idx="85">
                  <c:v>2.5513000000000001E-2</c:v>
                </c:pt>
                <c:pt idx="86">
                  <c:v>2.4314399999999993E-2</c:v>
                </c:pt>
                <c:pt idx="87">
                  <c:v>2.3043600000000001E-2</c:v>
                </c:pt>
                <c:pt idx="88">
                  <c:v>2.1721799999999999E-2</c:v>
                </c:pt>
                <c:pt idx="89">
                  <c:v>2.0367999999999997E-2</c:v>
                </c:pt>
                <c:pt idx="90">
                  <c:v>1.8999600000000002E-2</c:v>
                </c:pt>
                <c:pt idx="91">
                  <c:v>1.7632399999999999E-2</c:v>
                </c:pt>
                <c:pt idx="92">
                  <c:v>1.6281200000000003E-2</c:v>
                </c:pt>
                <c:pt idx="93">
                  <c:v>1.4961300000000005E-2</c:v>
                </c:pt>
                <c:pt idx="94">
                  <c:v>1.3676400000000003E-2</c:v>
                </c:pt>
                <c:pt idx="95">
                  <c:v>1.2451199999999999E-2</c:v>
                </c:pt>
                <c:pt idx="96">
                  <c:v>1.1283600000000001E-2</c:v>
                </c:pt>
                <c:pt idx="97">
                  <c:v>1.0182699999999999E-2</c:v>
                </c:pt>
                <c:pt idx="98">
                  <c:v>9.1526400000000382E-3</c:v>
                </c:pt>
                <c:pt idx="99">
                  <c:v>8.1955700000000027E-3</c:v>
                </c:pt>
                <c:pt idx="100">
                  <c:v>7.3116500000000176E-3</c:v>
                </c:pt>
              </c:numCache>
            </c:numRef>
          </c:yVal>
          <c:smooth val="1"/>
        </c:ser>
        <c:ser>
          <c:idx val="8"/>
          <c:order val="7"/>
          <c:spPr>
            <a:ln>
              <a:solidFill>
                <a:srgbClr val="00B050"/>
              </a:solidFill>
              <a:prstDash val="dash"/>
            </a:ln>
          </c:spPr>
          <c:marker>
            <c:symbol val="none"/>
          </c:marker>
          <c:xVal>
            <c:numRef>
              <c:f>tunnelqtd!$I$1:$I$103</c:f>
              <c:numCache>
                <c:formatCode>General</c:formatCode>
                <c:ptCount val="103"/>
                <c:pt idx="0">
                  <c:v>10</c:v>
                </c:pt>
                <c:pt idx="1">
                  <c:v>10.3</c:v>
                </c:pt>
                <c:pt idx="2">
                  <c:v>10.6</c:v>
                </c:pt>
                <c:pt idx="3">
                  <c:v>10.9</c:v>
                </c:pt>
                <c:pt idx="4">
                  <c:v>11.2</c:v>
                </c:pt>
                <c:pt idx="5">
                  <c:v>11.5</c:v>
                </c:pt>
                <c:pt idx="6">
                  <c:v>11.8</c:v>
                </c:pt>
                <c:pt idx="7">
                  <c:v>12.1</c:v>
                </c:pt>
                <c:pt idx="8">
                  <c:v>12.4</c:v>
                </c:pt>
                <c:pt idx="9">
                  <c:v>12.7</c:v>
                </c:pt>
                <c:pt idx="10">
                  <c:v>13</c:v>
                </c:pt>
                <c:pt idx="11">
                  <c:v>13.3</c:v>
                </c:pt>
                <c:pt idx="12">
                  <c:v>13.6</c:v>
                </c:pt>
                <c:pt idx="13">
                  <c:v>13.9</c:v>
                </c:pt>
                <c:pt idx="14">
                  <c:v>14.2</c:v>
                </c:pt>
                <c:pt idx="15">
                  <c:v>14.5</c:v>
                </c:pt>
                <c:pt idx="16">
                  <c:v>14.8</c:v>
                </c:pt>
                <c:pt idx="17">
                  <c:v>15.1</c:v>
                </c:pt>
                <c:pt idx="18">
                  <c:v>15.4</c:v>
                </c:pt>
                <c:pt idx="19">
                  <c:v>15.7</c:v>
                </c:pt>
                <c:pt idx="20">
                  <c:v>16</c:v>
                </c:pt>
                <c:pt idx="21">
                  <c:v>16.3</c:v>
                </c:pt>
                <c:pt idx="22">
                  <c:v>16.600000000000001</c:v>
                </c:pt>
                <c:pt idx="23">
                  <c:v>16.899999999999999</c:v>
                </c:pt>
                <c:pt idx="24">
                  <c:v>17.2</c:v>
                </c:pt>
                <c:pt idx="25">
                  <c:v>17.5</c:v>
                </c:pt>
                <c:pt idx="26">
                  <c:v>17.8</c:v>
                </c:pt>
                <c:pt idx="27">
                  <c:v>18.100000000000001</c:v>
                </c:pt>
                <c:pt idx="28">
                  <c:v>18.399999999999999</c:v>
                </c:pt>
                <c:pt idx="29">
                  <c:v>18.7</c:v>
                </c:pt>
                <c:pt idx="30">
                  <c:v>19</c:v>
                </c:pt>
                <c:pt idx="31">
                  <c:v>19.3</c:v>
                </c:pt>
                <c:pt idx="32">
                  <c:v>19.600000000000001</c:v>
                </c:pt>
                <c:pt idx="33">
                  <c:v>19.899999999999999</c:v>
                </c:pt>
                <c:pt idx="34">
                  <c:v>20.2</c:v>
                </c:pt>
                <c:pt idx="35">
                  <c:v>20.5</c:v>
                </c:pt>
                <c:pt idx="36">
                  <c:v>20.8</c:v>
                </c:pt>
                <c:pt idx="37">
                  <c:v>21.1</c:v>
                </c:pt>
                <c:pt idx="38">
                  <c:v>21.4</c:v>
                </c:pt>
                <c:pt idx="39">
                  <c:v>21.7</c:v>
                </c:pt>
                <c:pt idx="40">
                  <c:v>22</c:v>
                </c:pt>
                <c:pt idx="41">
                  <c:v>22.3</c:v>
                </c:pt>
                <c:pt idx="42">
                  <c:v>22.6</c:v>
                </c:pt>
                <c:pt idx="43">
                  <c:v>22.9</c:v>
                </c:pt>
                <c:pt idx="44">
                  <c:v>23.2</c:v>
                </c:pt>
                <c:pt idx="45">
                  <c:v>23.5</c:v>
                </c:pt>
                <c:pt idx="46">
                  <c:v>23.8</c:v>
                </c:pt>
                <c:pt idx="47">
                  <c:v>24.1</c:v>
                </c:pt>
                <c:pt idx="48">
                  <c:v>24.4</c:v>
                </c:pt>
                <c:pt idx="49">
                  <c:v>24.7</c:v>
                </c:pt>
                <c:pt idx="50">
                  <c:v>25</c:v>
                </c:pt>
                <c:pt idx="51">
                  <c:v>25.3</c:v>
                </c:pt>
                <c:pt idx="52">
                  <c:v>25.6</c:v>
                </c:pt>
                <c:pt idx="53">
                  <c:v>25.9</c:v>
                </c:pt>
                <c:pt idx="54">
                  <c:v>26.2</c:v>
                </c:pt>
                <c:pt idx="55">
                  <c:v>26.5</c:v>
                </c:pt>
                <c:pt idx="56">
                  <c:v>26.8</c:v>
                </c:pt>
                <c:pt idx="57">
                  <c:v>27.1</c:v>
                </c:pt>
                <c:pt idx="58">
                  <c:v>27.4</c:v>
                </c:pt>
                <c:pt idx="59">
                  <c:v>27.7</c:v>
                </c:pt>
                <c:pt idx="60">
                  <c:v>28</c:v>
                </c:pt>
                <c:pt idx="61">
                  <c:v>28.3</c:v>
                </c:pt>
                <c:pt idx="62">
                  <c:v>28.6</c:v>
                </c:pt>
                <c:pt idx="63">
                  <c:v>28.9</c:v>
                </c:pt>
                <c:pt idx="64">
                  <c:v>29.2</c:v>
                </c:pt>
                <c:pt idx="65">
                  <c:v>29.5</c:v>
                </c:pt>
                <c:pt idx="66">
                  <c:v>29.8</c:v>
                </c:pt>
                <c:pt idx="67">
                  <c:v>30.1</c:v>
                </c:pt>
                <c:pt idx="68">
                  <c:v>30.4</c:v>
                </c:pt>
                <c:pt idx="69">
                  <c:v>30.7</c:v>
                </c:pt>
                <c:pt idx="70">
                  <c:v>31</c:v>
                </c:pt>
                <c:pt idx="71">
                  <c:v>31.3</c:v>
                </c:pt>
                <c:pt idx="72">
                  <c:v>31.6</c:v>
                </c:pt>
                <c:pt idx="73">
                  <c:v>31.9</c:v>
                </c:pt>
                <c:pt idx="74">
                  <c:v>32.200000000000003</c:v>
                </c:pt>
                <c:pt idx="75">
                  <c:v>32.5</c:v>
                </c:pt>
                <c:pt idx="76">
                  <c:v>32.800000000000004</c:v>
                </c:pt>
                <c:pt idx="77">
                  <c:v>33.1</c:v>
                </c:pt>
                <c:pt idx="78">
                  <c:v>33.4</c:v>
                </c:pt>
                <c:pt idx="79">
                  <c:v>33.700000000000003</c:v>
                </c:pt>
                <c:pt idx="80">
                  <c:v>34</c:v>
                </c:pt>
                <c:pt idx="81">
                  <c:v>34.300000000000004</c:v>
                </c:pt>
                <c:pt idx="82">
                  <c:v>34.6</c:v>
                </c:pt>
                <c:pt idx="83">
                  <c:v>34.9</c:v>
                </c:pt>
                <c:pt idx="84">
                  <c:v>35.200000000000003</c:v>
                </c:pt>
                <c:pt idx="85">
                  <c:v>35.5</c:v>
                </c:pt>
                <c:pt idx="86">
                  <c:v>35.800000000000004</c:v>
                </c:pt>
                <c:pt idx="87">
                  <c:v>36.1</c:v>
                </c:pt>
                <c:pt idx="88">
                  <c:v>36.4</c:v>
                </c:pt>
                <c:pt idx="89">
                  <c:v>36.700000000000003</c:v>
                </c:pt>
                <c:pt idx="90">
                  <c:v>37</c:v>
                </c:pt>
                <c:pt idx="91">
                  <c:v>37.300000000000004</c:v>
                </c:pt>
                <c:pt idx="92">
                  <c:v>37.6</c:v>
                </c:pt>
                <c:pt idx="93">
                  <c:v>37.9</c:v>
                </c:pt>
                <c:pt idx="94">
                  <c:v>38.200000000000003</c:v>
                </c:pt>
                <c:pt idx="95">
                  <c:v>38.5</c:v>
                </c:pt>
                <c:pt idx="96">
                  <c:v>38.800000000000004</c:v>
                </c:pt>
                <c:pt idx="97">
                  <c:v>39.1</c:v>
                </c:pt>
                <c:pt idx="98">
                  <c:v>39.4</c:v>
                </c:pt>
                <c:pt idx="99">
                  <c:v>39.700000000000003</c:v>
                </c:pt>
                <c:pt idx="100">
                  <c:v>40</c:v>
                </c:pt>
              </c:numCache>
            </c:numRef>
          </c:xVal>
          <c:yVal>
            <c:numRef>
              <c:f>tunnelqtd!$L$1:$L$103</c:f>
              <c:numCache>
                <c:formatCode>0.00E+00</c:formatCode>
                <c:ptCount val="103"/>
                <c:pt idx="0">
                  <c:v>8.4187300000000883E-13</c:v>
                </c:pt>
                <c:pt idx="1">
                  <c:v>1.2609500000000127E-12</c:v>
                </c:pt>
                <c:pt idx="2">
                  <c:v>1.8831000000000177E-12</c:v>
                </c:pt>
                <c:pt idx="3">
                  <c:v>2.8039000000000269E-12</c:v>
                </c:pt>
                <c:pt idx="4">
                  <c:v>4.1633800000000278E-12</c:v>
                </c:pt>
                <c:pt idx="5">
                  <c:v>6.1638600000000557E-12</c:v>
                </c:pt>
                <c:pt idx="6">
                  <c:v>9.0995100000000899E-12</c:v>
                </c:pt>
                <c:pt idx="7">
                  <c:v>1.3395200000000092E-11</c:v>
                </c:pt>
                <c:pt idx="8">
                  <c:v>1.9663200000000183E-11</c:v>
                </c:pt>
                <c:pt idx="9">
                  <c:v>2.8783400000000205E-11</c:v>
                </c:pt>
                <c:pt idx="10">
                  <c:v>4.2016400000000501E-11</c:v>
                </c:pt>
                <c:pt idx="11">
                  <c:v>6.1163600000000565E-11</c:v>
                </c:pt>
                <c:pt idx="12">
                  <c:v>8.8792700000000768E-11</c:v>
                </c:pt>
                <c:pt idx="13">
                  <c:v>1.2855000000000086E-10</c:v>
                </c:pt>
                <c:pt idx="14">
                  <c:v>1.8560600000000156E-10</c:v>
                </c:pt>
                <c:pt idx="15">
                  <c:v>2.6726600000000162E-10</c:v>
                </c:pt>
                <c:pt idx="16">
                  <c:v>3.8382600000000245E-10</c:v>
                </c:pt>
                <c:pt idx="17">
                  <c:v>5.4976100000000422E-10</c:v>
                </c:pt>
                <c:pt idx="18">
                  <c:v>7.8536600000000715E-10</c:v>
                </c:pt>
                <c:pt idx="19">
                  <c:v>1.119020000000007E-9</c:v>
                </c:pt>
                <c:pt idx="20">
                  <c:v>1.5903500000000141E-9</c:v>
                </c:pt>
                <c:pt idx="21">
                  <c:v>2.254390000000022E-9</c:v>
                </c:pt>
                <c:pt idx="22">
                  <c:v>3.1876100000000268E-9</c:v>
                </c:pt>
                <c:pt idx="23">
                  <c:v>4.4958600000000383E-9</c:v>
                </c:pt>
                <c:pt idx="24">
                  <c:v>6.3253000000000373E-9</c:v>
                </c:pt>
                <c:pt idx="25">
                  <c:v>8.8773700000000491E-9</c:v>
                </c:pt>
                <c:pt idx="26">
                  <c:v>1.2428700000000071E-8</c:v>
                </c:pt>
                <c:pt idx="27">
                  <c:v>1.7359100000000092E-8</c:v>
                </c:pt>
                <c:pt idx="28">
                  <c:v>2.4189300000000158E-8</c:v>
                </c:pt>
                <c:pt idx="29">
                  <c:v>3.3627200000000217E-8</c:v>
                </c:pt>
                <c:pt idx="30">
                  <c:v>4.6640200000000123E-8</c:v>
                </c:pt>
                <c:pt idx="31">
                  <c:v>6.4542600000000466E-8</c:v>
                </c:pt>
                <c:pt idx="32">
                  <c:v>8.9118000000000481E-8</c:v>
                </c:pt>
                <c:pt idx="33">
                  <c:v>1.2278200000000007E-7</c:v>
                </c:pt>
                <c:pt idx="34">
                  <c:v>1.6885000000000114E-7</c:v>
                </c:pt>
                <c:pt idx="35">
                  <c:v>2.3156600000000002E-7</c:v>
                </c:pt>
                <c:pt idx="36">
                  <c:v>3.170530000000023E-7</c:v>
                </c:pt>
                <c:pt idx="37">
                  <c:v>4.3320700000000203E-7</c:v>
                </c:pt>
                <c:pt idx="38">
                  <c:v>5.9075900000000291E-7</c:v>
                </c:pt>
                <c:pt idx="39">
                  <c:v>8.0408700000000044E-7</c:v>
                </c:pt>
                <c:pt idx="40">
                  <c:v>1.0924400000000067E-6</c:v>
                </c:pt>
                <c:pt idx="41">
                  <c:v>1.4815900000000033E-6</c:v>
                </c:pt>
                <c:pt idx="42">
                  <c:v>2.0059300000000133E-6</c:v>
                </c:pt>
                <c:pt idx="43">
                  <c:v>4.4637700000000237E-6</c:v>
                </c:pt>
                <c:pt idx="44">
                  <c:v>6.0732900000000433E-6</c:v>
                </c:pt>
                <c:pt idx="45">
                  <c:v>8.256530000000061E-6</c:v>
                </c:pt>
                <c:pt idx="46">
                  <c:v>1.1218300000000033E-5</c:v>
                </c:pt>
                <c:pt idx="47">
                  <c:v>1.5234900000000033E-5</c:v>
                </c:pt>
                <c:pt idx="48">
                  <c:v>2.0681200000000143E-5</c:v>
                </c:pt>
                <c:pt idx="49">
                  <c:v>2.8065800000000083E-5</c:v>
                </c:pt>
                <c:pt idx="50">
                  <c:v>3.8087000000000186E-5</c:v>
                </c:pt>
                <c:pt idx="51">
                  <c:v>5.1688399999999998E-5</c:v>
                </c:pt>
                <c:pt idx="52">
                  <c:v>7.0153500000000215E-5</c:v>
                </c:pt>
                <c:pt idx="53">
                  <c:v>9.5251200000000068E-5</c:v>
                </c:pt>
                <c:pt idx="54">
                  <c:v>1.2939600000000002E-4</c:v>
                </c:pt>
                <c:pt idx="55">
                  <c:v>1.7591300000000041E-4</c:v>
                </c:pt>
                <c:pt idx="56">
                  <c:v>2.3936899999999999E-4</c:v>
                </c:pt>
                <c:pt idx="57">
                  <c:v>3.261590000000017E-4</c:v>
                </c:pt>
                <c:pt idx="58">
                  <c:v>4.4510400000000232E-4</c:v>
                </c:pt>
                <c:pt idx="59">
                  <c:v>6.084780000000003E-4</c:v>
                </c:pt>
                <c:pt idx="60">
                  <c:v>8.3365800000000459E-4</c:v>
                </c:pt>
                <c:pt idx="61">
                  <c:v>1.1451300000000035E-3</c:v>
                </c:pt>
                <c:pt idx="62">
                  <c:v>1.577740000000003E-3</c:v>
                </c:pt>
                <c:pt idx="63">
                  <c:v>2.18184E-3</c:v>
                </c:pt>
                <c:pt idx="64">
                  <c:v>2.764900000000012E-3</c:v>
                </c:pt>
                <c:pt idx="65">
                  <c:v>3.5337700000000094E-3</c:v>
                </c:pt>
                <c:pt idx="66">
                  <c:v>4.4272800000000013E-3</c:v>
                </c:pt>
                <c:pt idx="67">
                  <c:v>5.4538300000000024E-3</c:v>
                </c:pt>
                <c:pt idx="68">
                  <c:v>6.6101099999999998E-3</c:v>
                </c:pt>
                <c:pt idx="69">
                  <c:v>7.8411900000000239E-3</c:v>
                </c:pt>
                <c:pt idx="70">
                  <c:v>8.8137200000000266E-3</c:v>
                </c:pt>
                <c:pt idx="71">
                  <c:v>8.3515500000000339E-3</c:v>
                </c:pt>
                <c:pt idx="72">
                  <c:v>9.7699800000000322E-3</c:v>
                </c:pt>
                <c:pt idx="73">
                  <c:v>1.1472900000000001E-2</c:v>
                </c:pt>
                <c:pt idx="74">
                  <c:v>1.3428799999999999E-2</c:v>
                </c:pt>
                <c:pt idx="75">
                  <c:v>1.5597800000000005E-2</c:v>
                </c:pt>
                <c:pt idx="76">
                  <c:v>1.7933000000000001E-2</c:v>
                </c:pt>
                <c:pt idx="77">
                  <c:v>2.0383900000000052E-2</c:v>
                </c:pt>
                <c:pt idx="78">
                  <c:v>2.2894400000000002E-2</c:v>
                </c:pt>
                <c:pt idx="79">
                  <c:v>2.54635E-2</c:v>
                </c:pt>
                <c:pt idx="80">
                  <c:v>2.7940799999999998E-2</c:v>
                </c:pt>
                <c:pt idx="81">
                  <c:v>2.9713099999999999E-2</c:v>
                </c:pt>
                <c:pt idx="82">
                  <c:v>2.9039900000000087E-2</c:v>
                </c:pt>
                <c:pt idx="83">
                  <c:v>2.8154599999999967E-2</c:v>
                </c:pt>
                <c:pt idx="84">
                  <c:v>2.7098899999999999E-2</c:v>
                </c:pt>
                <c:pt idx="85">
                  <c:v>2.59105E-2</c:v>
                </c:pt>
                <c:pt idx="86">
                  <c:v>2.4623300000000042E-2</c:v>
                </c:pt>
                <c:pt idx="87">
                  <c:v>2.3267099999999988E-2</c:v>
                </c:pt>
                <c:pt idx="88">
                  <c:v>2.1868200000000001E-2</c:v>
                </c:pt>
                <c:pt idx="89">
                  <c:v>2.0449400000000006E-2</c:v>
                </c:pt>
                <c:pt idx="90">
                  <c:v>1.9030200000000001E-2</c:v>
                </c:pt>
                <c:pt idx="91">
                  <c:v>1.7627299999999999E-2</c:v>
                </c:pt>
                <c:pt idx="92">
                  <c:v>1.6254500000000043E-2</c:v>
                </c:pt>
                <c:pt idx="93">
                  <c:v>1.4925100000000005E-2</c:v>
                </c:pt>
                <c:pt idx="94">
                  <c:v>1.3639999999999998E-2</c:v>
                </c:pt>
                <c:pt idx="95">
                  <c:v>1.24206E-2</c:v>
                </c:pt>
                <c:pt idx="96">
                  <c:v>1.1261800000000046E-2</c:v>
                </c:pt>
                <c:pt idx="97">
                  <c:v>1.017E-2</c:v>
                </c:pt>
                <c:pt idx="98">
                  <c:v>9.1478400000000008E-3</c:v>
                </c:pt>
                <c:pt idx="99">
                  <c:v>8.1962700000000003E-3</c:v>
                </c:pt>
                <c:pt idx="100">
                  <c:v>7.3153200000000114E-3</c:v>
                </c:pt>
              </c:numCache>
            </c:numRef>
          </c:yVal>
          <c:smooth val="1"/>
        </c:ser>
        <c:ser>
          <c:idx val="0"/>
          <c:order val="8"/>
          <c:spPr>
            <a:ln w="44450">
              <a:solidFill>
                <a:srgbClr val="0070C0"/>
              </a:solidFill>
              <a:prstDash val="sysDot"/>
            </a:ln>
          </c:spPr>
          <c:marker>
            <c:symbol val="none"/>
          </c:marker>
          <c:xVal>
            <c:numRef>
              <c:f>tunnelqtd!$A$1:$A$103</c:f>
              <c:numCache>
                <c:formatCode>General</c:formatCode>
                <c:ptCount val="103"/>
                <c:pt idx="0">
                  <c:v>3</c:v>
                </c:pt>
                <c:pt idx="1">
                  <c:v>3.3</c:v>
                </c:pt>
                <c:pt idx="2">
                  <c:v>3.6</c:v>
                </c:pt>
                <c:pt idx="3">
                  <c:v>3.9</c:v>
                </c:pt>
                <c:pt idx="4">
                  <c:v>4.2</c:v>
                </c:pt>
                <c:pt idx="5">
                  <c:v>4.5</c:v>
                </c:pt>
                <c:pt idx="6">
                  <c:v>4.8</c:v>
                </c:pt>
                <c:pt idx="7">
                  <c:v>5.0999999999999996</c:v>
                </c:pt>
                <c:pt idx="8">
                  <c:v>5.4</c:v>
                </c:pt>
                <c:pt idx="9">
                  <c:v>5.7</c:v>
                </c:pt>
                <c:pt idx="10">
                  <c:v>6</c:v>
                </c:pt>
                <c:pt idx="11">
                  <c:v>6.3</c:v>
                </c:pt>
                <c:pt idx="12">
                  <c:v>6.6</c:v>
                </c:pt>
                <c:pt idx="13">
                  <c:v>6.9</c:v>
                </c:pt>
                <c:pt idx="14">
                  <c:v>7.2</c:v>
                </c:pt>
                <c:pt idx="15">
                  <c:v>7.5</c:v>
                </c:pt>
                <c:pt idx="16">
                  <c:v>7.8</c:v>
                </c:pt>
                <c:pt idx="17">
                  <c:v>8.1</c:v>
                </c:pt>
                <c:pt idx="18">
                  <c:v>8.4</c:v>
                </c:pt>
                <c:pt idx="19">
                  <c:v>8.7000000000000011</c:v>
                </c:pt>
                <c:pt idx="20">
                  <c:v>9</c:v>
                </c:pt>
                <c:pt idx="21">
                  <c:v>9.3000000000000007</c:v>
                </c:pt>
                <c:pt idx="22">
                  <c:v>9.6</c:v>
                </c:pt>
                <c:pt idx="23">
                  <c:v>9.9</c:v>
                </c:pt>
                <c:pt idx="24">
                  <c:v>10.200000000000001</c:v>
                </c:pt>
                <c:pt idx="25">
                  <c:v>10.5</c:v>
                </c:pt>
                <c:pt idx="26">
                  <c:v>10.8</c:v>
                </c:pt>
                <c:pt idx="27">
                  <c:v>11.1</c:v>
                </c:pt>
                <c:pt idx="28">
                  <c:v>11.4</c:v>
                </c:pt>
                <c:pt idx="29">
                  <c:v>11.7</c:v>
                </c:pt>
                <c:pt idx="30">
                  <c:v>12</c:v>
                </c:pt>
                <c:pt idx="31">
                  <c:v>12.3</c:v>
                </c:pt>
                <c:pt idx="32">
                  <c:v>12.6</c:v>
                </c:pt>
                <c:pt idx="33">
                  <c:v>12.9</c:v>
                </c:pt>
                <c:pt idx="34">
                  <c:v>13.2</c:v>
                </c:pt>
                <c:pt idx="35">
                  <c:v>13.5</c:v>
                </c:pt>
                <c:pt idx="36">
                  <c:v>13.8</c:v>
                </c:pt>
                <c:pt idx="37">
                  <c:v>14.1</c:v>
                </c:pt>
                <c:pt idx="38">
                  <c:v>14.4</c:v>
                </c:pt>
                <c:pt idx="39">
                  <c:v>14.7</c:v>
                </c:pt>
                <c:pt idx="40">
                  <c:v>15</c:v>
                </c:pt>
                <c:pt idx="41">
                  <c:v>15.3</c:v>
                </c:pt>
                <c:pt idx="42">
                  <c:v>15.6</c:v>
                </c:pt>
                <c:pt idx="43">
                  <c:v>15.9</c:v>
                </c:pt>
                <c:pt idx="44">
                  <c:v>16.2</c:v>
                </c:pt>
                <c:pt idx="45">
                  <c:v>16.5</c:v>
                </c:pt>
                <c:pt idx="46">
                  <c:v>16.8</c:v>
                </c:pt>
                <c:pt idx="47">
                  <c:v>17.100000000000001</c:v>
                </c:pt>
                <c:pt idx="48">
                  <c:v>17.399999999999999</c:v>
                </c:pt>
                <c:pt idx="49">
                  <c:v>17.7</c:v>
                </c:pt>
                <c:pt idx="50">
                  <c:v>18</c:v>
                </c:pt>
                <c:pt idx="51">
                  <c:v>18.3</c:v>
                </c:pt>
                <c:pt idx="52">
                  <c:v>18.600000000000001</c:v>
                </c:pt>
                <c:pt idx="53">
                  <c:v>18.899999999999999</c:v>
                </c:pt>
                <c:pt idx="54">
                  <c:v>19.2</c:v>
                </c:pt>
                <c:pt idx="55">
                  <c:v>19.5</c:v>
                </c:pt>
                <c:pt idx="56">
                  <c:v>19.8</c:v>
                </c:pt>
                <c:pt idx="57">
                  <c:v>20.100000000000001</c:v>
                </c:pt>
                <c:pt idx="58">
                  <c:v>20.399999999999999</c:v>
                </c:pt>
                <c:pt idx="59">
                  <c:v>20.7</c:v>
                </c:pt>
                <c:pt idx="60">
                  <c:v>21</c:v>
                </c:pt>
                <c:pt idx="61">
                  <c:v>21.3</c:v>
                </c:pt>
                <c:pt idx="62">
                  <c:v>21.6</c:v>
                </c:pt>
                <c:pt idx="63">
                  <c:v>21.9</c:v>
                </c:pt>
                <c:pt idx="64">
                  <c:v>22.2</c:v>
                </c:pt>
                <c:pt idx="65">
                  <c:v>22.5</c:v>
                </c:pt>
                <c:pt idx="66">
                  <c:v>22.8</c:v>
                </c:pt>
                <c:pt idx="67">
                  <c:v>23.1</c:v>
                </c:pt>
                <c:pt idx="68">
                  <c:v>23.4</c:v>
                </c:pt>
                <c:pt idx="69">
                  <c:v>23.7</c:v>
                </c:pt>
                <c:pt idx="70">
                  <c:v>24</c:v>
                </c:pt>
                <c:pt idx="71">
                  <c:v>24.3</c:v>
                </c:pt>
                <c:pt idx="72">
                  <c:v>24.6</c:v>
                </c:pt>
                <c:pt idx="73">
                  <c:v>24.9</c:v>
                </c:pt>
                <c:pt idx="74">
                  <c:v>25.2</c:v>
                </c:pt>
                <c:pt idx="75">
                  <c:v>25.5</c:v>
                </c:pt>
                <c:pt idx="76">
                  <c:v>25.8</c:v>
                </c:pt>
                <c:pt idx="77">
                  <c:v>26.1</c:v>
                </c:pt>
                <c:pt idx="78">
                  <c:v>26.4</c:v>
                </c:pt>
                <c:pt idx="79">
                  <c:v>26.7</c:v>
                </c:pt>
                <c:pt idx="80">
                  <c:v>27</c:v>
                </c:pt>
                <c:pt idx="81">
                  <c:v>27.3</c:v>
                </c:pt>
                <c:pt idx="82">
                  <c:v>27.6</c:v>
                </c:pt>
                <c:pt idx="83">
                  <c:v>27.9</c:v>
                </c:pt>
                <c:pt idx="84">
                  <c:v>28.2</c:v>
                </c:pt>
                <c:pt idx="85">
                  <c:v>28.5</c:v>
                </c:pt>
                <c:pt idx="86">
                  <c:v>28.8</c:v>
                </c:pt>
                <c:pt idx="87">
                  <c:v>29.1</c:v>
                </c:pt>
                <c:pt idx="88">
                  <c:v>29.4</c:v>
                </c:pt>
                <c:pt idx="89">
                  <c:v>29.7</c:v>
                </c:pt>
                <c:pt idx="90">
                  <c:v>30</c:v>
                </c:pt>
                <c:pt idx="91">
                  <c:v>30.3</c:v>
                </c:pt>
                <c:pt idx="92">
                  <c:v>30.6</c:v>
                </c:pt>
                <c:pt idx="93">
                  <c:v>30.9</c:v>
                </c:pt>
                <c:pt idx="94">
                  <c:v>31.2</c:v>
                </c:pt>
                <c:pt idx="95">
                  <c:v>31.5</c:v>
                </c:pt>
                <c:pt idx="96">
                  <c:v>31.8</c:v>
                </c:pt>
                <c:pt idx="97">
                  <c:v>32.1</c:v>
                </c:pt>
                <c:pt idx="98">
                  <c:v>32.4</c:v>
                </c:pt>
                <c:pt idx="99">
                  <c:v>32.700000000000003</c:v>
                </c:pt>
                <c:pt idx="100">
                  <c:v>33</c:v>
                </c:pt>
              </c:numCache>
            </c:numRef>
          </c:xVal>
          <c:yVal>
            <c:numRef>
              <c:f>tunnelqtd!$B$1:$B$103</c:f>
              <c:numCache>
                <c:formatCode>0.00E+00</c:formatCode>
                <c:ptCount val="103"/>
                <c:pt idx="0">
                  <c:v>3.4130000000000207E-8</c:v>
                </c:pt>
                <c:pt idx="1">
                  <c:v>4.7770000000000341E-8</c:v>
                </c:pt>
                <c:pt idx="2">
                  <c:v>7.2130000000000435E-8</c:v>
                </c:pt>
                <c:pt idx="3">
                  <c:v>1.0990000000000063E-7</c:v>
                </c:pt>
                <c:pt idx="4">
                  <c:v>1.5440000000000099E-7</c:v>
                </c:pt>
                <c:pt idx="5">
                  <c:v>2.0420000000000094E-7</c:v>
                </c:pt>
                <c:pt idx="6">
                  <c:v>2.885000000000014E-7</c:v>
                </c:pt>
                <c:pt idx="7">
                  <c:v>4.5720000000000269E-7</c:v>
                </c:pt>
                <c:pt idx="8">
                  <c:v>7.1910000000000352E-7</c:v>
                </c:pt>
                <c:pt idx="9">
                  <c:v>1.0060000000000051E-6</c:v>
                </c:pt>
                <c:pt idx="10">
                  <c:v>1.2660000000000064E-6</c:v>
                </c:pt>
                <c:pt idx="11">
                  <c:v>1.6590000000000084E-6</c:v>
                </c:pt>
                <c:pt idx="12">
                  <c:v>2.6040000000000144E-6</c:v>
                </c:pt>
                <c:pt idx="13">
                  <c:v>4.4710000000000339E-6</c:v>
                </c:pt>
                <c:pt idx="14">
                  <c:v>7.0810000000000403E-6</c:v>
                </c:pt>
                <c:pt idx="15">
                  <c:v>9.5970000000000387E-6</c:v>
                </c:pt>
                <c:pt idx="16">
                  <c:v>1.1350000000000051E-5</c:v>
                </c:pt>
                <c:pt idx="17">
                  <c:v>1.3400000000000068E-5</c:v>
                </c:pt>
                <c:pt idx="18">
                  <c:v>1.9500000000000101E-5</c:v>
                </c:pt>
                <c:pt idx="19">
                  <c:v>3.52200000000001E-5</c:v>
                </c:pt>
                <c:pt idx="20">
                  <c:v>6.4470000000000282E-5</c:v>
                </c:pt>
                <c:pt idx="21">
                  <c:v>1.0540000000000045E-4</c:v>
                </c:pt>
                <c:pt idx="22">
                  <c:v>1.4850000000000003E-4</c:v>
                </c:pt>
                <c:pt idx="23">
                  <c:v>1.8070000000000052E-4</c:v>
                </c:pt>
                <c:pt idx="24">
                  <c:v>1.9540000000000093E-4</c:v>
                </c:pt>
                <c:pt idx="25">
                  <c:v>2.0710000000000002E-4</c:v>
                </c:pt>
                <c:pt idx="26">
                  <c:v>2.6490000000000086E-4</c:v>
                </c:pt>
                <c:pt idx="27">
                  <c:v>4.5840000000000014E-4</c:v>
                </c:pt>
                <c:pt idx="28">
                  <c:v>9.1180000000000005E-4</c:v>
                </c:pt>
                <c:pt idx="29">
                  <c:v>1.7669999999999999E-3</c:v>
                </c:pt>
                <c:pt idx="30">
                  <c:v>3.1560000000000052E-3</c:v>
                </c:pt>
                <c:pt idx="31">
                  <c:v>5.1740000000000024E-3</c:v>
                </c:pt>
                <c:pt idx="32">
                  <c:v>7.8549999999999991E-3</c:v>
                </c:pt>
                <c:pt idx="33">
                  <c:v>1.1160000000000036E-2</c:v>
                </c:pt>
                <c:pt idx="34">
                  <c:v>1.4970000000000001E-2</c:v>
                </c:pt>
                <c:pt idx="35">
                  <c:v>1.9109999999999999E-2</c:v>
                </c:pt>
                <c:pt idx="36">
                  <c:v>2.3369999999999988E-2</c:v>
                </c:pt>
                <c:pt idx="37">
                  <c:v>2.751000000000001E-2</c:v>
                </c:pt>
                <c:pt idx="38">
                  <c:v>3.1310000000000004E-2</c:v>
                </c:pt>
                <c:pt idx="39">
                  <c:v>3.4569999999999997E-2</c:v>
                </c:pt>
                <c:pt idx="40">
                  <c:v>3.7140000000000006E-2</c:v>
                </c:pt>
                <c:pt idx="41">
                  <c:v>3.8949999999999999E-2</c:v>
                </c:pt>
                <c:pt idx="42">
                  <c:v>3.9940000000000003E-2</c:v>
                </c:pt>
                <c:pt idx="43">
                  <c:v>4.0120000000000003E-2</c:v>
                </c:pt>
                <c:pt idx="44">
                  <c:v>3.9559999999999998E-2</c:v>
                </c:pt>
                <c:pt idx="45">
                  <c:v>3.832E-2</c:v>
                </c:pt>
                <c:pt idx="46">
                  <c:v>3.6530000000000042E-2</c:v>
                </c:pt>
                <c:pt idx="47">
                  <c:v>3.4290000000000001E-2</c:v>
                </c:pt>
                <c:pt idx="48">
                  <c:v>3.1730000000000001E-2</c:v>
                </c:pt>
                <c:pt idx="49">
                  <c:v>2.8959999999999993E-2</c:v>
                </c:pt>
                <c:pt idx="50">
                  <c:v>2.6090000000000002E-2</c:v>
                </c:pt>
                <c:pt idx="51">
                  <c:v>2.3219999999999998E-2</c:v>
                </c:pt>
                <c:pt idx="52">
                  <c:v>2.0410000000000001E-2</c:v>
                </c:pt>
                <c:pt idx="53">
                  <c:v>1.7729999999999999E-2</c:v>
                </c:pt>
                <c:pt idx="54">
                  <c:v>1.523E-2</c:v>
                </c:pt>
                <c:pt idx="55">
                  <c:v>1.2930000000000001E-2</c:v>
                </c:pt>
                <c:pt idx="56">
                  <c:v>1.0869999999999999E-2</c:v>
                </c:pt>
                <c:pt idx="57">
                  <c:v>9.0310000000000008E-3</c:v>
                </c:pt>
                <c:pt idx="58">
                  <c:v>7.4270000000000004E-3</c:v>
                </c:pt>
                <c:pt idx="59">
                  <c:v>6.0440000000000034E-3</c:v>
                </c:pt>
                <c:pt idx="60">
                  <c:v>4.8679999999999965E-3</c:v>
                </c:pt>
                <c:pt idx="61">
                  <c:v>3.8810000000000012E-3</c:v>
                </c:pt>
                <c:pt idx="62">
                  <c:v>3.063000000000008E-3</c:v>
                </c:pt>
                <c:pt idx="63">
                  <c:v>2.3930000000000002E-3</c:v>
                </c:pt>
                <c:pt idx="64">
                  <c:v>1.8500000000000062E-3</c:v>
                </c:pt>
                <c:pt idx="65">
                  <c:v>1.4170000000000001E-3</c:v>
                </c:pt>
                <c:pt idx="66">
                  <c:v>1.074000000000004E-3</c:v>
                </c:pt>
                <c:pt idx="67">
                  <c:v>8.0600000000000268E-4</c:v>
                </c:pt>
                <c:pt idx="68">
                  <c:v>5.9900000000000209E-4</c:v>
                </c:pt>
                <c:pt idx="69">
                  <c:v>4.4080000000000144E-4</c:v>
                </c:pt>
                <c:pt idx="70">
                  <c:v>3.2110000000000087E-4</c:v>
                </c:pt>
                <c:pt idx="71">
                  <c:v>2.3169999999999997E-4</c:v>
                </c:pt>
                <c:pt idx="72">
                  <c:v>1.6550000000000063E-4</c:v>
                </c:pt>
                <c:pt idx="73">
                  <c:v>1.1710000000000047E-4</c:v>
                </c:pt>
                <c:pt idx="74">
                  <c:v>8.2020000000000248E-5</c:v>
                </c:pt>
                <c:pt idx="75">
                  <c:v>5.6900000000000143E-5</c:v>
                </c:pt>
                <c:pt idx="76">
                  <c:v>3.9080000000000168E-5</c:v>
                </c:pt>
                <c:pt idx="77">
                  <c:v>2.6590000000000069E-5</c:v>
                </c:pt>
                <c:pt idx="78">
                  <c:v>1.7910000000000061E-5</c:v>
                </c:pt>
                <c:pt idx="79">
                  <c:v>1.1950000000000063E-5</c:v>
                </c:pt>
                <c:pt idx="80">
                  <c:v>7.8920000000000237E-6</c:v>
                </c:pt>
                <c:pt idx="81">
                  <c:v>5.1620000000000024E-6</c:v>
                </c:pt>
                <c:pt idx="82">
                  <c:v>3.3440000000000145E-6</c:v>
                </c:pt>
                <c:pt idx="83">
                  <c:v>2.14500000000001E-6</c:v>
                </c:pt>
                <c:pt idx="84">
                  <c:v>1.3630000000000065E-6</c:v>
                </c:pt>
                <c:pt idx="85">
                  <c:v>8.5740000000000428E-7</c:v>
                </c:pt>
                <c:pt idx="86">
                  <c:v>5.3420000000000223E-7</c:v>
                </c:pt>
                <c:pt idx="87">
                  <c:v>3.2960000000000163E-7</c:v>
                </c:pt>
                <c:pt idx="88">
                  <c:v>2.0140000000000089E-7</c:v>
                </c:pt>
                <c:pt idx="89">
                  <c:v>1.2179999999999999E-7</c:v>
                </c:pt>
                <c:pt idx="90">
                  <c:v>7.3010000000000466E-8</c:v>
                </c:pt>
                <c:pt idx="91">
                  <c:v>4.3320000000000252E-8</c:v>
                </c:pt>
                <c:pt idx="92">
                  <c:v>2.5460000000000147E-8</c:v>
                </c:pt>
                <c:pt idx="93">
                  <c:v>1.4820000000000092E-8</c:v>
                </c:pt>
                <c:pt idx="94">
                  <c:v>8.5390000000000525E-9</c:v>
                </c:pt>
                <c:pt idx="95">
                  <c:v>4.8730000000000381E-9</c:v>
                </c:pt>
                <c:pt idx="96">
                  <c:v>2.7540000000000217E-9</c:v>
                </c:pt>
                <c:pt idx="97">
                  <c:v>1.5420000000000118E-9</c:v>
                </c:pt>
                <c:pt idx="98">
                  <c:v>8.5450000000000682E-10</c:v>
                </c:pt>
                <c:pt idx="99">
                  <c:v>4.6900000000000293E-10</c:v>
                </c:pt>
                <c:pt idx="100">
                  <c:v>2.5500000000000181E-10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278784"/>
        <c:axId val="168279360"/>
      </c:scatterChart>
      <c:valAx>
        <c:axId val="168278784"/>
        <c:scaling>
          <c:orientation val="minMax"/>
          <c:max val="4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68279360"/>
        <c:crosses val="autoZero"/>
        <c:crossBetween val="midCat"/>
      </c:valAx>
      <c:valAx>
        <c:axId val="168279360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Calibri"/>
                  </a:defRPr>
                </a:pPr>
                <a:r>
                  <a:rPr lang="el-G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ρ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x,t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c:rich>
          </c:tx>
          <c:layout/>
          <c:overlay val="0"/>
        </c:title>
        <c:numFmt formatCode="0.00E+00" sourceLinked="1"/>
        <c:majorTickMark val="out"/>
        <c:minorTickMark val="none"/>
        <c:tickLblPos val="nextTo"/>
        <c:crossAx val="16827878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754418197725381"/>
          <c:y val="4.2515892160878727E-2"/>
          <c:w val="0.78170581802274763"/>
          <c:h val="0.8326195683872849"/>
        </c:manualLayout>
      </c:layout>
      <c:scatterChart>
        <c:scatterStyle val="smoothMarker"/>
        <c:varyColors val="0"/>
        <c:ser>
          <c:idx val="0"/>
          <c:order val="0"/>
          <c:spPr>
            <a:ln w="44450">
              <a:solidFill>
                <a:srgbClr val="0070C0"/>
              </a:solidFill>
              <a:prstDash val="sysDot"/>
            </a:ln>
          </c:spPr>
          <c:marker>
            <c:symbol val="none"/>
          </c:marker>
          <c:xVal>
            <c:numRef>
              <c:f>tunnelqtd!$A$1:$A$103</c:f>
              <c:numCache>
                <c:formatCode>General</c:formatCode>
                <c:ptCount val="103"/>
                <c:pt idx="0">
                  <c:v>3</c:v>
                </c:pt>
                <c:pt idx="1">
                  <c:v>3.3</c:v>
                </c:pt>
                <c:pt idx="2">
                  <c:v>3.6</c:v>
                </c:pt>
                <c:pt idx="3">
                  <c:v>3.9</c:v>
                </c:pt>
                <c:pt idx="4">
                  <c:v>4.2</c:v>
                </c:pt>
                <c:pt idx="5">
                  <c:v>4.5</c:v>
                </c:pt>
                <c:pt idx="6">
                  <c:v>4.8</c:v>
                </c:pt>
                <c:pt idx="7">
                  <c:v>5.0999999999999996</c:v>
                </c:pt>
                <c:pt idx="8">
                  <c:v>5.4</c:v>
                </c:pt>
                <c:pt idx="9">
                  <c:v>5.7</c:v>
                </c:pt>
                <c:pt idx="10">
                  <c:v>6</c:v>
                </c:pt>
                <c:pt idx="11">
                  <c:v>6.3</c:v>
                </c:pt>
                <c:pt idx="12">
                  <c:v>6.6</c:v>
                </c:pt>
                <c:pt idx="13">
                  <c:v>6.9</c:v>
                </c:pt>
                <c:pt idx="14">
                  <c:v>7.2</c:v>
                </c:pt>
                <c:pt idx="15">
                  <c:v>7.5</c:v>
                </c:pt>
                <c:pt idx="16">
                  <c:v>7.8</c:v>
                </c:pt>
                <c:pt idx="17">
                  <c:v>8.1</c:v>
                </c:pt>
                <c:pt idx="18">
                  <c:v>8.4</c:v>
                </c:pt>
                <c:pt idx="19">
                  <c:v>8.7000000000000011</c:v>
                </c:pt>
                <c:pt idx="20">
                  <c:v>9</c:v>
                </c:pt>
                <c:pt idx="21">
                  <c:v>9.3000000000000007</c:v>
                </c:pt>
                <c:pt idx="22">
                  <c:v>9.6</c:v>
                </c:pt>
                <c:pt idx="23">
                  <c:v>9.9</c:v>
                </c:pt>
                <c:pt idx="24">
                  <c:v>10.200000000000001</c:v>
                </c:pt>
                <c:pt idx="25">
                  <c:v>10.5</c:v>
                </c:pt>
                <c:pt idx="26">
                  <c:v>10.8</c:v>
                </c:pt>
                <c:pt idx="27">
                  <c:v>11.1</c:v>
                </c:pt>
                <c:pt idx="28">
                  <c:v>11.4</c:v>
                </c:pt>
                <c:pt idx="29">
                  <c:v>11.7</c:v>
                </c:pt>
                <c:pt idx="30">
                  <c:v>12</c:v>
                </c:pt>
                <c:pt idx="31">
                  <c:v>12.3</c:v>
                </c:pt>
                <c:pt idx="32">
                  <c:v>12.6</c:v>
                </c:pt>
                <c:pt idx="33">
                  <c:v>12.9</c:v>
                </c:pt>
                <c:pt idx="34">
                  <c:v>13.2</c:v>
                </c:pt>
                <c:pt idx="35">
                  <c:v>13.5</c:v>
                </c:pt>
                <c:pt idx="36">
                  <c:v>13.8</c:v>
                </c:pt>
                <c:pt idx="37">
                  <c:v>14.1</c:v>
                </c:pt>
                <c:pt idx="38">
                  <c:v>14.4</c:v>
                </c:pt>
                <c:pt idx="39">
                  <c:v>14.7</c:v>
                </c:pt>
                <c:pt idx="40">
                  <c:v>15</c:v>
                </c:pt>
                <c:pt idx="41">
                  <c:v>15.3</c:v>
                </c:pt>
                <c:pt idx="42">
                  <c:v>15.6</c:v>
                </c:pt>
                <c:pt idx="43">
                  <c:v>15.9</c:v>
                </c:pt>
                <c:pt idx="44">
                  <c:v>16.2</c:v>
                </c:pt>
                <c:pt idx="45">
                  <c:v>16.5</c:v>
                </c:pt>
                <c:pt idx="46">
                  <c:v>16.8</c:v>
                </c:pt>
                <c:pt idx="47">
                  <c:v>17.100000000000001</c:v>
                </c:pt>
                <c:pt idx="48">
                  <c:v>17.399999999999999</c:v>
                </c:pt>
                <c:pt idx="49">
                  <c:v>17.7</c:v>
                </c:pt>
                <c:pt idx="50">
                  <c:v>18</c:v>
                </c:pt>
                <c:pt idx="51">
                  <c:v>18.3</c:v>
                </c:pt>
                <c:pt idx="52">
                  <c:v>18.600000000000001</c:v>
                </c:pt>
                <c:pt idx="53">
                  <c:v>18.899999999999999</c:v>
                </c:pt>
                <c:pt idx="54">
                  <c:v>19.2</c:v>
                </c:pt>
                <c:pt idx="55">
                  <c:v>19.5</c:v>
                </c:pt>
                <c:pt idx="56">
                  <c:v>19.8</c:v>
                </c:pt>
                <c:pt idx="57">
                  <c:v>20.100000000000001</c:v>
                </c:pt>
                <c:pt idx="58">
                  <c:v>20.399999999999999</c:v>
                </c:pt>
                <c:pt idx="59">
                  <c:v>20.7</c:v>
                </c:pt>
                <c:pt idx="60">
                  <c:v>21</c:v>
                </c:pt>
                <c:pt idx="61">
                  <c:v>21.3</c:v>
                </c:pt>
                <c:pt idx="62">
                  <c:v>21.6</c:v>
                </c:pt>
                <c:pt idx="63">
                  <c:v>21.9</c:v>
                </c:pt>
                <c:pt idx="64">
                  <c:v>22.2</c:v>
                </c:pt>
                <c:pt idx="65">
                  <c:v>22.5</c:v>
                </c:pt>
                <c:pt idx="66">
                  <c:v>22.8</c:v>
                </c:pt>
                <c:pt idx="67">
                  <c:v>23.1</c:v>
                </c:pt>
                <c:pt idx="68">
                  <c:v>23.4</c:v>
                </c:pt>
                <c:pt idx="69">
                  <c:v>23.7</c:v>
                </c:pt>
                <c:pt idx="70">
                  <c:v>24</c:v>
                </c:pt>
                <c:pt idx="71">
                  <c:v>24.3</c:v>
                </c:pt>
                <c:pt idx="72">
                  <c:v>24.6</c:v>
                </c:pt>
                <c:pt idx="73">
                  <c:v>24.9</c:v>
                </c:pt>
                <c:pt idx="74">
                  <c:v>25.2</c:v>
                </c:pt>
                <c:pt idx="75">
                  <c:v>25.5</c:v>
                </c:pt>
                <c:pt idx="76">
                  <c:v>25.8</c:v>
                </c:pt>
                <c:pt idx="77">
                  <c:v>26.1</c:v>
                </c:pt>
                <c:pt idx="78">
                  <c:v>26.4</c:v>
                </c:pt>
                <c:pt idx="79">
                  <c:v>26.7</c:v>
                </c:pt>
                <c:pt idx="80">
                  <c:v>27</c:v>
                </c:pt>
                <c:pt idx="81">
                  <c:v>27.3</c:v>
                </c:pt>
                <c:pt idx="82">
                  <c:v>27.6</c:v>
                </c:pt>
                <c:pt idx="83">
                  <c:v>27.9</c:v>
                </c:pt>
                <c:pt idx="84">
                  <c:v>28.2</c:v>
                </c:pt>
                <c:pt idx="85">
                  <c:v>28.5</c:v>
                </c:pt>
                <c:pt idx="86">
                  <c:v>28.8</c:v>
                </c:pt>
                <c:pt idx="87">
                  <c:v>29.1</c:v>
                </c:pt>
                <c:pt idx="88">
                  <c:v>29.4</c:v>
                </c:pt>
                <c:pt idx="89">
                  <c:v>29.7</c:v>
                </c:pt>
                <c:pt idx="90">
                  <c:v>30</c:v>
                </c:pt>
                <c:pt idx="91">
                  <c:v>30.3</c:v>
                </c:pt>
                <c:pt idx="92">
                  <c:v>30.6</c:v>
                </c:pt>
                <c:pt idx="93">
                  <c:v>30.9</c:v>
                </c:pt>
                <c:pt idx="94">
                  <c:v>31.2</c:v>
                </c:pt>
                <c:pt idx="95">
                  <c:v>31.5</c:v>
                </c:pt>
                <c:pt idx="96">
                  <c:v>31.8</c:v>
                </c:pt>
                <c:pt idx="97">
                  <c:v>32.1</c:v>
                </c:pt>
                <c:pt idx="98">
                  <c:v>32.4</c:v>
                </c:pt>
                <c:pt idx="99">
                  <c:v>32.700000000000003</c:v>
                </c:pt>
                <c:pt idx="100">
                  <c:v>33</c:v>
                </c:pt>
              </c:numCache>
            </c:numRef>
          </c:xVal>
          <c:yVal>
            <c:numRef>
              <c:f>tunnelqtd!$B$1:$B$103</c:f>
              <c:numCache>
                <c:formatCode>0.00E+00</c:formatCode>
                <c:ptCount val="103"/>
                <c:pt idx="0">
                  <c:v>4.2630000000000313E-9</c:v>
                </c:pt>
                <c:pt idx="1">
                  <c:v>1.9930000000000162E-9</c:v>
                </c:pt>
                <c:pt idx="2">
                  <c:v>8.6820000000000591E-9</c:v>
                </c:pt>
                <c:pt idx="3">
                  <c:v>2.5960000000000115E-8</c:v>
                </c:pt>
                <c:pt idx="4">
                  <c:v>3.5160000000000177E-8</c:v>
                </c:pt>
                <c:pt idx="5">
                  <c:v>2.3510000000000089E-8</c:v>
                </c:pt>
                <c:pt idx="6">
                  <c:v>2.0730000000000147E-8</c:v>
                </c:pt>
                <c:pt idx="7">
                  <c:v>7.7990000000000528E-8</c:v>
                </c:pt>
                <c:pt idx="8">
                  <c:v>1.8830000000000112E-7</c:v>
                </c:pt>
                <c:pt idx="9">
                  <c:v>2.5620000000000114E-7</c:v>
                </c:pt>
                <c:pt idx="10">
                  <c:v>2.0610000000000108E-7</c:v>
                </c:pt>
                <c:pt idx="11">
                  <c:v>1.4100000000000075E-7</c:v>
                </c:pt>
                <c:pt idx="12">
                  <c:v>3.3100000000000136E-7</c:v>
                </c:pt>
                <c:pt idx="13">
                  <c:v>9.4240000000000473E-7</c:v>
                </c:pt>
                <c:pt idx="14">
                  <c:v>1.7420000000000085E-6</c:v>
                </c:pt>
                <c:pt idx="15">
                  <c:v>2.1610000000000099E-6</c:v>
                </c:pt>
                <c:pt idx="16">
                  <c:v>1.8260000000000099E-6</c:v>
                </c:pt>
                <c:pt idx="17">
                  <c:v>1.1920000000000082E-6</c:v>
                </c:pt>
                <c:pt idx="18">
                  <c:v>1.6220000000000092E-6</c:v>
                </c:pt>
                <c:pt idx="19">
                  <c:v>4.6220000000000034E-6</c:v>
                </c:pt>
                <c:pt idx="20">
                  <c:v>1.0570000000000036E-5</c:v>
                </c:pt>
                <c:pt idx="21">
                  <c:v>1.7860000000000086E-5</c:v>
                </c:pt>
                <c:pt idx="22">
                  <c:v>2.3280000000000068E-5</c:v>
                </c:pt>
                <c:pt idx="23">
                  <c:v>2.3700000000000051E-5</c:v>
                </c:pt>
                <c:pt idx="24">
                  <c:v>1.8430000000000079E-5</c:v>
                </c:pt>
                <c:pt idx="25">
                  <c:v>1.0990000000000046E-5</c:v>
                </c:pt>
                <c:pt idx="26">
                  <c:v>9.2160000000000266E-6</c:v>
                </c:pt>
                <c:pt idx="27">
                  <c:v>2.3610000000000016E-5</c:v>
                </c:pt>
                <c:pt idx="28">
                  <c:v>6.430000000000037E-5</c:v>
                </c:pt>
                <c:pt idx="29">
                  <c:v>1.3779999999999999E-4</c:v>
                </c:pt>
                <c:pt idx="30">
                  <c:v>2.447000000000008E-4</c:v>
                </c:pt>
                <c:pt idx="31">
                  <c:v>3.7910000000000103E-4</c:v>
                </c:pt>
                <c:pt idx="32">
                  <c:v>5.2960000000000181E-4</c:v>
                </c:pt>
                <c:pt idx="33">
                  <c:v>6.8160000000000171E-4</c:v>
                </c:pt>
                <c:pt idx="34">
                  <c:v>8.2010000000000004E-4</c:v>
                </c:pt>
                <c:pt idx="35">
                  <c:v>9.3210000000000048E-4</c:v>
                </c:pt>
                <c:pt idx="36">
                  <c:v>1.0089999999999999E-3</c:v>
                </c:pt>
                <c:pt idx="37">
                  <c:v>1.0460000000000035E-3</c:v>
                </c:pt>
                <c:pt idx="38">
                  <c:v>1.0449999999999999E-3</c:v>
                </c:pt>
                <c:pt idx="39">
                  <c:v>1.0089999999999999E-3</c:v>
                </c:pt>
                <c:pt idx="40">
                  <c:v>9.4440000000000062E-4</c:v>
                </c:pt>
                <c:pt idx="41">
                  <c:v>8.6000000000000226E-4</c:v>
                </c:pt>
                <c:pt idx="42">
                  <c:v>7.6350000000000192E-4</c:v>
                </c:pt>
                <c:pt idx="43">
                  <c:v>6.6220000000000027E-4</c:v>
                </c:pt>
                <c:pt idx="44">
                  <c:v>5.62E-4</c:v>
                </c:pt>
                <c:pt idx="45">
                  <c:v>4.6749999999999998E-4</c:v>
                </c:pt>
                <c:pt idx="46">
                  <c:v>3.8160000000000001E-4</c:v>
                </c:pt>
                <c:pt idx="47">
                  <c:v>3.0600000000000115E-4</c:v>
                </c:pt>
                <c:pt idx="48">
                  <c:v>2.4130000000000012E-4</c:v>
                </c:pt>
                <c:pt idx="49">
                  <c:v>1.873000000000006E-4</c:v>
                </c:pt>
                <c:pt idx="50">
                  <c:v>1.4320000000000042E-4</c:v>
                </c:pt>
                <c:pt idx="51">
                  <c:v>1.0789999999999999E-4</c:v>
                </c:pt>
                <c:pt idx="52">
                  <c:v>8.0210000000000006E-5</c:v>
                </c:pt>
                <c:pt idx="53">
                  <c:v>5.8810000000000252E-5</c:v>
                </c:pt>
                <c:pt idx="54">
                  <c:v>4.2570000000000014E-5</c:v>
                </c:pt>
                <c:pt idx="55">
                  <c:v>3.0420000000000105E-5</c:v>
                </c:pt>
                <c:pt idx="56">
                  <c:v>2.1480000000000099E-5</c:v>
                </c:pt>
                <c:pt idx="57">
                  <c:v>1.4980000000000067E-5</c:v>
                </c:pt>
                <c:pt idx="58">
                  <c:v>1.0329999999999999E-5</c:v>
                </c:pt>
                <c:pt idx="59">
                  <c:v>7.0390000000000397E-6</c:v>
                </c:pt>
                <c:pt idx="60">
                  <c:v>4.7440000000000176E-6</c:v>
                </c:pt>
                <c:pt idx="61">
                  <c:v>3.160000000000018E-6</c:v>
                </c:pt>
                <c:pt idx="62">
                  <c:v>2.0830000000000133E-6</c:v>
                </c:pt>
                <c:pt idx="63">
                  <c:v>1.358000000000008E-6</c:v>
                </c:pt>
                <c:pt idx="64">
                  <c:v>8.753000000000052E-7</c:v>
                </c:pt>
                <c:pt idx="65">
                  <c:v>5.5860000000000353E-7</c:v>
                </c:pt>
                <c:pt idx="66">
                  <c:v>3.5250000000000187E-7</c:v>
                </c:pt>
                <c:pt idx="67">
                  <c:v>2.2020000000000119E-7</c:v>
                </c:pt>
                <c:pt idx="68">
                  <c:v>1.3620000000000094E-7</c:v>
                </c:pt>
                <c:pt idx="69">
                  <c:v>8.3230000000000594E-8</c:v>
                </c:pt>
                <c:pt idx="70">
                  <c:v>5.0450000000000296E-8</c:v>
                </c:pt>
                <c:pt idx="71">
                  <c:v>3.0210000000000183E-8</c:v>
                </c:pt>
                <c:pt idx="72">
                  <c:v>1.7910000000000092E-8</c:v>
                </c:pt>
                <c:pt idx="73">
                  <c:v>1.053000000000006E-8</c:v>
                </c:pt>
                <c:pt idx="74">
                  <c:v>6.1030000000000398E-9</c:v>
                </c:pt>
                <c:pt idx="75">
                  <c:v>3.5270000000000268E-9</c:v>
                </c:pt>
                <c:pt idx="76">
                  <c:v>1.9980000000000169E-9</c:v>
                </c:pt>
                <c:pt idx="77">
                  <c:v>1.1320000000000099E-9</c:v>
                </c:pt>
                <c:pt idx="78">
                  <c:v>6.298000000000051E-10</c:v>
                </c:pt>
                <c:pt idx="79">
                  <c:v>3.4800000000000268E-10</c:v>
                </c:pt>
                <c:pt idx="80">
                  <c:v>1.9150000000000159E-10</c:v>
                </c:pt>
                <c:pt idx="81">
                  <c:v>1.0220000000000089E-10</c:v>
                </c:pt>
                <c:pt idx="82">
                  <c:v>5.6270000000000313E-11</c:v>
                </c:pt>
                <c:pt idx="83">
                  <c:v>2.8670000000000261E-11</c:v>
                </c:pt>
                <c:pt idx="84">
                  <c:v>1.6000000000000155E-11</c:v>
                </c:pt>
                <c:pt idx="85">
                  <c:v>7.6550000000000662E-12</c:v>
                </c:pt>
                <c:pt idx="86">
                  <c:v>4.4240000000000353E-12</c:v>
                </c:pt>
                <c:pt idx="87">
                  <c:v>1.9310000000000191E-12</c:v>
                </c:pt>
                <c:pt idx="88">
                  <c:v>1.2020000000000112E-12</c:v>
                </c:pt>
                <c:pt idx="89">
                  <c:v>4.5120000000000413E-13</c:v>
                </c:pt>
                <c:pt idx="90">
                  <c:v>3.2940000000000347E-13</c:v>
                </c:pt>
                <c:pt idx="91">
                  <c:v>9.2380000000000713E-14</c:v>
                </c:pt>
                <c:pt idx="92">
                  <c:v>9.655000000000124E-14</c:v>
                </c:pt>
                <c:pt idx="93">
                  <c:v>1.3850000000000157E-14</c:v>
                </c:pt>
                <c:pt idx="94">
                  <c:v>3.31100000000003E-14</c:v>
                </c:pt>
                <c:pt idx="95">
                  <c:v>5.9450000000000789E-16</c:v>
                </c:pt>
                <c:pt idx="96">
                  <c:v>1.4210000000000141E-14</c:v>
                </c:pt>
                <c:pt idx="97">
                  <c:v>6.0330000000000815E-16</c:v>
                </c:pt>
                <c:pt idx="98">
                  <c:v>7.5720000000000875E-15</c:v>
                </c:pt>
                <c:pt idx="99">
                  <c:v>2.2200000000000298E-15</c:v>
                </c:pt>
                <c:pt idx="100">
                  <c:v>4.8590000000000555E-15</c:v>
                </c:pt>
              </c:numCache>
            </c:numRef>
          </c:yVal>
          <c:smooth val="1"/>
        </c:ser>
        <c:ser>
          <c:idx val="1"/>
          <c:order val="1"/>
          <c:spPr>
            <a:ln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tunnelqtd!$A$1:$A$103</c:f>
              <c:numCache>
                <c:formatCode>General</c:formatCode>
                <c:ptCount val="103"/>
                <c:pt idx="0">
                  <c:v>3</c:v>
                </c:pt>
                <c:pt idx="1">
                  <c:v>3.3</c:v>
                </c:pt>
                <c:pt idx="2">
                  <c:v>3.6</c:v>
                </c:pt>
                <c:pt idx="3">
                  <c:v>3.9</c:v>
                </c:pt>
                <c:pt idx="4">
                  <c:v>4.2</c:v>
                </c:pt>
                <c:pt idx="5">
                  <c:v>4.5</c:v>
                </c:pt>
                <c:pt idx="6">
                  <c:v>4.8</c:v>
                </c:pt>
                <c:pt idx="7">
                  <c:v>5.0999999999999996</c:v>
                </c:pt>
                <c:pt idx="8">
                  <c:v>5.4</c:v>
                </c:pt>
                <c:pt idx="9">
                  <c:v>5.7</c:v>
                </c:pt>
                <c:pt idx="10">
                  <c:v>6</c:v>
                </c:pt>
                <c:pt idx="11">
                  <c:v>6.3</c:v>
                </c:pt>
                <c:pt idx="12">
                  <c:v>6.6</c:v>
                </c:pt>
                <c:pt idx="13">
                  <c:v>6.9</c:v>
                </c:pt>
                <c:pt idx="14">
                  <c:v>7.2</c:v>
                </c:pt>
                <c:pt idx="15">
                  <c:v>7.5</c:v>
                </c:pt>
                <c:pt idx="16">
                  <c:v>7.8</c:v>
                </c:pt>
                <c:pt idx="17">
                  <c:v>8.1</c:v>
                </c:pt>
                <c:pt idx="18">
                  <c:v>8.4</c:v>
                </c:pt>
                <c:pt idx="19">
                  <c:v>8.7000000000000011</c:v>
                </c:pt>
                <c:pt idx="20">
                  <c:v>9</c:v>
                </c:pt>
                <c:pt idx="21">
                  <c:v>9.3000000000000007</c:v>
                </c:pt>
                <c:pt idx="22">
                  <c:v>9.6</c:v>
                </c:pt>
                <c:pt idx="23">
                  <c:v>9.9</c:v>
                </c:pt>
                <c:pt idx="24">
                  <c:v>10.200000000000001</c:v>
                </c:pt>
                <c:pt idx="25">
                  <c:v>10.5</c:v>
                </c:pt>
                <c:pt idx="26">
                  <c:v>10.8</c:v>
                </c:pt>
                <c:pt idx="27">
                  <c:v>11.1</c:v>
                </c:pt>
                <c:pt idx="28">
                  <c:v>11.4</c:v>
                </c:pt>
                <c:pt idx="29">
                  <c:v>11.7</c:v>
                </c:pt>
                <c:pt idx="30">
                  <c:v>12</c:v>
                </c:pt>
                <c:pt idx="31">
                  <c:v>12.3</c:v>
                </c:pt>
                <c:pt idx="32">
                  <c:v>12.6</c:v>
                </c:pt>
                <c:pt idx="33">
                  <c:v>12.9</c:v>
                </c:pt>
                <c:pt idx="34">
                  <c:v>13.2</c:v>
                </c:pt>
                <c:pt idx="35">
                  <c:v>13.5</c:v>
                </c:pt>
                <c:pt idx="36">
                  <c:v>13.8</c:v>
                </c:pt>
                <c:pt idx="37">
                  <c:v>14.1</c:v>
                </c:pt>
                <c:pt idx="38">
                  <c:v>14.4</c:v>
                </c:pt>
                <c:pt idx="39">
                  <c:v>14.7</c:v>
                </c:pt>
                <c:pt idx="40">
                  <c:v>15</c:v>
                </c:pt>
                <c:pt idx="41">
                  <c:v>15.3</c:v>
                </c:pt>
                <c:pt idx="42">
                  <c:v>15.6</c:v>
                </c:pt>
                <c:pt idx="43">
                  <c:v>15.9</c:v>
                </c:pt>
                <c:pt idx="44">
                  <c:v>16.2</c:v>
                </c:pt>
                <c:pt idx="45">
                  <c:v>16.5</c:v>
                </c:pt>
                <c:pt idx="46">
                  <c:v>16.8</c:v>
                </c:pt>
                <c:pt idx="47">
                  <c:v>17.100000000000001</c:v>
                </c:pt>
                <c:pt idx="48">
                  <c:v>17.399999999999999</c:v>
                </c:pt>
                <c:pt idx="49">
                  <c:v>17.7</c:v>
                </c:pt>
                <c:pt idx="50">
                  <c:v>18</c:v>
                </c:pt>
                <c:pt idx="51">
                  <c:v>18.3</c:v>
                </c:pt>
                <c:pt idx="52">
                  <c:v>18.600000000000001</c:v>
                </c:pt>
                <c:pt idx="53">
                  <c:v>18.899999999999999</c:v>
                </c:pt>
                <c:pt idx="54">
                  <c:v>19.2</c:v>
                </c:pt>
                <c:pt idx="55">
                  <c:v>19.5</c:v>
                </c:pt>
                <c:pt idx="56">
                  <c:v>19.8</c:v>
                </c:pt>
                <c:pt idx="57">
                  <c:v>20.100000000000001</c:v>
                </c:pt>
                <c:pt idx="58">
                  <c:v>20.399999999999999</c:v>
                </c:pt>
                <c:pt idx="59">
                  <c:v>20.7</c:v>
                </c:pt>
                <c:pt idx="60">
                  <c:v>21</c:v>
                </c:pt>
                <c:pt idx="61">
                  <c:v>21.3</c:v>
                </c:pt>
                <c:pt idx="62">
                  <c:v>21.6</c:v>
                </c:pt>
                <c:pt idx="63">
                  <c:v>21.9</c:v>
                </c:pt>
                <c:pt idx="64">
                  <c:v>22.2</c:v>
                </c:pt>
                <c:pt idx="65">
                  <c:v>22.5</c:v>
                </c:pt>
                <c:pt idx="66">
                  <c:v>22.8</c:v>
                </c:pt>
                <c:pt idx="67">
                  <c:v>23.1</c:v>
                </c:pt>
                <c:pt idx="68">
                  <c:v>23.4</c:v>
                </c:pt>
                <c:pt idx="69">
                  <c:v>23.7</c:v>
                </c:pt>
                <c:pt idx="70">
                  <c:v>24</c:v>
                </c:pt>
                <c:pt idx="71">
                  <c:v>24.3</c:v>
                </c:pt>
                <c:pt idx="72">
                  <c:v>24.6</c:v>
                </c:pt>
                <c:pt idx="73">
                  <c:v>24.9</c:v>
                </c:pt>
                <c:pt idx="74">
                  <c:v>25.2</c:v>
                </c:pt>
                <c:pt idx="75">
                  <c:v>25.5</c:v>
                </c:pt>
                <c:pt idx="76">
                  <c:v>25.8</c:v>
                </c:pt>
                <c:pt idx="77">
                  <c:v>26.1</c:v>
                </c:pt>
                <c:pt idx="78">
                  <c:v>26.4</c:v>
                </c:pt>
                <c:pt idx="79">
                  <c:v>26.7</c:v>
                </c:pt>
                <c:pt idx="80">
                  <c:v>27</c:v>
                </c:pt>
                <c:pt idx="81">
                  <c:v>27.3</c:v>
                </c:pt>
                <c:pt idx="82">
                  <c:v>27.6</c:v>
                </c:pt>
                <c:pt idx="83">
                  <c:v>27.9</c:v>
                </c:pt>
                <c:pt idx="84">
                  <c:v>28.2</c:v>
                </c:pt>
                <c:pt idx="85">
                  <c:v>28.5</c:v>
                </c:pt>
                <c:pt idx="86">
                  <c:v>28.8</c:v>
                </c:pt>
                <c:pt idx="87">
                  <c:v>29.1</c:v>
                </c:pt>
                <c:pt idx="88">
                  <c:v>29.4</c:v>
                </c:pt>
                <c:pt idx="89">
                  <c:v>29.7</c:v>
                </c:pt>
                <c:pt idx="90">
                  <c:v>30</c:v>
                </c:pt>
                <c:pt idx="91">
                  <c:v>30.3</c:v>
                </c:pt>
                <c:pt idx="92">
                  <c:v>30.6</c:v>
                </c:pt>
                <c:pt idx="93">
                  <c:v>30.9</c:v>
                </c:pt>
                <c:pt idx="94">
                  <c:v>31.2</c:v>
                </c:pt>
                <c:pt idx="95">
                  <c:v>31.5</c:v>
                </c:pt>
                <c:pt idx="96">
                  <c:v>31.8</c:v>
                </c:pt>
                <c:pt idx="97">
                  <c:v>32.1</c:v>
                </c:pt>
                <c:pt idx="98">
                  <c:v>32.4</c:v>
                </c:pt>
                <c:pt idx="99">
                  <c:v>32.700000000000003</c:v>
                </c:pt>
                <c:pt idx="100">
                  <c:v>33</c:v>
                </c:pt>
              </c:numCache>
            </c:numRef>
          </c:xVal>
          <c:yVal>
            <c:numRef>
              <c:f>tunnelqtd!$C$1:$C$103</c:f>
              <c:numCache>
                <c:formatCode>0.00E+00</c:formatCode>
                <c:ptCount val="103"/>
                <c:pt idx="0">
                  <c:v>2.3641800000000203E-9</c:v>
                </c:pt>
                <c:pt idx="1">
                  <c:v>3.7291100000000333E-9</c:v>
                </c:pt>
                <c:pt idx="2">
                  <c:v>5.8284100000000274E-9</c:v>
                </c:pt>
                <c:pt idx="3">
                  <c:v>9.036360000000036E-9</c:v>
                </c:pt>
                <c:pt idx="4">
                  <c:v>1.3898800000000093E-8</c:v>
                </c:pt>
                <c:pt idx="5">
                  <c:v>2.1210500000000129E-8</c:v>
                </c:pt>
                <c:pt idx="6">
                  <c:v>3.211760000000022E-8</c:v>
                </c:pt>
                <c:pt idx="7">
                  <c:v>4.8261600000000262E-8</c:v>
                </c:pt>
                <c:pt idx="8">
                  <c:v>2.4350000000000088E-7</c:v>
                </c:pt>
                <c:pt idx="9">
                  <c:v>2.0502100000000095E-7</c:v>
                </c:pt>
                <c:pt idx="10">
                  <c:v>5.2004100000000297E-8</c:v>
                </c:pt>
                <c:pt idx="11">
                  <c:v>4.7280600000000334E-8</c:v>
                </c:pt>
                <c:pt idx="12">
                  <c:v>4.8279500000000003E-7</c:v>
                </c:pt>
                <c:pt idx="13">
                  <c:v>1.3069000000000056E-6</c:v>
                </c:pt>
                <c:pt idx="14">
                  <c:v>1.984560000000012E-6</c:v>
                </c:pt>
                <c:pt idx="15">
                  <c:v>1.8745900000000091E-6</c:v>
                </c:pt>
                <c:pt idx="16">
                  <c:v>9.348360000000024E-7</c:v>
                </c:pt>
                <c:pt idx="17">
                  <c:v>1.6974200000000091E-7</c:v>
                </c:pt>
                <c:pt idx="18">
                  <c:v>1.2853500000000056E-6</c:v>
                </c:pt>
                <c:pt idx="19">
                  <c:v>5.5778300000000192E-6</c:v>
                </c:pt>
                <c:pt idx="20">
                  <c:v>1.2713100000000044E-5</c:v>
                </c:pt>
                <c:pt idx="21">
                  <c:v>2.028390000000014E-5</c:v>
                </c:pt>
                <c:pt idx="22">
                  <c:v>2.4672900000000134E-5</c:v>
                </c:pt>
                <c:pt idx="23">
                  <c:v>2.2964199999999999E-5</c:v>
                </c:pt>
                <c:pt idx="24">
                  <c:v>1.5130100000000055E-5</c:v>
                </c:pt>
                <c:pt idx="25">
                  <c:v>5.3693300000000186E-6</c:v>
                </c:pt>
                <c:pt idx="26">
                  <c:v>2.0520600000000012E-6</c:v>
                </c:pt>
                <c:pt idx="27">
                  <c:v>1.6165500000000091E-5</c:v>
                </c:pt>
                <c:pt idx="28">
                  <c:v>5.8871400000000156E-5</c:v>
                </c:pt>
                <c:pt idx="29">
                  <c:v>1.3905300000000055E-4</c:v>
                </c:pt>
                <c:pt idx="30">
                  <c:v>2.6145600000000089E-4</c:v>
                </c:pt>
                <c:pt idx="31">
                  <c:v>4.2609400000000023E-4</c:v>
                </c:pt>
                <c:pt idx="32">
                  <c:v>5.7695700000000034E-4</c:v>
                </c:pt>
                <c:pt idx="33">
                  <c:v>7.6724100000000032E-4</c:v>
                </c:pt>
                <c:pt idx="34">
                  <c:v>9.560510000000042E-4</c:v>
                </c:pt>
                <c:pt idx="35">
                  <c:v>1.1193300000000021E-3</c:v>
                </c:pt>
                <c:pt idx="36">
                  <c:v>1.204510000000003E-3</c:v>
                </c:pt>
                <c:pt idx="37">
                  <c:v>9.0767700000000246E-4</c:v>
                </c:pt>
                <c:pt idx="38">
                  <c:v>7.6145900000000003E-4</c:v>
                </c:pt>
                <c:pt idx="39">
                  <c:v>7.716220000000036E-4</c:v>
                </c:pt>
                <c:pt idx="40">
                  <c:v>7.6578400000000112E-4</c:v>
                </c:pt>
                <c:pt idx="41">
                  <c:v>7.4293400000000336E-4</c:v>
                </c:pt>
                <c:pt idx="42">
                  <c:v>7.0399400000000314E-4</c:v>
                </c:pt>
                <c:pt idx="43">
                  <c:v>6.5196800000000201E-4</c:v>
                </c:pt>
                <c:pt idx="44">
                  <c:v>5.978180000000018E-4</c:v>
                </c:pt>
                <c:pt idx="45">
                  <c:v>4.979830000000023E-4</c:v>
                </c:pt>
                <c:pt idx="46">
                  <c:v>3.8743800000000112E-4</c:v>
                </c:pt>
                <c:pt idx="47">
                  <c:v>2.963240000000008E-4</c:v>
                </c:pt>
                <c:pt idx="48">
                  <c:v>2.2397200000000091E-4</c:v>
                </c:pt>
                <c:pt idx="49">
                  <c:v>1.6825300000000069E-4</c:v>
                </c:pt>
                <c:pt idx="50">
                  <c:v>1.2624700000000001E-4</c:v>
                </c:pt>
                <c:pt idx="51">
                  <c:v>9.492810000000041E-5</c:v>
                </c:pt>
                <c:pt idx="52">
                  <c:v>7.1546300000000112E-5</c:v>
                </c:pt>
                <c:pt idx="53">
                  <c:v>5.3900100000000023E-5</c:v>
                </c:pt>
                <c:pt idx="54">
                  <c:v>4.037740000000018E-5</c:v>
                </c:pt>
                <c:pt idx="55">
                  <c:v>2.9885700000000143E-5</c:v>
                </c:pt>
                <c:pt idx="56">
                  <c:v>2.1725600000000052E-5</c:v>
                </c:pt>
                <c:pt idx="57">
                  <c:v>1.5443200000000052E-5</c:v>
                </c:pt>
                <c:pt idx="58">
                  <c:v>1.0708200000000031E-5</c:v>
                </c:pt>
                <c:pt idx="59">
                  <c:v>7.257280000000029E-6</c:v>
                </c:pt>
                <c:pt idx="60">
                  <c:v>4.8160600000000255E-6</c:v>
                </c:pt>
                <c:pt idx="61">
                  <c:v>3.1512500000000099E-6</c:v>
                </c:pt>
                <c:pt idx="62">
                  <c:v>2.0459000000000099E-6</c:v>
                </c:pt>
                <c:pt idx="63">
                  <c:v>1.3245300000000063E-6</c:v>
                </c:pt>
                <c:pt idx="64">
                  <c:v>8.5609700000000399E-7</c:v>
                </c:pt>
                <c:pt idx="65">
                  <c:v>5.5099200000000316E-7</c:v>
                </c:pt>
                <c:pt idx="66">
                  <c:v>3.5128200000000154E-7</c:v>
                </c:pt>
                <c:pt idx="67">
                  <c:v>2.1872400000000137E-7</c:v>
                </c:pt>
                <c:pt idx="68">
                  <c:v>1.3517300000000057E-7</c:v>
                </c:pt>
                <c:pt idx="69">
                  <c:v>8.2710800000000524E-8</c:v>
                </c:pt>
                <c:pt idx="70">
                  <c:v>5.0069100000000234E-8</c:v>
                </c:pt>
                <c:pt idx="71">
                  <c:v>2.9999200000000192E-8</c:v>
                </c:pt>
                <c:pt idx="72">
                  <c:v>1.7793500000000106E-8</c:v>
                </c:pt>
                <c:pt idx="73">
                  <c:v>1.0444000000000069E-8</c:v>
                </c:pt>
                <c:pt idx="74">
                  <c:v>6.0686100000000383E-9</c:v>
                </c:pt>
                <c:pt idx="75">
                  <c:v>3.4891800000000287E-9</c:v>
                </c:pt>
                <c:pt idx="76">
                  <c:v>1.9864300000000167E-9</c:v>
                </c:pt>
                <c:pt idx="77">
                  <c:v>1.1202000000000094E-9</c:v>
                </c:pt>
                <c:pt idx="78">
                  <c:v>6.251940000000053E-10</c:v>
                </c:pt>
                <c:pt idx="79">
                  <c:v>3.4544600000000232E-10</c:v>
                </c:pt>
                <c:pt idx="80">
                  <c:v>1.8897200000000125E-10</c:v>
                </c:pt>
                <c:pt idx="81">
                  <c:v>1.0234700000000069E-10</c:v>
                </c:pt>
                <c:pt idx="82">
                  <c:v>5.4881100000000456E-11</c:v>
                </c:pt>
                <c:pt idx="83">
                  <c:v>2.9136900000000255E-11</c:v>
                </c:pt>
                <c:pt idx="84">
                  <c:v>1.5315900000000097E-11</c:v>
                </c:pt>
                <c:pt idx="85">
                  <c:v>7.9712900000000978E-12</c:v>
                </c:pt>
                <c:pt idx="86">
                  <c:v>4.1077500000000308E-12</c:v>
                </c:pt>
                <c:pt idx="87">
                  <c:v>2.0959200000000208E-12</c:v>
                </c:pt>
                <c:pt idx="88">
                  <c:v>1.0591500000000111E-12</c:v>
                </c:pt>
                <c:pt idx="89">
                  <c:v>5.2986600000000652E-13</c:v>
                </c:pt>
                <c:pt idx="90">
                  <c:v>2.624690000000031E-13</c:v>
                </c:pt>
                <c:pt idx="91">
                  <c:v>1.2870000000000128E-13</c:v>
                </c:pt>
                <c:pt idx="92">
                  <c:v>6.2499900000000724E-14</c:v>
                </c:pt>
                <c:pt idx="93">
                  <c:v>3.005350000000035E-14</c:v>
                </c:pt>
                <c:pt idx="94">
                  <c:v>1.430970000000014E-14</c:v>
                </c:pt>
                <c:pt idx="95">
                  <c:v>6.7450100000000784E-15</c:v>
                </c:pt>
                <c:pt idx="96">
                  <c:v>3.1487600000000409E-15</c:v>
                </c:pt>
                <c:pt idx="97">
                  <c:v>1.455540000000015E-15</c:v>
                </c:pt>
                <c:pt idx="98">
                  <c:v>6.6625000000000664E-16</c:v>
                </c:pt>
                <c:pt idx="99">
                  <c:v>3.0206000000000401E-16</c:v>
                </c:pt>
                <c:pt idx="100">
                  <c:v>1.3557800000000167E-16</c:v>
                </c:pt>
              </c:numCache>
            </c:numRef>
          </c:yVal>
          <c:smooth val="1"/>
        </c:ser>
        <c:ser>
          <c:idx val="2"/>
          <c:order val="2"/>
          <c:spPr>
            <a:ln>
              <a:solidFill>
                <a:srgbClr val="00B050"/>
              </a:solidFill>
              <a:prstDash val="dash"/>
            </a:ln>
          </c:spPr>
          <c:marker>
            <c:symbol val="none"/>
          </c:marker>
          <c:xVal>
            <c:numRef>
              <c:f>tunnelqtd!$A$1:$A$103</c:f>
              <c:numCache>
                <c:formatCode>General</c:formatCode>
                <c:ptCount val="103"/>
                <c:pt idx="0">
                  <c:v>3</c:v>
                </c:pt>
                <c:pt idx="1">
                  <c:v>3.3</c:v>
                </c:pt>
                <c:pt idx="2">
                  <c:v>3.6</c:v>
                </c:pt>
                <c:pt idx="3">
                  <c:v>3.9</c:v>
                </c:pt>
                <c:pt idx="4">
                  <c:v>4.2</c:v>
                </c:pt>
                <c:pt idx="5">
                  <c:v>4.5</c:v>
                </c:pt>
                <c:pt idx="6">
                  <c:v>4.8</c:v>
                </c:pt>
                <c:pt idx="7">
                  <c:v>5.0999999999999996</c:v>
                </c:pt>
                <c:pt idx="8">
                  <c:v>5.4</c:v>
                </c:pt>
                <c:pt idx="9">
                  <c:v>5.7</c:v>
                </c:pt>
                <c:pt idx="10">
                  <c:v>6</c:v>
                </c:pt>
                <c:pt idx="11">
                  <c:v>6.3</c:v>
                </c:pt>
                <c:pt idx="12">
                  <c:v>6.6</c:v>
                </c:pt>
                <c:pt idx="13">
                  <c:v>6.9</c:v>
                </c:pt>
                <c:pt idx="14">
                  <c:v>7.2</c:v>
                </c:pt>
                <c:pt idx="15">
                  <c:v>7.5</c:v>
                </c:pt>
                <c:pt idx="16">
                  <c:v>7.8</c:v>
                </c:pt>
                <c:pt idx="17">
                  <c:v>8.1</c:v>
                </c:pt>
                <c:pt idx="18">
                  <c:v>8.4</c:v>
                </c:pt>
                <c:pt idx="19">
                  <c:v>8.7000000000000011</c:v>
                </c:pt>
                <c:pt idx="20">
                  <c:v>9</c:v>
                </c:pt>
                <c:pt idx="21">
                  <c:v>9.3000000000000007</c:v>
                </c:pt>
                <c:pt idx="22">
                  <c:v>9.6</c:v>
                </c:pt>
                <c:pt idx="23">
                  <c:v>9.9</c:v>
                </c:pt>
                <c:pt idx="24">
                  <c:v>10.200000000000001</c:v>
                </c:pt>
                <c:pt idx="25">
                  <c:v>10.5</c:v>
                </c:pt>
                <c:pt idx="26">
                  <c:v>10.8</c:v>
                </c:pt>
                <c:pt idx="27">
                  <c:v>11.1</c:v>
                </c:pt>
                <c:pt idx="28">
                  <c:v>11.4</c:v>
                </c:pt>
                <c:pt idx="29">
                  <c:v>11.7</c:v>
                </c:pt>
                <c:pt idx="30">
                  <c:v>12</c:v>
                </c:pt>
                <c:pt idx="31">
                  <c:v>12.3</c:v>
                </c:pt>
                <c:pt idx="32">
                  <c:v>12.6</c:v>
                </c:pt>
                <c:pt idx="33">
                  <c:v>12.9</c:v>
                </c:pt>
                <c:pt idx="34">
                  <c:v>13.2</c:v>
                </c:pt>
                <c:pt idx="35">
                  <c:v>13.5</c:v>
                </c:pt>
                <c:pt idx="36">
                  <c:v>13.8</c:v>
                </c:pt>
                <c:pt idx="37">
                  <c:v>14.1</c:v>
                </c:pt>
                <c:pt idx="38">
                  <c:v>14.4</c:v>
                </c:pt>
                <c:pt idx="39">
                  <c:v>14.7</c:v>
                </c:pt>
                <c:pt idx="40">
                  <c:v>15</c:v>
                </c:pt>
                <c:pt idx="41">
                  <c:v>15.3</c:v>
                </c:pt>
                <c:pt idx="42">
                  <c:v>15.6</c:v>
                </c:pt>
                <c:pt idx="43">
                  <c:v>15.9</c:v>
                </c:pt>
                <c:pt idx="44">
                  <c:v>16.2</c:v>
                </c:pt>
                <c:pt idx="45">
                  <c:v>16.5</c:v>
                </c:pt>
                <c:pt idx="46">
                  <c:v>16.8</c:v>
                </c:pt>
                <c:pt idx="47">
                  <c:v>17.100000000000001</c:v>
                </c:pt>
                <c:pt idx="48">
                  <c:v>17.399999999999999</c:v>
                </c:pt>
                <c:pt idx="49">
                  <c:v>17.7</c:v>
                </c:pt>
                <c:pt idx="50">
                  <c:v>18</c:v>
                </c:pt>
                <c:pt idx="51">
                  <c:v>18.3</c:v>
                </c:pt>
                <c:pt idx="52">
                  <c:v>18.600000000000001</c:v>
                </c:pt>
                <c:pt idx="53">
                  <c:v>18.899999999999999</c:v>
                </c:pt>
                <c:pt idx="54">
                  <c:v>19.2</c:v>
                </c:pt>
                <c:pt idx="55">
                  <c:v>19.5</c:v>
                </c:pt>
                <c:pt idx="56">
                  <c:v>19.8</c:v>
                </c:pt>
                <c:pt idx="57">
                  <c:v>20.100000000000001</c:v>
                </c:pt>
                <c:pt idx="58">
                  <c:v>20.399999999999999</c:v>
                </c:pt>
                <c:pt idx="59">
                  <c:v>20.7</c:v>
                </c:pt>
                <c:pt idx="60">
                  <c:v>21</c:v>
                </c:pt>
                <c:pt idx="61">
                  <c:v>21.3</c:v>
                </c:pt>
                <c:pt idx="62">
                  <c:v>21.6</c:v>
                </c:pt>
                <c:pt idx="63">
                  <c:v>21.9</c:v>
                </c:pt>
                <c:pt idx="64">
                  <c:v>22.2</c:v>
                </c:pt>
                <c:pt idx="65">
                  <c:v>22.5</c:v>
                </c:pt>
                <c:pt idx="66">
                  <c:v>22.8</c:v>
                </c:pt>
                <c:pt idx="67">
                  <c:v>23.1</c:v>
                </c:pt>
                <c:pt idx="68">
                  <c:v>23.4</c:v>
                </c:pt>
                <c:pt idx="69">
                  <c:v>23.7</c:v>
                </c:pt>
                <c:pt idx="70">
                  <c:v>24</c:v>
                </c:pt>
                <c:pt idx="71">
                  <c:v>24.3</c:v>
                </c:pt>
                <c:pt idx="72">
                  <c:v>24.6</c:v>
                </c:pt>
                <c:pt idx="73">
                  <c:v>24.9</c:v>
                </c:pt>
                <c:pt idx="74">
                  <c:v>25.2</c:v>
                </c:pt>
                <c:pt idx="75">
                  <c:v>25.5</c:v>
                </c:pt>
                <c:pt idx="76">
                  <c:v>25.8</c:v>
                </c:pt>
                <c:pt idx="77">
                  <c:v>26.1</c:v>
                </c:pt>
                <c:pt idx="78">
                  <c:v>26.4</c:v>
                </c:pt>
                <c:pt idx="79">
                  <c:v>26.7</c:v>
                </c:pt>
                <c:pt idx="80">
                  <c:v>27</c:v>
                </c:pt>
                <c:pt idx="81">
                  <c:v>27.3</c:v>
                </c:pt>
                <c:pt idx="82">
                  <c:v>27.6</c:v>
                </c:pt>
                <c:pt idx="83">
                  <c:v>27.9</c:v>
                </c:pt>
                <c:pt idx="84">
                  <c:v>28.2</c:v>
                </c:pt>
                <c:pt idx="85">
                  <c:v>28.5</c:v>
                </c:pt>
                <c:pt idx="86">
                  <c:v>28.8</c:v>
                </c:pt>
                <c:pt idx="87">
                  <c:v>29.1</c:v>
                </c:pt>
                <c:pt idx="88">
                  <c:v>29.4</c:v>
                </c:pt>
                <c:pt idx="89">
                  <c:v>29.7</c:v>
                </c:pt>
                <c:pt idx="90">
                  <c:v>30</c:v>
                </c:pt>
                <c:pt idx="91">
                  <c:v>30.3</c:v>
                </c:pt>
                <c:pt idx="92">
                  <c:v>30.6</c:v>
                </c:pt>
                <c:pt idx="93">
                  <c:v>30.9</c:v>
                </c:pt>
                <c:pt idx="94">
                  <c:v>31.2</c:v>
                </c:pt>
                <c:pt idx="95">
                  <c:v>31.5</c:v>
                </c:pt>
                <c:pt idx="96">
                  <c:v>31.8</c:v>
                </c:pt>
                <c:pt idx="97">
                  <c:v>32.1</c:v>
                </c:pt>
                <c:pt idx="98">
                  <c:v>32.4</c:v>
                </c:pt>
                <c:pt idx="99">
                  <c:v>32.700000000000003</c:v>
                </c:pt>
                <c:pt idx="100">
                  <c:v>33</c:v>
                </c:pt>
              </c:numCache>
            </c:numRef>
          </c:xVal>
          <c:yVal>
            <c:numRef>
              <c:f>tunnelqtd!$D$1:$D$103</c:f>
              <c:numCache>
                <c:formatCode>0.00E+00</c:formatCode>
                <c:ptCount val="103"/>
                <c:pt idx="0">
                  <c:v>2.3641800000000203E-9</c:v>
                </c:pt>
                <c:pt idx="1">
                  <c:v>3.7291100000000333E-9</c:v>
                </c:pt>
                <c:pt idx="2">
                  <c:v>5.8284100000000274E-9</c:v>
                </c:pt>
                <c:pt idx="3">
                  <c:v>9.036360000000036E-9</c:v>
                </c:pt>
                <c:pt idx="4">
                  <c:v>1.3898800000000093E-8</c:v>
                </c:pt>
                <c:pt idx="5">
                  <c:v>2.1210500000000129E-8</c:v>
                </c:pt>
                <c:pt idx="6">
                  <c:v>3.211760000000022E-8</c:v>
                </c:pt>
                <c:pt idx="7">
                  <c:v>4.8261600000000262E-8</c:v>
                </c:pt>
                <c:pt idx="8">
                  <c:v>1.2514700000000045E-7</c:v>
                </c:pt>
                <c:pt idx="9">
                  <c:v>1.7974400000000092E-7</c:v>
                </c:pt>
                <c:pt idx="10">
                  <c:v>2.5737900000000192E-7</c:v>
                </c:pt>
                <c:pt idx="11">
                  <c:v>3.6727600000000179E-7</c:v>
                </c:pt>
                <c:pt idx="12">
                  <c:v>5.2224900000000194E-7</c:v>
                </c:pt>
                <c:pt idx="13">
                  <c:v>7.3980700000000379E-7</c:v>
                </c:pt>
                <c:pt idx="14">
                  <c:v>1.0437500000000042E-6</c:v>
                </c:pt>
                <c:pt idx="15">
                  <c:v>1.4669500000000072E-6</c:v>
                </c:pt>
                <c:pt idx="16">
                  <c:v>2.0535300000000151E-6</c:v>
                </c:pt>
                <c:pt idx="17">
                  <c:v>2.8631300000000205E-6</c:v>
                </c:pt>
                <c:pt idx="18">
                  <c:v>3.9766700000000119E-6</c:v>
                </c:pt>
                <c:pt idx="19">
                  <c:v>5.5035500000000187E-6</c:v>
                </c:pt>
                <c:pt idx="20">
                  <c:v>7.5905100000000206E-6</c:v>
                </c:pt>
                <c:pt idx="21">
                  <c:v>1.0433900000000005E-5</c:v>
                </c:pt>
                <c:pt idx="22">
                  <c:v>1.4302500000000067E-5</c:v>
                </c:pt>
                <c:pt idx="23">
                  <c:v>1.9552700000000091E-5</c:v>
                </c:pt>
                <c:pt idx="24">
                  <c:v>2.6679000000000176E-5</c:v>
                </c:pt>
                <c:pt idx="25">
                  <c:v>3.6338300000000174E-5</c:v>
                </c:pt>
                <c:pt idx="26">
                  <c:v>4.9447800000000133E-5</c:v>
                </c:pt>
                <c:pt idx="27">
                  <c:v>6.7261900000000204E-5</c:v>
                </c:pt>
                <c:pt idx="28">
                  <c:v>9.1512500000000225E-5</c:v>
                </c:pt>
                <c:pt idx="29">
                  <c:v>1.24666E-4</c:v>
                </c:pt>
                <c:pt idx="30">
                  <c:v>1.70192E-4</c:v>
                </c:pt>
                <c:pt idx="31">
                  <c:v>2.3317300000000012E-4</c:v>
                </c:pt>
                <c:pt idx="32">
                  <c:v>2.9768399999999999E-4</c:v>
                </c:pt>
                <c:pt idx="33">
                  <c:v>3.6496200000000123E-4</c:v>
                </c:pt>
                <c:pt idx="34">
                  <c:v>4.2844200000000034E-4</c:v>
                </c:pt>
                <c:pt idx="35">
                  <c:v>4.8483700000000147E-4</c:v>
                </c:pt>
                <c:pt idx="36">
                  <c:v>5.2660300000000103E-4</c:v>
                </c:pt>
                <c:pt idx="37">
                  <c:v>4.9163600000000298E-4</c:v>
                </c:pt>
                <c:pt idx="38">
                  <c:v>4.6701199999999999E-4</c:v>
                </c:pt>
                <c:pt idx="39">
                  <c:v>4.8502200000000146E-4</c:v>
                </c:pt>
                <c:pt idx="40">
                  <c:v>5.0324300000000022E-4</c:v>
                </c:pt>
                <c:pt idx="41">
                  <c:v>5.1702300000000133E-4</c:v>
                </c:pt>
                <c:pt idx="42">
                  <c:v>5.2250800000000009E-4</c:v>
                </c:pt>
                <c:pt idx="43">
                  <c:v>5.1756000000000133E-4</c:v>
                </c:pt>
                <c:pt idx="44">
                  <c:v>5.0348500000000002E-4</c:v>
                </c:pt>
                <c:pt idx="45">
                  <c:v>4.4729500000000114E-4</c:v>
                </c:pt>
                <c:pt idx="46">
                  <c:v>3.695180000000013E-4</c:v>
                </c:pt>
                <c:pt idx="47">
                  <c:v>2.9898499999999998E-4</c:v>
                </c:pt>
                <c:pt idx="48">
                  <c:v>2.3731300000000101E-4</c:v>
                </c:pt>
                <c:pt idx="49">
                  <c:v>1.8505400000000077E-4</c:v>
                </c:pt>
                <c:pt idx="50">
                  <c:v>1.4193400000000003E-4</c:v>
                </c:pt>
                <c:pt idx="51">
                  <c:v>1.0719100000000001E-4</c:v>
                </c:pt>
                <c:pt idx="52">
                  <c:v>7.977320000000039E-5</c:v>
                </c:pt>
                <c:pt idx="53">
                  <c:v>5.8544400000000123E-5</c:v>
                </c:pt>
                <c:pt idx="54">
                  <c:v>4.2394800000000213E-5</c:v>
                </c:pt>
                <c:pt idx="55">
                  <c:v>3.0306800000000101E-5</c:v>
                </c:pt>
                <c:pt idx="56">
                  <c:v>2.1396700000000011E-5</c:v>
                </c:pt>
                <c:pt idx="57">
                  <c:v>1.4923900000000044E-5</c:v>
                </c:pt>
                <c:pt idx="58">
                  <c:v>1.0283100000000051E-5</c:v>
                </c:pt>
                <c:pt idx="59">
                  <c:v>7.0104400000000331E-6</c:v>
                </c:pt>
                <c:pt idx="60">
                  <c:v>4.7211300000000152E-6</c:v>
                </c:pt>
                <c:pt idx="61">
                  <c:v>3.1448200000000187E-6</c:v>
                </c:pt>
                <c:pt idx="62">
                  <c:v>2.0718000000000002E-6</c:v>
                </c:pt>
                <c:pt idx="63">
                  <c:v>1.3500900000000069E-6</c:v>
                </c:pt>
                <c:pt idx="64">
                  <c:v>8.7020500000000474E-7</c:v>
                </c:pt>
                <c:pt idx="65">
                  <c:v>5.5497500000000353E-7</c:v>
                </c:pt>
                <c:pt idx="66">
                  <c:v>3.5026000000000166E-7</c:v>
                </c:pt>
                <c:pt idx="67">
                  <c:v>2.1872400000000137E-7</c:v>
                </c:pt>
                <c:pt idx="68">
                  <c:v>1.3517300000000057E-7</c:v>
                </c:pt>
                <c:pt idx="69">
                  <c:v>8.2710800000000524E-8</c:v>
                </c:pt>
                <c:pt idx="70">
                  <c:v>5.0069100000000234E-8</c:v>
                </c:pt>
                <c:pt idx="71">
                  <c:v>2.9999200000000192E-8</c:v>
                </c:pt>
                <c:pt idx="72">
                  <c:v>1.7793500000000106E-8</c:v>
                </c:pt>
                <c:pt idx="73">
                  <c:v>1.0444000000000069E-8</c:v>
                </c:pt>
                <c:pt idx="74">
                  <c:v>6.0686100000000383E-9</c:v>
                </c:pt>
                <c:pt idx="75">
                  <c:v>3.4891800000000287E-9</c:v>
                </c:pt>
                <c:pt idx="76">
                  <c:v>1.9864300000000167E-9</c:v>
                </c:pt>
                <c:pt idx="77">
                  <c:v>1.1202000000000094E-9</c:v>
                </c:pt>
                <c:pt idx="78">
                  <c:v>6.251940000000053E-10</c:v>
                </c:pt>
                <c:pt idx="79">
                  <c:v>3.4544600000000232E-10</c:v>
                </c:pt>
                <c:pt idx="80">
                  <c:v>1.8897200000000125E-10</c:v>
                </c:pt>
                <c:pt idx="81">
                  <c:v>1.0234700000000069E-10</c:v>
                </c:pt>
                <c:pt idx="82">
                  <c:v>5.4881100000000456E-11</c:v>
                </c:pt>
                <c:pt idx="83">
                  <c:v>2.9136900000000255E-11</c:v>
                </c:pt>
                <c:pt idx="84">
                  <c:v>1.5315900000000097E-11</c:v>
                </c:pt>
                <c:pt idx="85">
                  <c:v>7.9712900000000978E-12</c:v>
                </c:pt>
                <c:pt idx="86">
                  <c:v>4.1077500000000308E-12</c:v>
                </c:pt>
                <c:pt idx="87">
                  <c:v>2.0959200000000208E-12</c:v>
                </c:pt>
                <c:pt idx="88">
                  <c:v>1.0591500000000111E-12</c:v>
                </c:pt>
                <c:pt idx="89">
                  <c:v>5.2986600000000652E-13</c:v>
                </c:pt>
                <c:pt idx="90">
                  <c:v>2.624690000000031E-13</c:v>
                </c:pt>
                <c:pt idx="91">
                  <c:v>1.2870000000000128E-13</c:v>
                </c:pt>
                <c:pt idx="92">
                  <c:v>6.2499900000000724E-14</c:v>
                </c:pt>
                <c:pt idx="93">
                  <c:v>3.005350000000035E-14</c:v>
                </c:pt>
                <c:pt idx="94">
                  <c:v>1.430970000000014E-14</c:v>
                </c:pt>
                <c:pt idx="95">
                  <c:v>6.7450100000000784E-15</c:v>
                </c:pt>
                <c:pt idx="96">
                  <c:v>3.1487600000000409E-15</c:v>
                </c:pt>
                <c:pt idx="97">
                  <c:v>1.455540000000015E-15</c:v>
                </c:pt>
                <c:pt idx="98">
                  <c:v>6.6625000000000664E-16</c:v>
                </c:pt>
                <c:pt idx="99">
                  <c:v>3.0206000000000401E-16</c:v>
                </c:pt>
                <c:pt idx="100">
                  <c:v>1.3557800000000167E-16</c:v>
                </c:pt>
              </c:numCache>
            </c:numRef>
          </c:yVal>
          <c:smooth val="1"/>
        </c:ser>
        <c:ser>
          <c:idx val="3"/>
          <c:order val="3"/>
          <c:spPr>
            <a:ln w="44450">
              <a:solidFill>
                <a:srgbClr val="0070C0"/>
              </a:solidFill>
              <a:prstDash val="sysDot"/>
            </a:ln>
          </c:spPr>
          <c:marker>
            <c:symbol val="none"/>
          </c:marker>
          <c:xVal>
            <c:numRef>
              <c:f>tunnelqtd!$E$1:$E$103</c:f>
              <c:numCache>
                <c:formatCode>General</c:formatCode>
                <c:ptCount val="103"/>
                <c:pt idx="0">
                  <c:v>7</c:v>
                </c:pt>
                <c:pt idx="1">
                  <c:v>7.3</c:v>
                </c:pt>
                <c:pt idx="2">
                  <c:v>7.6</c:v>
                </c:pt>
                <c:pt idx="3">
                  <c:v>7.9</c:v>
                </c:pt>
                <c:pt idx="4">
                  <c:v>8.2000000000000011</c:v>
                </c:pt>
                <c:pt idx="5">
                  <c:v>8.5</c:v>
                </c:pt>
                <c:pt idx="6">
                  <c:v>8.8000000000000007</c:v>
                </c:pt>
                <c:pt idx="7">
                  <c:v>9.1</c:v>
                </c:pt>
                <c:pt idx="8">
                  <c:v>9.4</c:v>
                </c:pt>
                <c:pt idx="9">
                  <c:v>9.7000000000000011</c:v>
                </c:pt>
                <c:pt idx="10">
                  <c:v>10</c:v>
                </c:pt>
                <c:pt idx="11">
                  <c:v>10.3</c:v>
                </c:pt>
                <c:pt idx="12">
                  <c:v>10.6</c:v>
                </c:pt>
                <c:pt idx="13">
                  <c:v>10.9</c:v>
                </c:pt>
                <c:pt idx="14">
                  <c:v>11.2</c:v>
                </c:pt>
                <c:pt idx="15">
                  <c:v>11.5</c:v>
                </c:pt>
                <c:pt idx="16">
                  <c:v>11.8</c:v>
                </c:pt>
                <c:pt idx="17">
                  <c:v>12.1</c:v>
                </c:pt>
                <c:pt idx="18">
                  <c:v>12.4</c:v>
                </c:pt>
                <c:pt idx="19">
                  <c:v>12.7</c:v>
                </c:pt>
                <c:pt idx="20">
                  <c:v>13</c:v>
                </c:pt>
                <c:pt idx="21">
                  <c:v>13.3</c:v>
                </c:pt>
                <c:pt idx="22">
                  <c:v>13.6</c:v>
                </c:pt>
                <c:pt idx="23">
                  <c:v>13.9</c:v>
                </c:pt>
                <c:pt idx="24">
                  <c:v>14.2</c:v>
                </c:pt>
                <c:pt idx="25">
                  <c:v>14.5</c:v>
                </c:pt>
                <c:pt idx="26">
                  <c:v>14.8</c:v>
                </c:pt>
                <c:pt idx="27">
                  <c:v>15.1</c:v>
                </c:pt>
                <c:pt idx="28">
                  <c:v>15.4</c:v>
                </c:pt>
                <c:pt idx="29">
                  <c:v>15.7</c:v>
                </c:pt>
                <c:pt idx="30">
                  <c:v>16</c:v>
                </c:pt>
                <c:pt idx="31">
                  <c:v>16.3</c:v>
                </c:pt>
                <c:pt idx="32">
                  <c:v>16.600000000000001</c:v>
                </c:pt>
                <c:pt idx="33">
                  <c:v>16.899999999999999</c:v>
                </c:pt>
                <c:pt idx="34">
                  <c:v>17.2</c:v>
                </c:pt>
                <c:pt idx="35">
                  <c:v>17.5</c:v>
                </c:pt>
                <c:pt idx="36">
                  <c:v>17.8</c:v>
                </c:pt>
                <c:pt idx="37">
                  <c:v>18.100000000000001</c:v>
                </c:pt>
                <c:pt idx="38">
                  <c:v>18.399999999999999</c:v>
                </c:pt>
                <c:pt idx="39">
                  <c:v>18.7</c:v>
                </c:pt>
                <c:pt idx="40">
                  <c:v>19</c:v>
                </c:pt>
                <c:pt idx="41">
                  <c:v>19.3</c:v>
                </c:pt>
                <c:pt idx="42">
                  <c:v>19.600000000000001</c:v>
                </c:pt>
                <c:pt idx="43">
                  <c:v>19.899999999999999</c:v>
                </c:pt>
                <c:pt idx="44">
                  <c:v>20.2</c:v>
                </c:pt>
                <c:pt idx="45">
                  <c:v>20.5</c:v>
                </c:pt>
                <c:pt idx="46">
                  <c:v>20.8</c:v>
                </c:pt>
                <c:pt idx="47">
                  <c:v>21.1</c:v>
                </c:pt>
                <c:pt idx="48">
                  <c:v>21.4</c:v>
                </c:pt>
                <c:pt idx="49">
                  <c:v>21.7</c:v>
                </c:pt>
                <c:pt idx="50">
                  <c:v>22</c:v>
                </c:pt>
                <c:pt idx="51">
                  <c:v>22.3</c:v>
                </c:pt>
                <c:pt idx="52">
                  <c:v>22.6</c:v>
                </c:pt>
                <c:pt idx="53">
                  <c:v>22.9</c:v>
                </c:pt>
                <c:pt idx="54">
                  <c:v>23.2</c:v>
                </c:pt>
                <c:pt idx="55">
                  <c:v>23.5</c:v>
                </c:pt>
                <c:pt idx="56">
                  <c:v>23.8</c:v>
                </c:pt>
                <c:pt idx="57">
                  <c:v>24.1</c:v>
                </c:pt>
                <c:pt idx="58">
                  <c:v>24.4</c:v>
                </c:pt>
                <c:pt idx="59">
                  <c:v>24.7</c:v>
                </c:pt>
                <c:pt idx="60">
                  <c:v>25</c:v>
                </c:pt>
                <c:pt idx="61">
                  <c:v>25.3</c:v>
                </c:pt>
                <c:pt idx="62">
                  <c:v>25.6</c:v>
                </c:pt>
                <c:pt idx="63">
                  <c:v>25.9</c:v>
                </c:pt>
                <c:pt idx="64">
                  <c:v>26.2</c:v>
                </c:pt>
                <c:pt idx="65">
                  <c:v>26.5</c:v>
                </c:pt>
                <c:pt idx="66">
                  <c:v>26.8</c:v>
                </c:pt>
                <c:pt idx="67">
                  <c:v>27.1</c:v>
                </c:pt>
                <c:pt idx="68">
                  <c:v>27.4</c:v>
                </c:pt>
                <c:pt idx="69">
                  <c:v>27.7</c:v>
                </c:pt>
                <c:pt idx="70">
                  <c:v>28</c:v>
                </c:pt>
                <c:pt idx="71">
                  <c:v>28.3</c:v>
                </c:pt>
                <c:pt idx="72">
                  <c:v>28.6</c:v>
                </c:pt>
                <c:pt idx="73">
                  <c:v>28.9</c:v>
                </c:pt>
                <c:pt idx="74">
                  <c:v>29.2</c:v>
                </c:pt>
                <c:pt idx="75">
                  <c:v>29.5</c:v>
                </c:pt>
                <c:pt idx="76">
                  <c:v>29.8</c:v>
                </c:pt>
                <c:pt idx="77">
                  <c:v>30.1</c:v>
                </c:pt>
                <c:pt idx="78">
                  <c:v>30.4</c:v>
                </c:pt>
                <c:pt idx="79">
                  <c:v>30.7</c:v>
                </c:pt>
                <c:pt idx="80">
                  <c:v>31</c:v>
                </c:pt>
                <c:pt idx="81">
                  <c:v>31.3</c:v>
                </c:pt>
                <c:pt idx="82">
                  <c:v>31.6</c:v>
                </c:pt>
                <c:pt idx="83">
                  <c:v>31.9</c:v>
                </c:pt>
                <c:pt idx="84">
                  <c:v>32.200000000000003</c:v>
                </c:pt>
                <c:pt idx="85">
                  <c:v>32.5</c:v>
                </c:pt>
                <c:pt idx="86">
                  <c:v>32.800000000000004</c:v>
                </c:pt>
                <c:pt idx="87">
                  <c:v>33.1</c:v>
                </c:pt>
                <c:pt idx="88">
                  <c:v>33.4</c:v>
                </c:pt>
                <c:pt idx="89">
                  <c:v>33.700000000000003</c:v>
                </c:pt>
                <c:pt idx="90">
                  <c:v>34</c:v>
                </c:pt>
                <c:pt idx="91">
                  <c:v>34.300000000000004</c:v>
                </c:pt>
                <c:pt idx="92">
                  <c:v>34.6</c:v>
                </c:pt>
                <c:pt idx="93">
                  <c:v>34.9</c:v>
                </c:pt>
                <c:pt idx="94">
                  <c:v>35.200000000000003</c:v>
                </c:pt>
                <c:pt idx="95">
                  <c:v>35.5</c:v>
                </c:pt>
                <c:pt idx="96">
                  <c:v>35.800000000000004</c:v>
                </c:pt>
                <c:pt idx="97">
                  <c:v>36.1</c:v>
                </c:pt>
                <c:pt idx="98">
                  <c:v>36.4</c:v>
                </c:pt>
                <c:pt idx="99">
                  <c:v>36.700000000000003</c:v>
                </c:pt>
                <c:pt idx="100">
                  <c:v>37</c:v>
                </c:pt>
              </c:numCache>
            </c:numRef>
          </c:xVal>
          <c:yVal>
            <c:numRef>
              <c:f>tunnelqtd!$F$1:$F$103</c:f>
              <c:numCache>
                <c:formatCode>0.00E+00</c:formatCode>
                <c:ptCount val="103"/>
                <c:pt idx="0">
                  <c:v>2.3660000000000123E-9</c:v>
                </c:pt>
                <c:pt idx="1">
                  <c:v>3.2060000000000235E-9</c:v>
                </c:pt>
                <c:pt idx="2">
                  <c:v>4.7350000000000388E-9</c:v>
                </c:pt>
                <c:pt idx="3">
                  <c:v>6.8400000000000459E-9</c:v>
                </c:pt>
                <c:pt idx="4">
                  <c:v>8.9920000000000765E-9</c:v>
                </c:pt>
                <c:pt idx="5">
                  <c:v>1.1490000000000087E-8</c:v>
                </c:pt>
                <c:pt idx="6">
                  <c:v>1.5940000000000105E-8</c:v>
                </c:pt>
                <c:pt idx="7">
                  <c:v>2.33500000000001E-8</c:v>
                </c:pt>
                <c:pt idx="8">
                  <c:v>3.2360000000000185E-8</c:v>
                </c:pt>
                <c:pt idx="9">
                  <c:v>4.106000000000023E-8</c:v>
                </c:pt>
                <c:pt idx="10">
                  <c:v>5.1600000000000217E-8</c:v>
                </c:pt>
                <c:pt idx="11">
                  <c:v>7.0590000000000462E-8</c:v>
                </c:pt>
                <c:pt idx="12">
                  <c:v>1.0210000000000043E-7</c:v>
                </c:pt>
                <c:pt idx="13">
                  <c:v>1.4070000000000054E-7</c:v>
                </c:pt>
                <c:pt idx="14">
                  <c:v>1.7670000000000089E-7</c:v>
                </c:pt>
                <c:pt idx="15">
                  <c:v>2.1220000000000101E-7</c:v>
                </c:pt>
                <c:pt idx="16">
                  <c:v>2.7030000000000204E-7</c:v>
                </c:pt>
                <c:pt idx="17">
                  <c:v>3.7870000000000267E-7</c:v>
                </c:pt>
                <c:pt idx="18">
                  <c:v>5.3890000000000332E-7</c:v>
                </c:pt>
                <c:pt idx="19">
                  <c:v>7.1370000000000333E-7</c:v>
                </c:pt>
                <c:pt idx="20">
                  <c:v>8.599000000000051E-7</c:v>
                </c:pt>
                <c:pt idx="21">
                  <c:v>9.8910000000000549E-7</c:v>
                </c:pt>
                <c:pt idx="22">
                  <c:v>1.1990000000000071E-6</c:v>
                </c:pt>
                <c:pt idx="23">
                  <c:v>1.6240000000000094E-6</c:v>
                </c:pt>
                <c:pt idx="24">
                  <c:v>2.3270000000000097E-6</c:v>
                </c:pt>
                <c:pt idx="25">
                  <c:v>3.2090000000000179E-6</c:v>
                </c:pt>
                <c:pt idx="26">
                  <c:v>4.0360000000000245E-6</c:v>
                </c:pt>
                <c:pt idx="27">
                  <c:v>4.6080000000000133E-6</c:v>
                </c:pt>
                <c:pt idx="28">
                  <c:v>4.9790000000000382E-6</c:v>
                </c:pt>
                <c:pt idx="29">
                  <c:v>5.5750000000000288E-6</c:v>
                </c:pt>
                <c:pt idx="30">
                  <c:v>7.0800000000000364E-6</c:v>
                </c:pt>
                <c:pt idx="31">
                  <c:v>1.0110000000000001E-5</c:v>
                </c:pt>
                <c:pt idx="32">
                  <c:v>1.478000000000006E-5</c:v>
                </c:pt>
                <c:pt idx="33">
                  <c:v>2.0490000000000073E-5</c:v>
                </c:pt>
                <c:pt idx="34">
                  <c:v>2.5990000000000075E-5</c:v>
                </c:pt>
                <c:pt idx="35">
                  <c:v>2.9850000000000106E-5</c:v>
                </c:pt>
                <c:pt idx="36">
                  <c:v>3.1220000000000125E-5</c:v>
                </c:pt>
                <c:pt idx="37">
                  <c:v>3.045000000000012E-5</c:v>
                </c:pt>
                <c:pt idx="38">
                  <c:v>2.9520000000000002E-5</c:v>
                </c:pt>
                <c:pt idx="39">
                  <c:v>3.197000000000015E-5</c:v>
                </c:pt>
                <c:pt idx="40">
                  <c:v>4.2249999999999997E-5</c:v>
                </c:pt>
                <c:pt idx="41">
                  <c:v>6.4850000000000316E-5</c:v>
                </c:pt>
                <c:pt idx="42">
                  <c:v>1.0330000000000003E-4</c:v>
                </c:pt>
                <c:pt idx="43">
                  <c:v>1.5910000000000048E-4</c:v>
                </c:pt>
                <c:pt idx="44">
                  <c:v>2.3149999999999999E-4</c:v>
                </c:pt>
                <c:pt idx="45">
                  <c:v>3.1760000000000002E-4</c:v>
                </c:pt>
                <c:pt idx="46">
                  <c:v>4.1219999999999999E-4</c:v>
                </c:pt>
                <c:pt idx="47">
                  <c:v>5.0900000000000023E-4</c:v>
                </c:pt>
                <c:pt idx="48">
                  <c:v>6.0160000000000161E-4</c:v>
                </c:pt>
                <c:pt idx="49">
                  <c:v>6.8370000000000149E-4</c:v>
                </c:pt>
                <c:pt idx="50">
                  <c:v>7.5040000000000133E-4</c:v>
                </c:pt>
                <c:pt idx="51">
                  <c:v>7.9820000000000281E-4</c:v>
                </c:pt>
                <c:pt idx="52">
                  <c:v>8.2540000000000066E-4</c:v>
                </c:pt>
                <c:pt idx="53">
                  <c:v>8.3210000000000066E-4</c:v>
                </c:pt>
                <c:pt idx="54">
                  <c:v>8.1960000000000225E-4</c:v>
                </c:pt>
                <c:pt idx="55">
                  <c:v>7.9030000000000311E-4</c:v>
                </c:pt>
                <c:pt idx="56">
                  <c:v>7.4740000000000245E-4</c:v>
                </c:pt>
                <c:pt idx="57">
                  <c:v>6.9420000000000224E-4</c:v>
                </c:pt>
                <c:pt idx="58">
                  <c:v>6.3420000000000024E-4</c:v>
                </c:pt>
                <c:pt idx="59">
                  <c:v>5.7050000000000124E-4</c:v>
                </c:pt>
                <c:pt idx="60">
                  <c:v>5.0600000000000092E-4</c:v>
                </c:pt>
                <c:pt idx="61">
                  <c:v>4.4280000000000122E-4</c:v>
                </c:pt>
                <c:pt idx="62">
                  <c:v>3.8270000000000112E-4</c:v>
                </c:pt>
                <c:pt idx="63">
                  <c:v>3.2690000000000117E-4</c:v>
                </c:pt>
                <c:pt idx="64">
                  <c:v>2.7620000000000086E-4</c:v>
                </c:pt>
                <c:pt idx="65">
                  <c:v>2.3090000000000006E-4</c:v>
                </c:pt>
                <c:pt idx="66">
                  <c:v>1.9110000000000066E-4</c:v>
                </c:pt>
                <c:pt idx="67">
                  <c:v>1.5670000000000045E-4</c:v>
                </c:pt>
                <c:pt idx="68">
                  <c:v>1.2730000000000003E-4</c:v>
                </c:pt>
                <c:pt idx="69">
                  <c:v>1.0260000000000042E-4</c:v>
                </c:pt>
                <c:pt idx="70">
                  <c:v>8.1940000000000046E-5</c:v>
                </c:pt>
                <c:pt idx="71">
                  <c:v>6.4940000000000134E-5</c:v>
                </c:pt>
                <c:pt idx="72">
                  <c:v>5.1070000000000004E-5</c:v>
                </c:pt>
                <c:pt idx="73">
                  <c:v>3.9850000000000176E-5</c:v>
                </c:pt>
                <c:pt idx="74">
                  <c:v>3.0880000000000145E-5</c:v>
                </c:pt>
                <c:pt idx="75">
                  <c:v>2.3750000000000001E-5</c:v>
                </c:pt>
                <c:pt idx="76">
                  <c:v>1.8140000000000087E-5</c:v>
                </c:pt>
                <c:pt idx="77">
                  <c:v>1.3770000000000063E-5</c:v>
                </c:pt>
                <c:pt idx="78">
                  <c:v>1.0370000000000033E-5</c:v>
                </c:pt>
                <c:pt idx="79">
                  <c:v>7.7650000000000248E-6</c:v>
                </c:pt>
                <c:pt idx="80">
                  <c:v>5.7750000000000336E-6</c:v>
                </c:pt>
                <c:pt idx="81">
                  <c:v>4.2670000000000034E-6</c:v>
                </c:pt>
                <c:pt idx="82">
                  <c:v>3.1340000000000144E-6</c:v>
                </c:pt>
                <c:pt idx="83">
                  <c:v>2.2870000000000168E-6</c:v>
                </c:pt>
                <c:pt idx="84">
                  <c:v>1.6580000000000102E-6</c:v>
                </c:pt>
                <c:pt idx="85">
                  <c:v>1.1950000000000066E-6</c:v>
                </c:pt>
                <c:pt idx="86">
                  <c:v>8.5610000000000428E-7</c:v>
                </c:pt>
                <c:pt idx="87">
                  <c:v>6.0960000000000334E-7</c:v>
                </c:pt>
                <c:pt idx="88">
                  <c:v>4.3150000000000134E-7</c:v>
                </c:pt>
                <c:pt idx="89">
                  <c:v>3.0350000000000126E-7</c:v>
                </c:pt>
                <c:pt idx="90">
                  <c:v>2.1230000000000171E-7</c:v>
                </c:pt>
                <c:pt idx="91">
                  <c:v>1.4760000000000085E-7</c:v>
                </c:pt>
                <c:pt idx="92">
                  <c:v>1.0200000000000066E-7</c:v>
                </c:pt>
                <c:pt idx="93">
                  <c:v>7.0110000000000421E-8</c:v>
                </c:pt>
                <c:pt idx="94">
                  <c:v>4.7850000000000306E-8</c:v>
                </c:pt>
                <c:pt idx="95">
                  <c:v>3.2530000000000239E-8</c:v>
                </c:pt>
                <c:pt idx="96">
                  <c:v>2.1940000000000142E-8</c:v>
                </c:pt>
                <c:pt idx="97">
                  <c:v>1.4740000000000093E-8</c:v>
                </c:pt>
                <c:pt idx="98">
                  <c:v>9.8420000000000675E-9</c:v>
                </c:pt>
                <c:pt idx="99">
                  <c:v>6.5190000000000458E-9</c:v>
                </c:pt>
                <c:pt idx="100">
                  <c:v>4.3140000000000147E-9</c:v>
                </c:pt>
              </c:numCache>
            </c:numRef>
          </c:yVal>
          <c:smooth val="1"/>
        </c:ser>
        <c:ser>
          <c:idx val="4"/>
          <c:order val="4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tunnelqtd!$E$1:$E$103</c:f>
              <c:numCache>
                <c:formatCode>General</c:formatCode>
                <c:ptCount val="103"/>
                <c:pt idx="0">
                  <c:v>7</c:v>
                </c:pt>
                <c:pt idx="1">
                  <c:v>7.3</c:v>
                </c:pt>
                <c:pt idx="2">
                  <c:v>7.6</c:v>
                </c:pt>
                <c:pt idx="3">
                  <c:v>7.9</c:v>
                </c:pt>
                <c:pt idx="4">
                  <c:v>8.2000000000000011</c:v>
                </c:pt>
                <c:pt idx="5">
                  <c:v>8.5</c:v>
                </c:pt>
                <c:pt idx="6">
                  <c:v>8.8000000000000007</c:v>
                </c:pt>
                <c:pt idx="7">
                  <c:v>9.1</c:v>
                </c:pt>
                <c:pt idx="8">
                  <c:v>9.4</c:v>
                </c:pt>
                <c:pt idx="9">
                  <c:v>9.7000000000000011</c:v>
                </c:pt>
                <c:pt idx="10">
                  <c:v>10</c:v>
                </c:pt>
                <c:pt idx="11">
                  <c:v>10.3</c:v>
                </c:pt>
                <c:pt idx="12">
                  <c:v>10.6</c:v>
                </c:pt>
                <c:pt idx="13">
                  <c:v>10.9</c:v>
                </c:pt>
                <c:pt idx="14">
                  <c:v>11.2</c:v>
                </c:pt>
                <c:pt idx="15">
                  <c:v>11.5</c:v>
                </c:pt>
                <c:pt idx="16">
                  <c:v>11.8</c:v>
                </c:pt>
                <c:pt idx="17">
                  <c:v>12.1</c:v>
                </c:pt>
                <c:pt idx="18">
                  <c:v>12.4</c:v>
                </c:pt>
                <c:pt idx="19">
                  <c:v>12.7</c:v>
                </c:pt>
                <c:pt idx="20">
                  <c:v>13</c:v>
                </c:pt>
                <c:pt idx="21">
                  <c:v>13.3</c:v>
                </c:pt>
                <c:pt idx="22">
                  <c:v>13.6</c:v>
                </c:pt>
                <c:pt idx="23">
                  <c:v>13.9</c:v>
                </c:pt>
                <c:pt idx="24">
                  <c:v>14.2</c:v>
                </c:pt>
                <c:pt idx="25">
                  <c:v>14.5</c:v>
                </c:pt>
                <c:pt idx="26">
                  <c:v>14.8</c:v>
                </c:pt>
                <c:pt idx="27">
                  <c:v>15.1</c:v>
                </c:pt>
                <c:pt idx="28">
                  <c:v>15.4</c:v>
                </c:pt>
                <c:pt idx="29">
                  <c:v>15.7</c:v>
                </c:pt>
                <c:pt idx="30">
                  <c:v>16</c:v>
                </c:pt>
                <c:pt idx="31">
                  <c:v>16.3</c:v>
                </c:pt>
                <c:pt idx="32">
                  <c:v>16.600000000000001</c:v>
                </c:pt>
                <c:pt idx="33">
                  <c:v>16.899999999999999</c:v>
                </c:pt>
                <c:pt idx="34">
                  <c:v>17.2</c:v>
                </c:pt>
                <c:pt idx="35">
                  <c:v>17.5</c:v>
                </c:pt>
                <c:pt idx="36">
                  <c:v>17.8</c:v>
                </c:pt>
                <c:pt idx="37">
                  <c:v>18.100000000000001</c:v>
                </c:pt>
                <c:pt idx="38">
                  <c:v>18.399999999999999</c:v>
                </c:pt>
                <c:pt idx="39">
                  <c:v>18.7</c:v>
                </c:pt>
                <c:pt idx="40">
                  <c:v>19</c:v>
                </c:pt>
                <c:pt idx="41">
                  <c:v>19.3</c:v>
                </c:pt>
                <c:pt idx="42">
                  <c:v>19.600000000000001</c:v>
                </c:pt>
                <c:pt idx="43">
                  <c:v>19.899999999999999</c:v>
                </c:pt>
                <c:pt idx="44">
                  <c:v>20.2</c:v>
                </c:pt>
                <c:pt idx="45">
                  <c:v>20.5</c:v>
                </c:pt>
                <c:pt idx="46">
                  <c:v>20.8</c:v>
                </c:pt>
                <c:pt idx="47">
                  <c:v>21.1</c:v>
                </c:pt>
                <c:pt idx="48">
                  <c:v>21.4</c:v>
                </c:pt>
                <c:pt idx="49">
                  <c:v>21.7</c:v>
                </c:pt>
                <c:pt idx="50">
                  <c:v>22</c:v>
                </c:pt>
                <c:pt idx="51">
                  <c:v>22.3</c:v>
                </c:pt>
                <c:pt idx="52">
                  <c:v>22.6</c:v>
                </c:pt>
                <c:pt idx="53">
                  <c:v>22.9</c:v>
                </c:pt>
                <c:pt idx="54">
                  <c:v>23.2</c:v>
                </c:pt>
                <c:pt idx="55">
                  <c:v>23.5</c:v>
                </c:pt>
                <c:pt idx="56">
                  <c:v>23.8</c:v>
                </c:pt>
                <c:pt idx="57">
                  <c:v>24.1</c:v>
                </c:pt>
                <c:pt idx="58">
                  <c:v>24.4</c:v>
                </c:pt>
                <c:pt idx="59">
                  <c:v>24.7</c:v>
                </c:pt>
                <c:pt idx="60">
                  <c:v>25</c:v>
                </c:pt>
                <c:pt idx="61">
                  <c:v>25.3</c:v>
                </c:pt>
                <c:pt idx="62">
                  <c:v>25.6</c:v>
                </c:pt>
                <c:pt idx="63">
                  <c:v>25.9</c:v>
                </c:pt>
                <c:pt idx="64">
                  <c:v>26.2</c:v>
                </c:pt>
                <c:pt idx="65">
                  <c:v>26.5</c:v>
                </c:pt>
                <c:pt idx="66">
                  <c:v>26.8</c:v>
                </c:pt>
                <c:pt idx="67">
                  <c:v>27.1</c:v>
                </c:pt>
                <c:pt idx="68">
                  <c:v>27.4</c:v>
                </c:pt>
                <c:pt idx="69">
                  <c:v>27.7</c:v>
                </c:pt>
                <c:pt idx="70">
                  <c:v>28</c:v>
                </c:pt>
                <c:pt idx="71">
                  <c:v>28.3</c:v>
                </c:pt>
                <c:pt idx="72">
                  <c:v>28.6</c:v>
                </c:pt>
                <c:pt idx="73">
                  <c:v>28.9</c:v>
                </c:pt>
                <c:pt idx="74">
                  <c:v>29.2</c:v>
                </c:pt>
                <c:pt idx="75">
                  <c:v>29.5</c:v>
                </c:pt>
                <c:pt idx="76">
                  <c:v>29.8</c:v>
                </c:pt>
                <c:pt idx="77">
                  <c:v>30.1</c:v>
                </c:pt>
                <c:pt idx="78">
                  <c:v>30.4</c:v>
                </c:pt>
                <c:pt idx="79">
                  <c:v>30.7</c:v>
                </c:pt>
                <c:pt idx="80">
                  <c:v>31</c:v>
                </c:pt>
                <c:pt idx="81">
                  <c:v>31.3</c:v>
                </c:pt>
                <c:pt idx="82">
                  <c:v>31.6</c:v>
                </c:pt>
                <c:pt idx="83">
                  <c:v>31.9</c:v>
                </c:pt>
                <c:pt idx="84">
                  <c:v>32.200000000000003</c:v>
                </c:pt>
                <c:pt idx="85">
                  <c:v>32.5</c:v>
                </c:pt>
                <c:pt idx="86">
                  <c:v>32.800000000000004</c:v>
                </c:pt>
                <c:pt idx="87">
                  <c:v>33.1</c:v>
                </c:pt>
                <c:pt idx="88">
                  <c:v>33.4</c:v>
                </c:pt>
                <c:pt idx="89">
                  <c:v>33.700000000000003</c:v>
                </c:pt>
                <c:pt idx="90">
                  <c:v>34</c:v>
                </c:pt>
                <c:pt idx="91">
                  <c:v>34.300000000000004</c:v>
                </c:pt>
                <c:pt idx="92">
                  <c:v>34.6</c:v>
                </c:pt>
                <c:pt idx="93">
                  <c:v>34.9</c:v>
                </c:pt>
                <c:pt idx="94">
                  <c:v>35.200000000000003</c:v>
                </c:pt>
                <c:pt idx="95">
                  <c:v>35.5</c:v>
                </c:pt>
                <c:pt idx="96">
                  <c:v>35.800000000000004</c:v>
                </c:pt>
                <c:pt idx="97">
                  <c:v>36.1</c:v>
                </c:pt>
                <c:pt idx="98">
                  <c:v>36.4</c:v>
                </c:pt>
                <c:pt idx="99">
                  <c:v>36.700000000000003</c:v>
                </c:pt>
                <c:pt idx="100">
                  <c:v>37</c:v>
                </c:pt>
              </c:numCache>
            </c:numRef>
          </c:xVal>
          <c:yVal>
            <c:numRef>
              <c:f>tunnelqtd!$G$1:$G$103</c:f>
              <c:numCache>
                <c:formatCode>0.00E+00</c:formatCode>
                <c:ptCount val="103"/>
                <c:pt idx="0">
                  <c:v>1.5444600000000102E-9</c:v>
                </c:pt>
                <c:pt idx="1">
                  <c:v>2.1688100000000183E-9</c:v>
                </c:pt>
                <c:pt idx="2">
                  <c:v>3.0317700000000213E-9</c:v>
                </c:pt>
                <c:pt idx="3">
                  <c:v>4.2190900000000382E-9</c:v>
                </c:pt>
                <c:pt idx="4">
                  <c:v>5.8452100000000392E-9</c:v>
                </c:pt>
                <c:pt idx="5">
                  <c:v>8.0622700000000543E-9</c:v>
                </c:pt>
                <c:pt idx="6">
                  <c:v>1.107150000000009E-8</c:v>
                </c:pt>
                <c:pt idx="7">
                  <c:v>1.5137800000000085E-8</c:v>
                </c:pt>
                <c:pt idx="8">
                  <c:v>2.0608100000000153E-8</c:v>
                </c:pt>
                <c:pt idx="9">
                  <c:v>2.7935100000000239E-8</c:v>
                </c:pt>
                <c:pt idx="10">
                  <c:v>3.770640000000022E-8</c:v>
                </c:pt>
                <c:pt idx="11">
                  <c:v>5.0681000000000241E-8</c:v>
                </c:pt>
                <c:pt idx="12">
                  <c:v>6.7836500000000556E-8</c:v>
                </c:pt>
                <c:pt idx="13">
                  <c:v>9.0426900000000663E-8</c:v>
                </c:pt>
                <c:pt idx="14">
                  <c:v>1.2004600000000046E-7</c:v>
                </c:pt>
                <c:pt idx="15">
                  <c:v>1.5872300000000086E-7</c:v>
                </c:pt>
                <c:pt idx="16">
                  <c:v>2.0902400000000067E-7</c:v>
                </c:pt>
                <c:pt idx="17">
                  <c:v>2.7418000000000163E-7</c:v>
                </c:pt>
                <c:pt idx="18">
                  <c:v>3.5823700000000226E-7</c:v>
                </c:pt>
                <c:pt idx="19">
                  <c:v>4.6629300000000001E-7</c:v>
                </c:pt>
                <c:pt idx="20">
                  <c:v>6.046310000000034E-7</c:v>
                </c:pt>
                <c:pt idx="21">
                  <c:v>7.8109400000000357E-7</c:v>
                </c:pt>
                <c:pt idx="22">
                  <c:v>1.0053700000000033E-6</c:v>
                </c:pt>
                <c:pt idx="23">
                  <c:v>1.2893900000000036E-6</c:v>
                </c:pt>
                <c:pt idx="24">
                  <c:v>2.190610000000009E-6</c:v>
                </c:pt>
                <c:pt idx="25">
                  <c:v>2.944550000000014E-6</c:v>
                </c:pt>
                <c:pt idx="26">
                  <c:v>3.2955300000000208E-6</c:v>
                </c:pt>
                <c:pt idx="27">
                  <c:v>3.1539200000000204E-6</c:v>
                </c:pt>
                <c:pt idx="28">
                  <c:v>2.8839100000000177E-6</c:v>
                </c:pt>
                <c:pt idx="29">
                  <c:v>3.2651000000000215E-6</c:v>
                </c:pt>
                <c:pt idx="30">
                  <c:v>5.1721700000000134E-6</c:v>
                </c:pt>
                <c:pt idx="31">
                  <c:v>9.0959600000000419E-6</c:v>
                </c:pt>
                <c:pt idx="32">
                  <c:v>1.4746500000000065E-5</c:v>
                </c:pt>
                <c:pt idx="33">
                  <c:v>2.0947600000000091E-5</c:v>
                </c:pt>
                <c:pt idx="34">
                  <c:v>2.5961900000000108E-5</c:v>
                </c:pt>
                <c:pt idx="35">
                  <c:v>2.8146100000000012E-5</c:v>
                </c:pt>
                <c:pt idx="36">
                  <c:v>2.6739700000000136E-5</c:v>
                </c:pt>
                <c:pt idx="37">
                  <c:v>2.250630000000011E-5</c:v>
                </c:pt>
                <c:pt idx="38">
                  <c:v>1.8009600000000066E-5</c:v>
                </c:pt>
                <c:pt idx="39">
                  <c:v>1.7449100000000066E-5</c:v>
                </c:pt>
                <c:pt idx="40">
                  <c:v>2.6063400000000083E-5</c:v>
                </c:pt>
                <c:pt idx="41">
                  <c:v>4.9331400000000325E-5</c:v>
                </c:pt>
                <c:pt idx="42">
                  <c:v>9.2139300000000068E-5</c:v>
                </c:pt>
                <c:pt idx="43">
                  <c:v>1.5815200000000003E-4</c:v>
                </c:pt>
                <c:pt idx="44">
                  <c:v>2.4945100000000052E-4</c:v>
                </c:pt>
                <c:pt idx="45">
                  <c:v>3.6660700000000111E-4</c:v>
                </c:pt>
                <c:pt idx="46">
                  <c:v>4.6733000000000148E-4</c:v>
                </c:pt>
                <c:pt idx="47">
                  <c:v>5.881360000000031E-4</c:v>
                </c:pt>
                <c:pt idx="48">
                  <c:v>7.1162500000000175E-4</c:v>
                </c:pt>
                <c:pt idx="49">
                  <c:v>8.3103600000000027E-4</c:v>
                </c:pt>
                <c:pt idx="50">
                  <c:v>9.3494800000000554E-4</c:v>
                </c:pt>
                <c:pt idx="51">
                  <c:v>9.9264800000000504E-4</c:v>
                </c:pt>
                <c:pt idx="52">
                  <c:v>8.0105900000000305E-4</c:v>
                </c:pt>
                <c:pt idx="53">
                  <c:v>7.0379800000000092E-4</c:v>
                </c:pt>
                <c:pt idx="54">
                  <c:v>7.1818100000000024E-4</c:v>
                </c:pt>
                <c:pt idx="55">
                  <c:v>7.2378300000000171E-4</c:v>
                </c:pt>
                <c:pt idx="56">
                  <c:v>7.1880200000000189E-4</c:v>
                </c:pt>
                <c:pt idx="57">
                  <c:v>7.0227300000000022E-4</c:v>
                </c:pt>
                <c:pt idx="58">
                  <c:v>6.7473800000000122E-4</c:v>
                </c:pt>
                <c:pt idx="59">
                  <c:v>6.375990000000016E-4</c:v>
                </c:pt>
                <c:pt idx="60">
                  <c:v>6.0377100000000023E-4</c:v>
                </c:pt>
                <c:pt idx="61">
                  <c:v>5.4831400000000243E-4</c:v>
                </c:pt>
                <c:pt idx="62">
                  <c:v>4.4884300000000134E-4</c:v>
                </c:pt>
                <c:pt idx="63">
                  <c:v>3.6216200000000132E-4</c:v>
                </c:pt>
                <c:pt idx="64">
                  <c:v>2.8902600000000001E-4</c:v>
                </c:pt>
                <c:pt idx="65">
                  <c:v>2.2906300000000095E-4</c:v>
                </c:pt>
                <c:pt idx="66">
                  <c:v>1.8112900000000003E-4</c:v>
                </c:pt>
                <c:pt idx="67">
                  <c:v>1.43523E-4</c:v>
                </c:pt>
                <c:pt idx="68">
                  <c:v>1.1437700000000033E-4</c:v>
                </c:pt>
                <c:pt idx="69">
                  <c:v>9.1839000000000067E-5</c:v>
                </c:pt>
                <c:pt idx="70">
                  <c:v>7.4259800000000024E-5</c:v>
                </c:pt>
                <c:pt idx="71">
                  <c:v>6.0287800000000124E-5</c:v>
                </c:pt>
                <c:pt idx="72">
                  <c:v>4.8901600000000149E-5</c:v>
                </c:pt>
                <c:pt idx="73">
                  <c:v>3.9453300000000187E-5</c:v>
                </c:pt>
                <c:pt idx="74">
                  <c:v>3.1475200000000203E-5</c:v>
                </c:pt>
                <c:pt idx="75">
                  <c:v>2.4736900000000099E-5</c:v>
                </c:pt>
                <c:pt idx="76">
                  <c:v>1.9115200000000064E-5</c:v>
                </c:pt>
                <c:pt idx="77">
                  <c:v>1.4513600000000001E-5</c:v>
                </c:pt>
                <c:pt idx="78">
                  <c:v>1.0838700000000003E-5</c:v>
                </c:pt>
                <c:pt idx="79">
                  <c:v>7.9915900000000449E-6</c:v>
                </c:pt>
                <c:pt idx="80">
                  <c:v>5.84072000000003E-6</c:v>
                </c:pt>
                <c:pt idx="81">
                  <c:v>4.2551500000000104E-6</c:v>
                </c:pt>
                <c:pt idx="82">
                  <c:v>3.0980000000000138E-6</c:v>
                </c:pt>
                <c:pt idx="83">
                  <c:v>2.2589000000000124E-6</c:v>
                </c:pt>
                <c:pt idx="84">
                  <c:v>1.6470900000000076E-6</c:v>
                </c:pt>
                <c:pt idx="85">
                  <c:v>1.1963500000000095E-6</c:v>
                </c:pt>
                <c:pt idx="86">
                  <c:v>8.6352900000000331E-7</c:v>
                </c:pt>
                <c:pt idx="87">
                  <c:v>6.1152600000000335E-7</c:v>
                </c:pt>
                <c:pt idx="88">
                  <c:v>4.3267300000000143E-7</c:v>
                </c:pt>
                <c:pt idx="89">
                  <c:v>3.0423200000000193E-7</c:v>
                </c:pt>
                <c:pt idx="90">
                  <c:v>2.1271600000000189E-7</c:v>
                </c:pt>
                <c:pt idx="91">
                  <c:v>1.4780400000000089E-7</c:v>
                </c:pt>
                <c:pt idx="92">
                  <c:v>1.0212100000000052E-7</c:v>
                </c:pt>
                <c:pt idx="93">
                  <c:v>7.0142100000000356E-8</c:v>
                </c:pt>
                <c:pt idx="94">
                  <c:v>4.7886700000000398E-8</c:v>
                </c:pt>
                <c:pt idx="95">
                  <c:v>3.2520600000000187E-8</c:v>
                </c:pt>
                <c:pt idx="96">
                  <c:v>2.1952200000000147E-8</c:v>
                </c:pt>
                <c:pt idx="97">
                  <c:v>1.4732900000000069E-8</c:v>
                </c:pt>
                <c:pt idx="98">
                  <c:v>9.8311100000000571E-9</c:v>
                </c:pt>
                <c:pt idx="99">
                  <c:v>6.5245200000000311E-9</c:v>
                </c:pt>
                <c:pt idx="100">
                  <c:v>4.3028100000000153E-9</c:v>
                </c:pt>
              </c:numCache>
            </c:numRef>
          </c:yVal>
          <c:smooth val="1"/>
        </c:ser>
        <c:ser>
          <c:idx val="5"/>
          <c:order val="5"/>
          <c:spPr>
            <a:ln>
              <a:solidFill>
                <a:srgbClr val="00B050"/>
              </a:solidFill>
              <a:prstDash val="dash"/>
            </a:ln>
          </c:spPr>
          <c:marker>
            <c:symbol val="none"/>
          </c:marker>
          <c:xVal>
            <c:numRef>
              <c:f>tunnelqtd!$E$1:$E$103</c:f>
              <c:numCache>
                <c:formatCode>General</c:formatCode>
                <c:ptCount val="103"/>
                <c:pt idx="0">
                  <c:v>7</c:v>
                </c:pt>
                <c:pt idx="1">
                  <c:v>7.3</c:v>
                </c:pt>
                <c:pt idx="2">
                  <c:v>7.6</c:v>
                </c:pt>
                <c:pt idx="3">
                  <c:v>7.9</c:v>
                </c:pt>
                <c:pt idx="4">
                  <c:v>8.2000000000000011</c:v>
                </c:pt>
                <c:pt idx="5">
                  <c:v>8.5</c:v>
                </c:pt>
                <c:pt idx="6">
                  <c:v>8.8000000000000007</c:v>
                </c:pt>
                <c:pt idx="7">
                  <c:v>9.1</c:v>
                </c:pt>
                <c:pt idx="8">
                  <c:v>9.4</c:v>
                </c:pt>
                <c:pt idx="9">
                  <c:v>9.7000000000000011</c:v>
                </c:pt>
                <c:pt idx="10">
                  <c:v>10</c:v>
                </c:pt>
                <c:pt idx="11">
                  <c:v>10.3</c:v>
                </c:pt>
                <c:pt idx="12">
                  <c:v>10.6</c:v>
                </c:pt>
                <c:pt idx="13">
                  <c:v>10.9</c:v>
                </c:pt>
                <c:pt idx="14">
                  <c:v>11.2</c:v>
                </c:pt>
                <c:pt idx="15">
                  <c:v>11.5</c:v>
                </c:pt>
                <c:pt idx="16">
                  <c:v>11.8</c:v>
                </c:pt>
                <c:pt idx="17">
                  <c:v>12.1</c:v>
                </c:pt>
                <c:pt idx="18">
                  <c:v>12.4</c:v>
                </c:pt>
                <c:pt idx="19">
                  <c:v>12.7</c:v>
                </c:pt>
                <c:pt idx="20">
                  <c:v>13</c:v>
                </c:pt>
                <c:pt idx="21">
                  <c:v>13.3</c:v>
                </c:pt>
                <c:pt idx="22">
                  <c:v>13.6</c:v>
                </c:pt>
                <c:pt idx="23">
                  <c:v>13.9</c:v>
                </c:pt>
                <c:pt idx="24">
                  <c:v>14.2</c:v>
                </c:pt>
                <c:pt idx="25">
                  <c:v>14.5</c:v>
                </c:pt>
                <c:pt idx="26">
                  <c:v>14.8</c:v>
                </c:pt>
                <c:pt idx="27">
                  <c:v>15.1</c:v>
                </c:pt>
                <c:pt idx="28">
                  <c:v>15.4</c:v>
                </c:pt>
                <c:pt idx="29">
                  <c:v>15.7</c:v>
                </c:pt>
                <c:pt idx="30">
                  <c:v>16</c:v>
                </c:pt>
                <c:pt idx="31">
                  <c:v>16.3</c:v>
                </c:pt>
                <c:pt idx="32">
                  <c:v>16.600000000000001</c:v>
                </c:pt>
                <c:pt idx="33">
                  <c:v>16.899999999999999</c:v>
                </c:pt>
                <c:pt idx="34">
                  <c:v>17.2</c:v>
                </c:pt>
                <c:pt idx="35">
                  <c:v>17.5</c:v>
                </c:pt>
                <c:pt idx="36">
                  <c:v>17.8</c:v>
                </c:pt>
                <c:pt idx="37">
                  <c:v>18.100000000000001</c:v>
                </c:pt>
                <c:pt idx="38">
                  <c:v>18.399999999999999</c:v>
                </c:pt>
                <c:pt idx="39">
                  <c:v>18.7</c:v>
                </c:pt>
                <c:pt idx="40">
                  <c:v>19</c:v>
                </c:pt>
                <c:pt idx="41">
                  <c:v>19.3</c:v>
                </c:pt>
                <c:pt idx="42">
                  <c:v>19.600000000000001</c:v>
                </c:pt>
                <c:pt idx="43">
                  <c:v>19.899999999999999</c:v>
                </c:pt>
                <c:pt idx="44">
                  <c:v>20.2</c:v>
                </c:pt>
                <c:pt idx="45">
                  <c:v>20.5</c:v>
                </c:pt>
                <c:pt idx="46">
                  <c:v>20.8</c:v>
                </c:pt>
                <c:pt idx="47">
                  <c:v>21.1</c:v>
                </c:pt>
                <c:pt idx="48">
                  <c:v>21.4</c:v>
                </c:pt>
                <c:pt idx="49">
                  <c:v>21.7</c:v>
                </c:pt>
                <c:pt idx="50">
                  <c:v>22</c:v>
                </c:pt>
                <c:pt idx="51">
                  <c:v>22.3</c:v>
                </c:pt>
                <c:pt idx="52">
                  <c:v>22.6</c:v>
                </c:pt>
                <c:pt idx="53">
                  <c:v>22.9</c:v>
                </c:pt>
                <c:pt idx="54">
                  <c:v>23.2</c:v>
                </c:pt>
                <c:pt idx="55">
                  <c:v>23.5</c:v>
                </c:pt>
                <c:pt idx="56">
                  <c:v>23.8</c:v>
                </c:pt>
                <c:pt idx="57">
                  <c:v>24.1</c:v>
                </c:pt>
                <c:pt idx="58">
                  <c:v>24.4</c:v>
                </c:pt>
                <c:pt idx="59">
                  <c:v>24.7</c:v>
                </c:pt>
                <c:pt idx="60">
                  <c:v>25</c:v>
                </c:pt>
                <c:pt idx="61">
                  <c:v>25.3</c:v>
                </c:pt>
                <c:pt idx="62">
                  <c:v>25.6</c:v>
                </c:pt>
                <c:pt idx="63">
                  <c:v>25.9</c:v>
                </c:pt>
                <c:pt idx="64">
                  <c:v>26.2</c:v>
                </c:pt>
                <c:pt idx="65">
                  <c:v>26.5</c:v>
                </c:pt>
                <c:pt idx="66">
                  <c:v>26.8</c:v>
                </c:pt>
                <c:pt idx="67">
                  <c:v>27.1</c:v>
                </c:pt>
                <c:pt idx="68">
                  <c:v>27.4</c:v>
                </c:pt>
                <c:pt idx="69">
                  <c:v>27.7</c:v>
                </c:pt>
                <c:pt idx="70">
                  <c:v>28</c:v>
                </c:pt>
                <c:pt idx="71">
                  <c:v>28.3</c:v>
                </c:pt>
                <c:pt idx="72">
                  <c:v>28.6</c:v>
                </c:pt>
                <c:pt idx="73">
                  <c:v>28.9</c:v>
                </c:pt>
                <c:pt idx="74">
                  <c:v>29.2</c:v>
                </c:pt>
                <c:pt idx="75">
                  <c:v>29.5</c:v>
                </c:pt>
                <c:pt idx="76">
                  <c:v>29.8</c:v>
                </c:pt>
                <c:pt idx="77">
                  <c:v>30.1</c:v>
                </c:pt>
                <c:pt idx="78">
                  <c:v>30.4</c:v>
                </c:pt>
                <c:pt idx="79">
                  <c:v>30.7</c:v>
                </c:pt>
                <c:pt idx="80">
                  <c:v>31</c:v>
                </c:pt>
                <c:pt idx="81">
                  <c:v>31.3</c:v>
                </c:pt>
                <c:pt idx="82">
                  <c:v>31.6</c:v>
                </c:pt>
                <c:pt idx="83">
                  <c:v>31.9</c:v>
                </c:pt>
                <c:pt idx="84">
                  <c:v>32.200000000000003</c:v>
                </c:pt>
                <c:pt idx="85">
                  <c:v>32.5</c:v>
                </c:pt>
                <c:pt idx="86">
                  <c:v>32.800000000000004</c:v>
                </c:pt>
                <c:pt idx="87">
                  <c:v>33.1</c:v>
                </c:pt>
                <c:pt idx="88">
                  <c:v>33.4</c:v>
                </c:pt>
                <c:pt idx="89">
                  <c:v>33.700000000000003</c:v>
                </c:pt>
                <c:pt idx="90">
                  <c:v>34</c:v>
                </c:pt>
                <c:pt idx="91">
                  <c:v>34.300000000000004</c:v>
                </c:pt>
                <c:pt idx="92">
                  <c:v>34.6</c:v>
                </c:pt>
                <c:pt idx="93">
                  <c:v>34.9</c:v>
                </c:pt>
                <c:pt idx="94">
                  <c:v>35.200000000000003</c:v>
                </c:pt>
                <c:pt idx="95">
                  <c:v>35.5</c:v>
                </c:pt>
                <c:pt idx="96">
                  <c:v>35.800000000000004</c:v>
                </c:pt>
                <c:pt idx="97">
                  <c:v>36.1</c:v>
                </c:pt>
                <c:pt idx="98">
                  <c:v>36.4</c:v>
                </c:pt>
                <c:pt idx="99">
                  <c:v>36.700000000000003</c:v>
                </c:pt>
                <c:pt idx="100">
                  <c:v>37</c:v>
                </c:pt>
              </c:numCache>
            </c:numRef>
          </c:xVal>
          <c:yVal>
            <c:numRef>
              <c:f>tunnelqtd!$H$1:$H$103</c:f>
              <c:numCache>
                <c:formatCode>0.00E+00</c:formatCode>
                <c:ptCount val="103"/>
                <c:pt idx="0">
                  <c:v>1.5444600000000102E-9</c:v>
                </c:pt>
                <c:pt idx="1">
                  <c:v>2.1688100000000183E-9</c:v>
                </c:pt>
                <c:pt idx="2">
                  <c:v>3.0317700000000213E-9</c:v>
                </c:pt>
                <c:pt idx="3">
                  <c:v>4.2190900000000382E-9</c:v>
                </c:pt>
                <c:pt idx="4">
                  <c:v>5.8452100000000392E-9</c:v>
                </c:pt>
                <c:pt idx="5">
                  <c:v>8.0622700000000543E-9</c:v>
                </c:pt>
                <c:pt idx="6">
                  <c:v>1.107150000000009E-8</c:v>
                </c:pt>
                <c:pt idx="7">
                  <c:v>1.5137800000000085E-8</c:v>
                </c:pt>
                <c:pt idx="8">
                  <c:v>2.0608100000000153E-8</c:v>
                </c:pt>
                <c:pt idx="9">
                  <c:v>2.7935100000000239E-8</c:v>
                </c:pt>
                <c:pt idx="10">
                  <c:v>3.770640000000022E-8</c:v>
                </c:pt>
                <c:pt idx="11">
                  <c:v>5.0681000000000241E-8</c:v>
                </c:pt>
                <c:pt idx="12">
                  <c:v>6.7836500000000556E-8</c:v>
                </c:pt>
                <c:pt idx="13">
                  <c:v>9.0426900000000663E-8</c:v>
                </c:pt>
                <c:pt idx="14">
                  <c:v>1.2004600000000046E-7</c:v>
                </c:pt>
                <c:pt idx="15">
                  <c:v>1.5872300000000086E-7</c:v>
                </c:pt>
                <c:pt idx="16">
                  <c:v>2.0902400000000067E-7</c:v>
                </c:pt>
                <c:pt idx="17">
                  <c:v>2.7418000000000163E-7</c:v>
                </c:pt>
                <c:pt idx="18">
                  <c:v>3.5823700000000226E-7</c:v>
                </c:pt>
                <c:pt idx="19">
                  <c:v>4.6629300000000001E-7</c:v>
                </c:pt>
                <c:pt idx="20">
                  <c:v>6.046310000000034E-7</c:v>
                </c:pt>
                <c:pt idx="21">
                  <c:v>7.8109400000000357E-7</c:v>
                </c:pt>
                <c:pt idx="22">
                  <c:v>1.0053700000000033E-6</c:v>
                </c:pt>
                <c:pt idx="23">
                  <c:v>1.2893900000000036E-6</c:v>
                </c:pt>
                <c:pt idx="24">
                  <c:v>1.7020300000000071E-6</c:v>
                </c:pt>
                <c:pt idx="25">
                  <c:v>2.1731600000000144E-6</c:v>
                </c:pt>
                <c:pt idx="26">
                  <c:v>2.766770000000016E-6</c:v>
                </c:pt>
                <c:pt idx="27">
                  <c:v>3.512080000000012E-6</c:v>
                </c:pt>
                <c:pt idx="28">
                  <c:v>4.4460000000000299E-6</c:v>
                </c:pt>
                <c:pt idx="29">
                  <c:v>5.6138800000000034E-6</c:v>
                </c:pt>
                <c:pt idx="30">
                  <c:v>7.0717400000000473E-6</c:v>
                </c:pt>
                <c:pt idx="31">
                  <c:v>8.888120000000029E-6</c:v>
                </c:pt>
                <c:pt idx="32">
                  <c:v>1.1151300000000037E-5</c:v>
                </c:pt>
                <c:pt idx="33">
                  <c:v>1.3966500000000079E-5</c:v>
                </c:pt>
                <c:pt idx="34">
                  <c:v>1.7468200000000047E-5</c:v>
                </c:pt>
                <c:pt idx="35">
                  <c:v>2.182500000000009E-5</c:v>
                </c:pt>
                <c:pt idx="36">
                  <c:v>2.7251300000000198E-5</c:v>
                </c:pt>
                <c:pt idx="37">
                  <c:v>3.4019300000000171E-5</c:v>
                </c:pt>
                <c:pt idx="38">
                  <c:v>4.2479500000000012E-5</c:v>
                </c:pt>
                <c:pt idx="39">
                  <c:v>5.3085800000000013E-5</c:v>
                </c:pt>
                <c:pt idx="40">
                  <c:v>6.6437200000000273E-5</c:v>
                </c:pt>
                <c:pt idx="41">
                  <c:v>8.3327200000000268E-5</c:v>
                </c:pt>
                <c:pt idx="42">
                  <c:v>1.0481100000000054E-4</c:v>
                </c:pt>
                <c:pt idx="43">
                  <c:v>1.3235699999999999E-4</c:v>
                </c:pt>
                <c:pt idx="44">
                  <c:v>1.6797400000000058E-4</c:v>
                </c:pt>
                <c:pt idx="45">
                  <c:v>2.1450700000000072E-4</c:v>
                </c:pt>
                <c:pt idx="46">
                  <c:v>2.5462299999999999E-4</c:v>
                </c:pt>
                <c:pt idx="47">
                  <c:v>2.9657200000000108E-4</c:v>
                </c:pt>
                <c:pt idx="48">
                  <c:v>3.3533500000000079E-4</c:v>
                </c:pt>
                <c:pt idx="49">
                  <c:v>3.7060300000000141E-4</c:v>
                </c:pt>
                <c:pt idx="50">
                  <c:v>4.0182100000000023E-4</c:v>
                </c:pt>
                <c:pt idx="51">
                  <c:v>4.2499300000000122E-4</c:v>
                </c:pt>
                <c:pt idx="52">
                  <c:v>3.9719200000000102E-4</c:v>
                </c:pt>
                <c:pt idx="53">
                  <c:v>3.8057400000000082E-4</c:v>
                </c:pt>
                <c:pt idx="54">
                  <c:v>3.9481700000000157E-4</c:v>
                </c:pt>
                <c:pt idx="55">
                  <c:v>4.1218400000000023E-4</c:v>
                </c:pt>
                <c:pt idx="56">
                  <c:v>4.2982300000000143E-4</c:v>
                </c:pt>
                <c:pt idx="57">
                  <c:v>4.44877000000002E-4</c:v>
                </c:pt>
                <c:pt idx="58">
                  <c:v>4.5527700000000024E-4</c:v>
                </c:pt>
                <c:pt idx="59">
                  <c:v>4.5956300000000034E-4</c:v>
                </c:pt>
                <c:pt idx="60">
                  <c:v>4.5935800000000004E-4</c:v>
                </c:pt>
                <c:pt idx="61">
                  <c:v>4.4734200000000248E-4</c:v>
                </c:pt>
                <c:pt idx="62">
                  <c:v>3.8911300000000126E-4</c:v>
                </c:pt>
                <c:pt idx="63">
                  <c:v>3.3372799999999999E-4</c:v>
                </c:pt>
                <c:pt idx="64">
                  <c:v>2.8257700000000016E-4</c:v>
                </c:pt>
                <c:pt idx="65">
                  <c:v>2.3646100000000012E-4</c:v>
                </c:pt>
                <c:pt idx="66">
                  <c:v>1.9575400000000078E-4</c:v>
                </c:pt>
                <c:pt idx="67">
                  <c:v>1.6042100000000079E-4</c:v>
                </c:pt>
                <c:pt idx="68">
                  <c:v>1.3023100000000054E-4</c:v>
                </c:pt>
                <c:pt idx="69">
                  <c:v>1.04783E-4</c:v>
                </c:pt>
                <c:pt idx="70">
                  <c:v>8.3598800000000634E-5</c:v>
                </c:pt>
                <c:pt idx="71">
                  <c:v>6.6159100000000008E-5</c:v>
                </c:pt>
                <c:pt idx="72">
                  <c:v>5.1937500000000124E-5</c:v>
                </c:pt>
                <c:pt idx="73">
                  <c:v>4.0490400000000252E-5</c:v>
                </c:pt>
                <c:pt idx="74">
                  <c:v>3.132840000000001E-5</c:v>
                </c:pt>
                <c:pt idx="75">
                  <c:v>2.4065000000000069E-5</c:v>
                </c:pt>
                <c:pt idx="76">
                  <c:v>1.8363100000000092E-5</c:v>
                </c:pt>
                <c:pt idx="77">
                  <c:v>1.3918500000000067E-5</c:v>
                </c:pt>
                <c:pt idx="78">
                  <c:v>1.0475500000000039E-5</c:v>
                </c:pt>
                <c:pt idx="79">
                  <c:v>7.8343600000000403E-6</c:v>
                </c:pt>
                <c:pt idx="80">
                  <c:v>5.8197200000000314E-6</c:v>
                </c:pt>
                <c:pt idx="81">
                  <c:v>4.2983600000000279E-6</c:v>
                </c:pt>
                <c:pt idx="82">
                  <c:v>3.1533800000000204E-6</c:v>
                </c:pt>
                <c:pt idx="83">
                  <c:v>2.29975000000001E-6</c:v>
                </c:pt>
                <c:pt idx="84">
                  <c:v>1.6670400000000092E-6</c:v>
                </c:pt>
                <c:pt idx="85">
                  <c:v>1.200360000000004E-6</c:v>
                </c:pt>
                <c:pt idx="86">
                  <c:v>8.5974000000000502E-7</c:v>
                </c:pt>
                <c:pt idx="87">
                  <c:v>6.1156900000000317E-7</c:v>
                </c:pt>
                <c:pt idx="88">
                  <c:v>4.3267300000000143E-7</c:v>
                </c:pt>
                <c:pt idx="89">
                  <c:v>3.0423200000000193E-7</c:v>
                </c:pt>
                <c:pt idx="90">
                  <c:v>2.1271600000000189E-7</c:v>
                </c:pt>
                <c:pt idx="91">
                  <c:v>1.4780400000000089E-7</c:v>
                </c:pt>
                <c:pt idx="92">
                  <c:v>1.0212100000000052E-7</c:v>
                </c:pt>
                <c:pt idx="93">
                  <c:v>7.0142100000000356E-8</c:v>
                </c:pt>
                <c:pt idx="94">
                  <c:v>4.7886700000000398E-8</c:v>
                </c:pt>
                <c:pt idx="95">
                  <c:v>3.2520600000000187E-8</c:v>
                </c:pt>
                <c:pt idx="96">
                  <c:v>2.1952200000000147E-8</c:v>
                </c:pt>
                <c:pt idx="97">
                  <c:v>1.4732900000000069E-8</c:v>
                </c:pt>
                <c:pt idx="98">
                  <c:v>9.8311100000000571E-9</c:v>
                </c:pt>
                <c:pt idx="99">
                  <c:v>6.5245200000000311E-9</c:v>
                </c:pt>
                <c:pt idx="100">
                  <c:v>4.3028100000000153E-9</c:v>
                </c:pt>
              </c:numCache>
            </c:numRef>
          </c:yVal>
          <c:smooth val="1"/>
        </c:ser>
        <c:ser>
          <c:idx val="6"/>
          <c:order val="6"/>
          <c:spPr>
            <a:ln w="44450">
              <a:solidFill>
                <a:srgbClr val="0070C0"/>
              </a:solidFill>
              <a:prstDash val="sysDot"/>
            </a:ln>
          </c:spPr>
          <c:marker>
            <c:symbol val="none"/>
          </c:marker>
          <c:xVal>
            <c:numRef>
              <c:f>tunnelqtd!$I$1:$I$103</c:f>
              <c:numCache>
                <c:formatCode>General</c:formatCode>
                <c:ptCount val="103"/>
                <c:pt idx="0">
                  <c:v>10</c:v>
                </c:pt>
                <c:pt idx="1">
                  <c:v>10.3</c:v>
                </c:pt>
                <c:pt idx="2">
                  <c:v>10.6</c:v>
                </c:pt>
                <c:pt idx="3">
                  <c:v>10.9</c:v>
                </c:pt>
                <c:pt idx="4">
                  <c:v>11.2</c:v>
                </c:pt>
                <c:pt idx="5">
                  <c:v>11.5</c:v>
                </c:pt>
                <c:pt idx="6">
                  <c:v>11.8</c:v>
                </c:pt>
                <c:pt idx="7">
                  <c:v>12.1</c:v>
                </c:pt>
                <c:pt idx="8">
                  <c:v>12.4</c:v>
                </c:pt>
                <c:pt idx="9">
                  <c:v>12.7</c:v>
                </c:pt>
                <c:pt idx="10">
                  <c:v>13</c:v>
                </c:pt>
                <c:pt idx="11">
                  <c:v>13.3</c:v>
                </c:pt>
                <c:pt idx="12">
                  <c:v>13.6</c:v>
                </c:pt>
                <c:pt idx="13">
                  <c:v>13.9</c:v>
                </c:pt>
                <c:pt idx="14">
                  <c:v>14.2</c:v>
                </c:pt>
                <c:pt idx="15">
                  <c:v>14.5</c:v>
                </c:pt>
                <c:pt idx="16">
                  <c:v>14.8</c:v>
                </c:pt>
                <c:pt idx="17">
                  <c:v>15.1</c:v>
                </c:pt>
                <c:pt idx="18">
                  <c:v>15.4</c:v>
                </c:pt>
                <c:pt idx="19">
                  <c:v>15.7</c:v>
                </c:pt>
                <c:pt idx="20">
                  <c:v>16</c:v>
                </c:pt>
                <c:pt idx="21">
                  <c:v>16.3</c:v>
                </c:pt>
                <c:pt idx="22">
                  <c:v>16.600000000000001</c:v>
                </c:pt>
                <c:pt idx="23">
                  <c:v>16.899999999999999</c:v>
                </c:pt>
                <c:pt idx="24">
                  <c:v>17.2</c:v>
                </c:pt>
                <c:pt idx="25">
                  <c:v>17.5</c:v>
                </c:pt>
                <c:pt idx="26">
                  <c:v>17.8</c:v>
                </c:pt>
                <c:pt idx="27">
                  <c:v>18.100000000000001</c:v>
                </c:pt>
                <c:pt idx="28">
                  <c:v>18.399999999999999</c:v>
                </c:pt>
                <c:pt idx="29">
                  <c:v>18.7</c:v>
                </c:pt>
                <c:pt idx="30">
                  <c:v>19</c:v>
                </c:pt>
                <c:pt idx="31">
                  <c:v>19.3</c:v>
                </c:pt>
                <c:pt idx="32">
                  <c:v>19.600000000000001</c:v>
                </c:pt>
                <c:pt idx="33">
                  <c:v>19.899999999999999</c:v>
                </c:pt>
                <c:pt idx="34">
                  <c:v>20.2</c:v>
                </c:pt>
                <c:pt idx="35">
                  <c:v>20.5</c:v>
                </c:pt>
                <c:pt idx="36">
                  <c:v>20.8</c:v>
                </c:pt>
                <c:pt idx="37">
                  <c:v>21.1</c:v>
                </c:pt>
                <c:pt idx="38">
                  <c:v>21.4</c:v>
                </c:pt>
                <c:pt idx="39">
                  <c:v>21.7</c:v>
                </c:pt>
                <c:pt idx="40">
                  <c:v>22</c:v>
                </c:pt>
                <c:pt idx="41">
                  <c:v>22.3</c:v>
                </c:pt>
                <c:pt idx="42">
                  <c:v>22.6</c:v>
                </c:pt>
                <c:pt idx="43">
                  <c:v>22.9</c:v>
                </c:pt>
                <c:pt idx="44">
                  <c:v>23.2</c:v>
                </c:pt>
                <c:pt idx="45">
                  <c:v>23.5</c:v>
                </c:pt>
                <c:pt idx="46">
                  <c:v>23.8</c:v>
                </c:pt>
                <c:pt idx="47">
                  <c:v>24.1</c:v>
                </c:pt>
                <c:pt idx="48">
                  <c:v>24.4</c:v>
                </c:pt>
                <c:pt idx="49">
                  <c:v>24.7</c:v>
                </c:pt>
                <c:pt idx="50">
                  <c:v>25</c:v>
                </c:pt>
                <c:pt idx="51">
                  <c:v>25.3</c:v>
                </c:pt>
                <c:pt idx="52">
                  <c:v>25.6</c:v>
                </c:pt>
                <c:pt idx="53">
                  <c:v>25.9</c:v>
                </c:pt>
                <c:pt idx="54">
                  <c:v>26.2</c:v>
                </c:pt>
                <c:pt idx="55">
                  <c:v>26.5</c:v>
                </c:pt>
                <c:pt idx="56">
                  <c:v>26.8</c:v>
                </c:pt>
                <c:pt idx="57">
                  <c:v>27.1</c:v>
                </c:pt>
                <c:pt idx="58">
                  <c:v>27.4</c:v>
                </c:pt>
                <c:pt idx="59">
                  <c:v>27.7</c:v>
                </c:pt>
                <c:pt idx="60">
                  <c:v>28</c:v>
                </c:pt>
                <c:pt idx="61">
                  <c:v>28.3</c:v>
                </c:pt>
                <c:pt idx="62">
                  <c:v>28.6</c:v>
                </c:pt>
                <c:pt idx="63">
                  <c:v>28.9</c:v>
                </c:pt>
                <c:pt idx="64">
                  <c:v>29.2</c:v>
                </c:pt>
                <c:pt idx="65">
                  <c:v>29.5</c:v>
                </c:pt>
                <c:pt idx="66">
                  <c:v>29.8</c:v>
                </c:pt>
                <c:pt idx="67">
                  <c:v>30.1</c:v>
                </c:pt>
                <c:pt idx="68">
                  <c:v>30.4</c:v>
                </c:pt>
                <c:pt idx="69">
                  <c:v>30.7</c:v>
                </c:pt>
                <c:pt idx="70">
                  <c:v>31</c:v>
                </c:pt>
                <c:pt idx="71">
                  <c:v>31.3</c:v>
                </c:pt>
                <c:pt idx="72">
                  <c:v>31.6</c:v>
                </c:pt>
                <c:pt idx="73">
                  <c:v>31.9</c:v>
                </c:pt>
                <c:pt idx="74">
                  <c:v>32.200000000000003</c:v>
                </c:pt>
                <c:pt idx="75">
                  <c:v>32.5</c:v>
                </c:pt>
                <c:pt idx="76">
                  <c:v>32.800000000000004</c:v>
                </c:pt>
                <c:pt idx="77">
                  <c:v>33.1</c:v>
                </c:pt>
                <c:pt idx="78">
                  <c:v>33.4</c:v>
                </c:pt>
                <c:pt idx="79">
                  <c:v>33.700000000000003</c:v>
                </c:pt>
                <c:pt idx="80">
                  <c:v>34</c:v>
                </c:pt>
                <c:pt idx="81">
                  <c:v>34.300000000000004</c:v>
                </c:pt>
                <c:pt idx="82">
                  <c:v>34.6</c:v>
                </c:pt>
                <c:pt idx="83">
                  <c:v>34.9</c:v>
                </c:pt>
                <c:pt idx="84">
                  <c:v>35.200000000000003</c:v>
                </c:pt>
                <c:pt idx="85">
                  <c:v>35.5</c:v>
                </c:pt>
                <c:pt idx="86">
                  <c:v>35.800000000000004</c:v>
                </c:pt>
                <c:pt idx="87">
                  <c:v>36.1</c:v>
                </c:pt>
                <c:pt idx="88">
                  <c:v>36.4</c:v>
                </c:pt>
                <c:pt idx="89">
                  <c:v>36.700000000000003</c:v>
                </c:pt>
                <c:pt idx="90">
                  <c:v>37</c:v>
                </c:pt>
                <c:pt idx="91">
                  <c:v>37.300000000000004</c:v>
                </c:pt>
                <c:pt idx="92">
                  <c:v>37.6</c:v>
                </c:pt>
                <c:pt idx="93">
                  <c:v>37.9</c:v>
                </c:pt>
                <c:pt idx="94">
                  <c:v>38.200000000000003</c:v>
                </c:pt>
                <c:pt idx="95">
                  <c:v>38.5</c:v>
                </c:pt>
                <c:pt idx="96">
                  <c:v>38.800000000000004</c:v>
                </c:pt>
                <c:pt idx="97">
                  <c:v>39.1</c:v>
                </c:pt>
                <c:pt idx="98">
                  <c:v>39.4</c:v>
                </c:pt>
                <c:pt idx="99">
                  <c:v>39.700000000000003</c:v>
                </c:pt>
                <c:pt idx="100">
                  <c:v>40</c:v>
                </c:pt>
              </c:numCache>
            </c:numRef>
          </c:xVal>
          <c:yVal>
            <c:numRef>
              <c:f>tunnelqtd!$J$1:$J$103</c:f>
              <c:numCache>
                <c:formatCode>0.00E+00</c:formatCode>
                <c:ptCount val="103"/>
                <c:pt idx="0">
                  <c:v>7.1820000000000513E-10</c:v>
                </c:pt>
                <c:pt idx="1">
                  <c:v>9.5260000000000744E-10</c:v>
                </c:pt>
                <c:pt idx="2">
                  <c:v>1.2530000000000074E-9</c:v>
                </c:pt>
                <c:pt idx="3">
                  <c:v>1.6330000000000125E-9</c:v>
                </c:pt>
                <c:pt idx="4">
                  <c:v>2.1220000000000144E-9</c:v>
                </c:pt>
                <c:pt idx="5">
                  <c:v>2.7630000000000257E-9</c:v>
                </c:pt>
                <c:pt idx="6">
                  <c:v>3.5850000000000268E-9</c:v>
                </c:pt>
                <c:pt idx="7">
                  <c:v>4.6140000000000174E-9</c:v>
                </c:pt>
                <c:pt idx="8">
                  <c:v>5.9210000000000452E-9</c:v>
                </c:pt>
                <c:pt idx="9">
                  <c:v>7.6320000000000497E-9</c:v>
                </c:pt>
                <c:pt idx="10">
                  <c:v>9.8600000000000847E-9</c:v>
                </c:pt>
                <c:pt idx="11">
                  <c:v>1.2660000000000088E-8</c:v>
                </c:pt>
                <c:pt idx="12">
                  <c:v>1.6110000000000093E-8</c:v>
                </c:pt>
                <c:pt idx="13">
                  <c:v>2.0470000000000179E-8</c:v>
                </c:pt>
                <c:pt idx="14">
                  <c:v>2.614000000000017E-8</c:v>
                </c:pt>
                <c:pt idx="15">
                  <c:v>3.3340000000000165E-8</c:v>
                </c:pt>
                <c:pt idx="16">
                  <c:v>4.2110000000000296E-8</c:v>
                </c:pt>
                <c:pt idx="17">
                  <c:v>5.2630000000000333E-8</c:v>
                </c:pt>
                <c:pt idx="18">
                  <c:v>6.5720000000000406E-8</c:v>
                </c:pt>
                <c:pt idx="19">
                  <c:v>8.2620000000000577E-8</c:v>
                </c:pt>
                <c:pt idx="20">
                  <c:v>1.0420000000000068E-7</c:v>
                </c:pt>
                <c:pt idx="21">
                  <c:v>1.3030000000000063E-7</c:v>
                </c:pt>
                <c:pt idx="22">
                  <c:v>1.60900000000001E-7</c:v>
                </c:pt>
                <c:pt idx="23">
                  <c:v>1.9760000000000137E-7</c:v>
                </c:pt>
                <c:pt idx="24">
                  <c:v>2.4400000000000144E-7</c:v>
                </c:pt>
                <c:pt idx="25">
                  <c:v>3.0390000000000129E-7</c:v>
                </c:pt>
                <c:pt idx="26">
                  <c:v>3.7820000000000226E-7</c:v>
                </c:pt>
                <c:pt idx="27">
                  <c:v>4.6470000000000145E-7</c:v>
                </c:pt>
                <c:pt idx="28">
                  <c:v>5.6230000000000191E-7</c:v>
                </c:pt>
                <c:pt idx="29">
                  <c:v>6.7640000000000275E-7</c:v>
                </c:pt>
                <c:pt idx="30">
                  <c:v>8.2050000000000436E-7</c:v>
                </c:pt>
                <c:pt idx="31">
                  <c:v>1.0090000000000034E-6</c:v>
                </c:pt>
                <c:pt idx="32">
                  <c:v>1.2470000000000043E-6</c:v>
                </c:pt>
                <c:pt idx="33">
                  <c:v>1.5240000000000073E-6</c:v>
                </c:pt>
                <c:pt idx="34">
                  <c:v>1.8250000000000081E-6</c:v>
                </c:pt>
                <c:pt idx="35">
                  <c:v>2.1480000000000119E-6</c:v>
                </c:pt>
                <c:pt idx="36">
                  <c:v>2.5220000000000086E-6</c:v>
                </c:pt>
                <c:pt idx="37">
                  <c:v>3.0070000000000167E-6</c:v>
                </c:pt>
                <c:pt idx="38">
                  <c:v>3.6610000000000184E-6</c:v>
                </c:pt>
                <c:pt idx="39">
                  <c:v>4.5080000000000193E-6</c:v>
                </c:pt>
                <c:pt idx="40">
                  <c:v>5.5060000000000274E-6</c:v>
                </c:pt>
                <c:pt idx="41">
                  <c:v>6.5660000000000274E-6</c:v>
                </c:pt>
                <c:pt idx="42">
                  <c:v>7.6070000000000247E-6</c:v>
                </c:pt>
                <c:pt idx="43">
                  <c:v>8.6320000000000268E-6</c:v>
                </c:pt>
                <c:pt idx="44">
                  <c:v>9.7790000000000363E-6</c:v>
                </c:pt>
                <c:pt idx="45">
                  <c:v>1.1320000000000069E-5</c:v>
                </c:pt>
                <c:pt idx="46">
                  <c:v>1.3570000000000055E-5</c:v>
                </c:pt>
                <c:pt idx="47">
                  <c:v>1.6760000000000087E-5</c:v>
                </c:pt>
                <c:pt idx="48">
                  <c:v>2.0900000000000074E-5</c:v>
                </c:pt>
                <c:pt idx="49">
                  <c:v>2.5690000000000101E-5</c:v>
                </c:pt>
                <c:pt idx="50">
                  <c:v>3.06000000000001E-5</c:v>
                </c:pt>
                <c:pt idx="51">
                  <c:v>3.5020000000000109E-5</c:v>
                </c:pt>
                <c:pt idx="52">
                  <c:v>3.8520000000000011E-5</c:v>
                </c:pt>
                <c:pt idx="53">
                  <c:v>4.1070000000000012E-5</c:v>
                </c:pt>
                <c:pt idx="54">
                  <c:v>4.3279999999999999E-5</c:v>
                </c:pt>
                <c:pt idx="55">
                  <c:v>4.6420000000000033E-5</c:v>
                </c:pt>
                <c:pt idx="56">
                  <c:v>5.2340000000000193E-5</c:v>
                </c:pt>
                <c:pt idx="57">
                  <c:v>6.3170000000000034E-5</c:v>
                </c:pt>
                <c:pt idx="58">
                  <c:v>8.1030000000000246E-5</c:v>
                </c:pt>
                <c:pt idx="59">
                  <c:v>1.0760000000000047E-4</c:v>
                </c:pt>
                <c:pt idx="60">
                  <c:v>1.4370000000000005E-4</c:v>
                </c:pt>
                <c:pt idx="61">
                  <c:v>1.8950000000000068E-4</c:v>
                </c:pt>
                <c:pt idx="62">
                  <c:v>2.4380000000000002E-4</c:v>
                </c:pt>
                <c:pt idx="63">
                  <c:v>3.0460000000000052E-4</c:v>
                </c:pt>
                <c:pt idx="64">
                  <c:v>3.6920000000000052E-4</c:v>
                </c:pt>
                <c:pt idx="65">
                  <c:v>4.3440000000000004E-4</c:v>
                </c:pt>
                <c:pt idx="66">
                  <c:v>4.9700000000000243E-4</c:v>
                </c:pt>
                <c:pt idx="67">
                  <c:v>5.5390000000000224E-4</c:v>
                </c:pt>
                <c:pt idx="68">
                  <c:v>6.0249999999999995E-4</c:v>
                </c:pt>
                <c:pt idx="69">
                  <c:v>6.4080000000000224E-4</c:v>
                </c:pt>
                <c:pt idx="70">
                  <c:v>6.6750000000000175E-4</c:v>
                </c:pt>
                <c:pt idx="71">
                  <c:v>6.8210000000000124E-4</c:v>
                </c:pt>
                <c:pt idx="72">
                  <c:v>6.8470000000000033E-4</c:v>
                </c:pt>
                <c:pt idx="73">
                  <c:v>6.7620000000000104E-4</c:v>
                </c:pt>
                <c:pt idx="74">
                  <c:v>6.5780000000000244E-4</c:v>
                </c:pt>
                <c:pt idx="75">
                  <c:v>6.3080000000000124E-4</c:v>
                </c:pt>
                <c:pt idx="76">
                  <c:v>5.9710000000000329E-4</c:v>
                </c:pt>
                <c:pt idx="77">
                  <c:v>5.5840000000000013E-4</c:v>
                </c:pt>
                <c:pt idx="78">
                  <c:v>5.1619999999999997E-4</c:v>
                </c:pt>
                <c:pt idx="79">
                  <c:v>4.7210000000000134E-4</c:v>
                </c:pt>
                <c:pt idx="80">
                  <c:v>4.2760000000000194E-4</c:v>
                </c:pt>
                <c:pt idx="81">
                  <c:v>3.836E-4</c:v>
                </c:pt>
                <c:pt idx="82">
                  <c:v>3.4110000000000011E-4</c:v>
                </c:pt>
                <c:pt idx="83">
                  <c:v>3.0090000000000081E-4</c:v>
                </c:pt>
                <c:pt idx="84">
                  <c:v>2.6330000000000087E-4</c:v>
                </c:pt>
                <c:pt idx="85">
                  <c:v>2.2870000000000125E-4</c:v>
                </c:pt>
                <c:pt idx="86">
                  <c:v>1.97200000000001E-4</c:v>
                </c:pt>
                <c:pt idx="87">
                  <c:v>1.6900000000000077E-4</c:v>
                </c:pt>
                <c:pt idx="88">
                  <c:v>1.4390000000000003E-4</c:v>
                </c:pt>
                <c:pt idx="89">
                  <c:v>1.2170000000000003E-4</c:v>
                </c:pt>
                <c:pt idx="90">
                  <c:v>1.0240000000000036E-4</c:v>
                </c:pt>
                <c:pt idx="91">
                  <c:v>8.5630000000000398E-5</c:v>
                </c:pt>
                <c:pt idx="92">
                  <c:v>7.1229999999999994E-5</c:v>
                </c:pt>
                <c:pt idx="93">
                  <c:v>5.8940000000000103E-5</c:v>
                </c:pt>
                <c:pt idx="94">
                  <c:v>4.8530000000000133E-5</c:v>
                </c:pt>
                <c:pt idx="95">
                  <c:v>3.9760000000000012E-5</c:v>
                </c:pt>
                <c:pt idx="96">
                  <c:v>3.2410000000000173E-5</c:v>
                </c:pt>
                <c:pt idx="97">
                  <c:v>2.6300000000000094E-5</c:v>
                </c:pt>
                <c:pt idx="98">
                  <c:v>2.1240000000000108E-5</c:v>
                </c:pt>
                <c:pt idx="99">
                  <c:v>1.7079999999999999E-5</c:v>
                </c:pt>
                <c:pt idx="100">
                  <c:v>1.3680000000000071E-5</c:v>
                </c:pt>
              </c:numCache>
            </c:numRef>
          </c:yVal>
          <c:smooth val="1"/>
        </c:ser>
        <c:ser>
          <c:idx val="7"/>
          <c:order val="7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tunnelqtd!$I$1:$I$103</c:f>
              <c:numCache>
                <c:formatCode>General</c:formatCode>
                <c:ptCount val="103"/>
                <c:pt idx="0">
                  <c:v>10</c:v>
                </c:pt>
                <c:pt idx="1">
                  <c:v>10.3</c:v>
                </c:pt>
                <c:pt idx="2">
                  <c:v>10.6</c:v>
                </c:pt>
                <c:pt idx="3">
                  <c:v>10.9</c:v>
                </c:pt>
                <c:pt idx="4">
                  <c:v>11.2</c:v>
                </c:pt>
                <c:pt idx="5">
                  <c:v>11.5</c:v>
                </c:pt>
                <c:pt idx="6">
                  <c:v>11.8</c:v>
                </c:pt>
                <c:pt idx="7">
                  <c:v>12.1</c:v>
                </c:pt>
                <c:pt idx="8">
                  <c:v>12.4</c:v>
                </c:pt>
                <c:pt idx="9">
                  <c:v>12.7</c:v>
                </c:pt>
                <c:pt idx="10">
                  <c:v>13</c:v>
                </c:pt>
                <c:pt idx="11">
                  <c:v>13.3</c:v>
                </c:pt>
                <c:pt idx="12">
                  <c:v>13.6</c:v>
                </c:pt>
                <c:pt idx="13">
                  <c:v>13.9</c:v>
                </c:pt>
                <c:pt idx="14">
                  <c:v>14.2</c:v>
                </c:pt>
                <c:pt idx="15">
                  <c:v>14.5</c:v>
                </c:pt>
                <c:pt idx="16">
                  <c:v>14.8</c:v>
                </c:pt>
                <c:pt idx="17">
                  <c:v>15.1</c:v>
                </c:pt>
                <c:pt idx="18">
                  <c:v>15.4</c:v>
                </c:pt>
                <c:pt idx="19">
                  <c:v>15.7</c:v>
                </c:pt>
                <c:pt idx="20">
                  <c:v>16</c:v>
                </c:pt>
                <c:pt idx="21">
                  <c:v>16.3</c:v>
                </c:pt>
                <c:pt idx="22">
                  <c:v>16.600000000000001</c:v>
                </c:pt>
                <c:pt idx="23">
                  <c:v>16.899999999999999</c:v>
                </c:pt>
                <c:pt idx="24">
                  <c:v>17.2</c:v>
                </c:pt>
                <c:pt idx="25">
                  <c:v>17.5</c:v>
                </c:pt>
                <c:pt idx="26">
                  <c:v>17.8</c:v>
                </c:pt>
                <c:pt idx="27">
                  <c:v>18.100000000000001</c:v>
                </c:pt>
                <c:pt idx="28">
                  <c:v>18.399999999999999</c:v>
                </c:pt>
                <c:pt idx="29">
                  <c:v>18.7</c:v>
                </c:pt>
                <c:pt idx="30">
                  <c:v>19</c:v>
                </c:pt>
                <c:pt idx="31">
                  <c:v>19.3</c:v>
                </c:pt>
                <c:pt idx="32">
                  <c:v>19.600000000000001</c:v>
                </c:pt>
                <c:pt idx="33">
                  <c:v>19.899999999999999</c:v>
                </c:pt>
                <c:pt idx="34">
                  <c:v>20.2</c:v>
                </c:pt>
                <c:pt idx="35">
                  <c:v>20.5</c:v>
                </c:pt>
                <c:pt idx="36">
                  <c:v>20.8</c:v>
                </c:pt>
                <c:pt idx="37">
                  <c:v>21.1</c:v>
                </c:pt>
                <c:pt idx="38">
                  <c:v>21.4</c:v>
                </c:pt>
                <c:pt idx="39">
                  <c:v>21.7</c:v>
                </c:pt>
                <c:pt idx="40">
                  <c:v>22</c:v>
                </c:pt>
                <c:pt idx="41">
                  <c:v>22.3</c:v>
                </c:pt>
                <c:pt idx="42">
                  <c:v>22.6</c:v>
                </c:pt>
                <c:pt idx="43">
                  <c:v>22.9</c:v>
                </c:pt>
                <c:pt idx="44">
                  <c:v>23.2</c:v>
                </c:pt>
                <c:pt idx="45">
                  <c:v>23.5</c:v>
                </c:pt>
                <c:pt idx="46">
                  <c:v>23.8</c:v>
                </c:pt>
                <c:pt idx="47">
                  <c:v>24.1</c:v>
                </c:pt>
                <c:pt idx="48">
                  <c:v>24.4</c:v>
                </c:pt>
                <c:pt idx="49">
                  <c:v>24.7</c:v>
                </c:pt>
                <c:pt idx="50">
                  <c:v>25</c:v>
                </c:pt>
                <c:pt idx="51">
                  <c:v>25.3</c:v>
                </c:pt>
                <c:pt idx="52">
                  <c:v>25.6</c:v>
                </c:pt>
                <c:pt idx="53">
                  <c:v>25.9</c:v>
                </c:pt>
                <c:pt idx="54">
                  <c:v>26.2</c:v>
                </c:pt>
                <c:pt idx="55">
                  <c:v>26.5</c:v>
                </c:pt>
                <c:pt idx="56">
                  <c:v>26.8</c:v>
                </c:pt>
                <c:pt idx="57">
                  <c:v>27.1</c:v>
                </c:pt>
                <c:pt idx="58">
                  <c:v>27.4</c:v>
                </c:pt>
                <c:pt idx="59">
                  <c:v>27.7</c:v>
                </c:pt>
                <c:pt idx="60">
                  <c:v>28</c:v>
                </c:pt>
                <c:pt idx="61">
                  <c:v>28.3</c:v>
                </c:pt>
                <c:pt idx="62">
                  <c:v>28.6</c:v>
                </c:pt>
                <c:pt idx="63">
                  <c:v>28.9</c:v>
                </c:pt>
                <c:pt idx="64">
                  <c:v>29.2</c:v>
                </c:pt>
                <c:pt idx="65">
                  <c:v>29.5</c:v>
                </c:pt>
                <c:pt idx="66">
                  <c:v>29.8</c:v>
                </c:pt>
                <c:pt idx="67">
                  <c:v>30.1</c:v>
                </c:pt>
                <c:pt idx="68">
                  <c:v>30.4</c:v>
                </c:pt>
                <c:pt idx="69">
                  <c:v>30.7</c:v>
                </c:pt>
                <c:pt idx="70">
                  <c:v>31</c:v>
                </c:pt>
                <c:pt idx="71">
                  <c:v>31.3</c:v>
                </c:pt>
                <c:pt idx="72">
                  <c:v>31.6</c:v>
                </c:pt>
                <c:pt idx="73">
                  <c:v>31.9</c:v>
                </c:pt>
                <c:pt idx="74">
                  <c:v>32.200000000000003</c:v>
                </c:pt>
                <c:pt idx="75">
                  <c:v>32.5</c:v>
                </c:pt>
                <c:pt idx="76">
                  <c:v>32.800000000000004</c:v>
                </c:pt>
                <c:pt idx="77">
                  <c:v>33.1</c:v>
                </c:pt>
                <c:pt idx="78">
                  <c:v>33.4</c:v>
                </c:pt>
                <c:pt idx="79">
                  <c:v>33.700000000000003</c:v>
                </c:pt>
                <c:pt idx="80">
                  <c:v>34</c:v>
                </c:pt>
                <c:pt idx="81">
                  <c:v>34.300000000000004</c:v>
                </c:pt>
                <c:pt idx="82">
                  <c:v>34.6</c:v>
                </c:pt>
                <c:pt idx="83">
                  <c:v>34.9</c:v>
                </c:pt>
                <c:pt idx="84">
                  <c:v>35.200000000000003</c:v>
                </c:pt>
                <c:pt idx="85">
                  <c:v>35.5</c:v>
                </c:pt>
                <c:pt idx="86">
                  <c:v>35.800000000000004</c:v>
                </c:pt>
                <c:pt idx="87">
                  <c:v>36.1</c:v>
                </c:pt>
                <c:pt idx="88">
                  <c:v>36.4</c:v>
                </c:pt>
                <c:pt idx="89">
                  <c:v>36.700000000000003</c:v>
                </c:pt>
                <c:pt idx="90">
                  <c:v>37</c:v>
                </c:pt>
                <c:pt idx="91">
                  <c:v>37.300000000000004</c:v>
                </c:pt>
                <c:pt idx="92">
                  <c:v>37.6</c:v>
                </c:pt>
                <c:pt idx="93">
                  <c:v>37.9</c:v>
                </c:pt>
                <c:pt idx="94">
                  <c:v>38.200000000000003</c:v>
                </c:pt>
                <c:pt idx="95">
                  <c:v>38.5</c:v>
                </c:pt>
                <c:pt idx="96">
                  <c:v>38.800000000000004</c:v>
                </c:pt>
                <c:pt idx="97">
                  <c:v>39.1</c:v>
                </c:pt>
                <c:pt idx="98">
                  <c:v>39.4</c:v>
                </c:pt>
                <c:pt idx="99">
                  <c:v>39.700000000000003</c:v>
                </c:pt>
                <c:pt idx="100">
                  <c:v>40</c:v>
                </c:pt>
              </c:numCache>
            </c:numRef>
          </c:xVal>
          <c:yVal>
            <c:numRef>
              <c:f>tunnelqtd!$K$1:$K$103</c:f>
              <c:numCache>
                <c:formatCode>0.00E+00</c:formatCode>
                <c:ptCount val="103"/>
                <c:pt idx="0">
                  <c:v>4.5862600000000524E-10</c:v>
                </c:pt>
                <c:pt idx="1">
                  <c:v>6.0694000000000463E-10</c:v>
                </c:pt>
                <c:pt idx="2">
                  <c:v>8.0087500000000536E-10</c:v>
                </c:pt>
                <c:pt idx="3">
                  <c:v>1.0536600000000048E-9</c:v>
                </c:pt>
                <c:pt idx="4">
                  <c:v>1.3823700000000118E-9</c:v>
                </c:pt>
                <c:pt idx="5">
                  <c:v>1.8083200000000124E-9</c:v>
                </c:pt>
                <c:pt idx="6">
                  <c:v>2.3587600000000139E-9</c:v>
                </c:pt>
                <c:pt idx="7">
                  <c:v>3.0680100000000249E-9</c:v>
                </c:pt>
                <c:pt idx="8">
                  <c:v>3.9792400000000223E-9</c:v>
                </c:pt>
                <c:pt idx="9">
                  <c:v>5.1466000000000418E-9</c:v>
                </c:pt>
                <c:pt idx="10">
                  <c:v>6.6378100000000342E-9</c:v>
                </c:pt>
                <c:pt idx="11">
                  <c:v>8.5373000000000268E-9</c:v>
                </c:pt>
                <c:pt idx="12">
                  <c:v>1.0950100000000084E-8</c:v>
                </c:pt>
                <c:pt idx="13">
                  <c:v>1.4006100000000081E-8</c:v>
                </c:pt>
                <c:pt idx="14">
                  <c:v>1.7866100000000134E-8</c:v>
                </c:pt>
                <c:pt idx="15">
                  <c:v>2.2728000000000113E-8</c:v>
                </c:pt>
                <c:pt idx="16">
                  <c:v>2.8835100000000224E-8</c:v>
                </c:pt>
                <c:pt idx="17">
                  <c:v>3.6485200000000294E-8</c:v>
                </c:pt>
                <c:pt idx="18">
                  <c:v>4.6042000000000241E-8</c:v>
                </c:pt>
                <c:pt idx="19">
                  <c:v>5.7948800000000246E-8</c:v>
                </c:pt>
                <c:pt idx="20">
                  <c:v>7.2744700000000481E-8</c:v>
                </c:pt>
                <c:pt idx="21">
                  <c:v>9.1079900000000463E-8</c:v>
                </c:pt>
                <c:pt idx="22">
                  <c:v>1.1374200000000048E-7</c:v>
                </c:pt>
                <c:pt idx="23">
                  <c:v>1.4168000000000054E-7</c:v>
                </c:pt>
                <c:pt idx="24">
                  <c:v>1.7603300000000093E-7</c:v>
                </c:pt>
                <c:pt idx="25">
                  <c:v>2.1816600000000113E-7</c:v>
                </c:pt>
                <c:pt idx="26">
                  <c:v>2.6970700000000166E-7</c:v>
                </c:pt>
                <c:pt idx="27">
                  <c:v>3.3260200000000159E-7</c:v>
                </c:pt>
                <c:pt idx="28">
                  <c:v>4.0918500000000222E-7</c:v>
                </c:pt>
                <c:pt idx="29">
                  <c:v>5.0217300000000204E-7</c:v>
                </c:pt>
                <c:pt idx="30">
                  <c:v>6.1482500000000347E-7</c:v>
                </c:pt>
                <c:pt idx="31">
                  <c:v>7.5098000000000462E-7</c:v>
                </c:pt>
                <c:pt idx="32">
                  <c:v>9.1516000000000497E-7</c:v>
                </c:pt>
                <c:pt idx="33">
                  <c:v>1.112680000000007E-6</c:v>
                </c:pt>
                <c:pt idx="34">
                  <c:v>1.3501600000000072E-6</c:v>
                </c:pt>
                <c:pt idx="35">
                  <c:v>1.6337400000000078E-6</c:v>
                </c:pt>
                <c:pt idx="36">
                  <c:v>1.9733000000000117E-6</c:v>
                </c:pt>
                <c:pt idx="37">
                  <c:v>2.3782400000000002E-6</c:v>
                </c:pt>
                <c:pt idx="38">
                  <c:v>2.8602900000000137E-6</c:v>
                </c:pt>
                <c:pt idx="39">
                  <c:v>3.4330400000000108E-6</c:v>
                </c:pt>
                <c:pt idx="40">
                  <c:v>4.112260000000018E-6</c:v>
                </c:pt>
                <c:pt idx="41">
                  <c:v>4.9163400000000331E-6</c:v>
                </c:pt>
                <c:pt idx="42">
                  <c:v>5.8666000000000261E-6</c:v>
                </c:pt>
                <c:pt idx="43">
                  <c:v>6.2162900000000409E-6</c:v>
                </c:pt>
                <c:pt idx="44">
                  <c:v>6.8823200000000329E-6</c:v>
                </c:pt>
                <c:pt idx="45">
                  <c:v>8.2851000000000268E-6</c:v>
                </c:pt>
                <c:pt idx="46">
                  <c:v>1.0818800000000043E-5</c:v>
                </c:pt>
                <c:pt idx="47">
                  <c:v>1.4620000000000055E-5</c:v>
                </c:pt>
                <c:pt idx="48">
                  <c:v>1.9439700000000091E-5</c:v>
                </c:pt>
                <c:pt idx="49">
                  <c:v>2.4641600000000113E-5</c:v>
                </c:pt>
                <c:pt idx="50">
                  <c:v>2.9348499999999999E-5</c:v>
                </c:pt>
                <c:pt idx="51">
                  <c:v>3.2704100000000126E-5</c:v>
                </c:pt>
                <c:pt idx="52">
                  <c:v>3.4191600000000108E-5</c:v>
                </c:pt>
                <c:pt idx="53">
                  <c:v>3.3916399999999999E-5</c:v>
                </c:pt>
                <c:pt idx="54">
                  <c:v>3.2782600000000122E-5</c:v>
                </c:pt>
                <c:pt idx="55">
                  <c:v>3.2513300000000189E-5</c:v>
                </c:pt>
                <c:pt idx="56">
                  <c:v>3.5517200000000162E-5</c:v>
                </c:pt>
                <c:pt idx="57">
                  <c:v>4.4627100000000032E-5</c:v>
                </c:pt>
                <c:pt idx="58">
                  <c:v>6.2778500000000212E-5</c:v>
                </c:pt>
                <c:pt idx="59">
                  <c:v>9.2695800000000523E-5</c:v>
                </c:pt>
                <c:pt idx="60">
                  <c:v>1.3664000000000053E-4</c:v>
                </c:pt>
                <c:pt idx="61">
                  <c:v>1.962610000000009E-4</c:v>
                </c:pt>
                <c:pt idx="62">
                  <c:v>2.7261900000000118E-4</c:v>
                </c:pt>
                <c:pt idx="63">
                  <c:v>3.6626900000000126E-4</c:v>
                </c:pt>
                <c:pt idx="64">
                  <c:v>4.2895300000000123E-4</c:v>
                </c:pt>
                <c:pt idx="65">
                  <c:v>5.1199800000000016E-4</c:v>
                </c:pt>
                <c:pt idx="66">
                  <c:v>5.9643000000000033E-4</c:v>
                </c:pt>
                <c:pt idx="67">
                  <c:v>6.7998200000000248E-4</c:v>
                </c:pt>
                <c:pt idx="68">
                  <c:v>7.5835900000000228E-4</c:v>
                </c:pt>
                <c:pt idx="69">
                  <c:v>8.2108700000000018E-4</c:v>
                </c:pt>
                <c:pt idx="70">
                  <c:v>8.263820000000004E-4</c:v>
                </c:pt>
                <c:pt idx="71">
                  <c:v>6.3429899999999995E-4</c:v>
                </c:pt>
                <c:pt idx="72">
                  <c:v>6.501260000000038E-4</c:v>
                </c:pt>
                <c:pt idx="73">
                  <c:v>6.6235100000000004E-4</c:v>
                </c:pt>
                <c:pt idx="74">
                  <c:v>6.6890300000000162E-4</c:v>
                </c:pt>
                <c:pt idx="75">
                  <c:v>6.6832100000000134E-4</c:v>
                </c:pt>
                <c:pt idx="76">
                  <c:v>6.5977899999999999E-4</c:v>
                </c:pt>
                <c:pt idx="77">
                  <c:v>6.4313600000000422E-4</c:v>
                </c:pt>
                <c:pt idx="78">
                  <c:v>6.1878400000000004E-4</c:v>
                </c:pt>
                <c:pt idx="79">
                  <c:v>6.0329000000000014E-4</c:v>
                </c:pt>
                <c:pt idx="80">
                  <c:v>5.6253300000000004E-4</c:v>
                </c:pt>
                <c:pt idx="81">
                  <c:v>5.1025700000000007E-4</c:v>
                </c:pt>
                <c:pt idx="82">
                  <c:v>4.2865400000000173E-4</c:v>
                </c:pt>
                <c:pt idx="83">
                  <c:v>3.5620000000000085E-4</c:v>
                </c:pt>
                <c:pt idx="84">
                  <c:v>2.9351000000000052E-4</c:v>
                </c:pt>
                <c:pt idx="85">
                  <c:v>2.4055200000000081E-4</c:v>
                </c:pt>
                <c:pt idx="86">
                  <c:v>1.9677700000000068E-4</c:v>
                </c:pt>
                <c:pt idx="87">
                  <c:v>1.6126600000000051E-4</c:v>
                </c:pt>
                <c:pt idx="88">
                  <c:v>1.3286900000000003E-4</c:v>
                </c:pt>
                <c:pt idx="89">
                  <c:v>1.1034300000000001E-4</c:v>
                </c:pt>
                <c:pt idx="90">
                  <c:v>9.2463400000000027E-5</c:v>
                </c:pt>
                <c:pt idx="91">
                  <c:v>7.8119500000000227E-5</c:v>
                </c:pt>
                <c:pt idx="92">
                  <c:v>6.6373600000000309E-5</c:v>
                </c:pt>
                <c:pt idx="93">
                  <c:v>5.6502900000000201E-5</c:v>
                </c:pt>
                <c:pt idx="94">
                  <c:v>4.7951500000000024E-5</c:v>
                </c:pt>
                <c:pt idx="95">
                  <c:v>4.0443600000000163E-5</c:v>
                </c:pt>
                <c:pt idx="96">
                  <c:v>3.3755800000000108E-5</c:v>
                </c:pt>
                <c:pt idx="97">
                  <c:v>2.7820400000000094E-5</c:v>
                </c:pt>
                <c:pt idx="98">
                  <c:v>2.2616300000000134E-5</c:v>
                </c:pt>
                <c:pt idx="99">
                  <c:v>1.8140000000000087E-5</c:v>
                </c:pt>
                <c:pt idx="100">
                  <c:v>1.4378200000000001E-5</c:v>
                </c:pt>
              </c:numCache>
            </c:numRef>
          </c:yVal>
          <c:smooth val="1"/>
        </c:ser>
        <c:ser>
          <c:idx val="8"/>
          <c:order val="8"/>
          <c:spPr>
            <a:ln>
              <a:solidFill>
                <a:srgbClr val="00B050"/>
              </a:solidFill>
              <a:prstDash val="dash"/>
            </a:ln>
          </c:spPr>
          <c:marker>
            <c:symbol val="none"/>
          </c:marker>
          <c:xVal>
            <c:numRef>
              <c:f>tunnelqtd!$I$1:$I$103</c:f>
              <c:numCache>
                <c:formatCode>General</c:formatCode>
                <c:ptCount val="103"/>
                <c:pt idx="0">
                  <c:v>10</c:v>
                </c:pt>
                <c:pt idx="1">
                  <c:v>10.3</c:v>
                </c:pt>
                <c:pt idx="2">
                  <c:v>10.6</c:v>
                </c:pt>
                <c:pt idx="3">
                  <c:v>10.9</c:v>
                </c:pt>
                <c:pt idx="4">
                  <c:v>11.2</c:v>
                </c:pt>
                <c:pt idx="5">
                  <c:v>11.5</c:v>
                </c:pt>
                <c:pt idx="6">
                  <c:v>11.8</c:v>
                </c:pt>
                <c:pt idx="7">
                  <c:v>12.1</c:v>
                </c:pt>
                <c:pt idx="8">
                  <c:v>12.4</c:v>
                </c:pt>
                <c:pt idx="9">
                  <c:v>12.7</c:v>
                </c:pt>
                <c:pt idx="10">
                  <c:v>13</c:v>
                </c:pt>
                <c:pt idx="11">
                  <c:v>13.3</c:v>
                </c:pt>
                <c:pt idx="12">
                  <c:v>13.6</c:v>
                </c:pt>
                <c:pt idx="13">
                  <c:v>13.9</c:v>
                </c:pt>
                <c:pt idx="14">
                  <c:v>14.2</c:v>
                </c:pt>
                <c:pt idx="15">
                  <c:v>14.5</c:v>
                </c:pt>
                <c:pt idx="16">
                  <c:v>14.8</c:v>
                </c:pt>
                <c:pt idx="17">
                  <c:v>15.1</c:v>
                </c:pt>
                <c:pt idx="18">
                  <c:v>15.4</c:v>
                </c:pt>
                <c:pt idx="19">
                  <c:v>15.7</c:v>
                </c:pt>
                <c:pt idx="20">
                  <c:v>16</c:v>
                </c:pt>
                <c:pt idx="21">
                  <c:v>16.3</c:v>
                </c:pt>
                <c:pt idx="22">
                  <c:v>16.600000000000001</c:v>
                </c:pt>
                <c:pt idx="23">
                  <c:v>16.899999999999999</c:v>
                </c:pt>
                <c:pt idx="24">
                  <c:v>17.2</c:v>
                </c:pt>
                <c:pt idx="25">
                  <c:v>17.5</c:v>
                </c:pt>
                <c:pt idx="26">
                  <c:v>17.8</c:v>
                </c:pt>
                <c:pt idx="27">
                  <c:v>18.100000000000001</c:v>
                </c:pt>
                <c:pt idx="28">
                  <c:v>18.399999999999999</c:v>
                </c:pt>
                <c:pt idx="29">
                  <c:v>18.7</c:v>
                </c:pt>
                <c:pt idx="30">
                  <c:v>19</c:v>
                </c:pt>
                <c:pt idx="31">
                  <c:v>19.3</c:v>
                </c:pt>
                <c:pt idx="32">
                  <c:v>19.600000000000001</c:v>
                </c:pt>
                <c:pt idx="33">
                  <c:v>19.899999999999999</c:v>
                </c:pt>
                <c:pt idx="34">
                  <c:v>20.2</c:v>
                </c:pt>
                <c:pt idx="35">
                  <c:v>20.5</c:v>
                </c:pt>
                <c:pt idx="36">
                  <c:v>20.8</c:v>
                </c:pt>
                <c:pt idx="37">
                  <c:v>21.1</c:v>
                </c:pt>
                <c:pt idx="38">
                  <c:v>21.4</c:v>
                </c:pt>
                <c:pt idx="39">
                  <c:v>21.7</c:v>
                </c:pt>
                <c:pt idx="40">
                  <c:v>22</c:v>
                </c:pt>
                <c:pt idx="41">
                  <c:v>22.3</c:v>
                </c:pt>
                <c:pt idx="42">
                  <c:v>22.6</c:v>
                </c:pt>
                <c:pt idx="43">
                  <c:v>22.9</c:v>
                </c:pt>
                <c:pt idx="44">
                  <c:v>23.2</c:v>
                </c:pt>
                <c:pt idx="45">
                  <c:v>23.5</c:v>
                </c:pt>
                <c:pt idx="46">
                  <c:v>23.8</c:v>
                </c:pt>
                <c:pt idx="47">
                  <c:v>24.1</c:v>
                </c:pt>
                <c:pt idx="48">
                  <c:v>24.4</c:v>
                </c:pt>
                <c:pt idx="49">
                  <c:v>24.7</c:v>
                </c:pt>
                <c:pt idx="50">
                  <c:v>25</c:v>
                </c:pt>
                <c:pt idx="51">
                  <c:v>25.3</c:v>
                </c:pt>
                <c:pt idx="52">
                  <c:v>25.6</c:v>
                </c:pt>
                <c:pt idx="53">
                  <c:v>25.9</c:v>
                </c:pt>
                <c:pt idx="54">
                  <c:v>26.2</c:v>
                </c:pt>
                <c:pt idx="55">
                  <c:v>26.5</c:v>
                </c:pt>
                <c:pt idx="56">
                  <c:v>26.8</c:v>
                </c:pt>
                <c:pt idx="57">
                  <c:v>27.1</c:v>
                </c:pt>
                <c:pt idx="58">
                  <c:v>27.4</c:v>
                </c:pt>
                <c:pt idx="59">
                  <c:v>27.7</c:v>
                </c:pt>
                <c:pt idx="60">
                  <c:v>28</c:v>
                </c:pt>
                <c:pt idx="61">
                  <c:v>28.3</c:v>
                </c:pt>
                <c:pt idx="62">
                  <c:v>28.6</c:v>
                </c:pt>
                <c:pt idx="63">
                  <c:v>28.9</c:v>
                </c:pt>
                <c:pt idx="64">
                  <c:v>29.2</c:v>
                </c:pt>
                <c:pt idx="65">
                  <c:v>29.5</c:v>
                </c:pt>
                <c:pt idx="66">
                  <c:v>29.8</c:v>
                </c:pt>
                <c:pt idx="67">
                  <c:v>30.1</c:v>
                </c:pt>
                <c:pt idx="68">
                  <c:v>30.4</c:v>
                </c:pt>
                <c:pt idx="69">
                  <c:v>30.7</c:v>
                </c:pt>
                <c:pt idx="70">
                  <c:v>31</c:v>
                </c:pt>
                <c:pt idx="71">
                  <c:v>31.3</c:v>
                </c:pt>
                <c:pt idx="72">
                  <c:v>31.6</c:v>
                </c:pt>
                <c:pt idx="73">
                  <c:v>31.9</c:v>
                </c:pt>
                <c:pt idx="74">
                  <c:v>32.200000000000003</c:v>
                </c:pt>
                <c:pt idx="75">
                  <c:v>32.5</c:v>
                </c:pt>
                <c:pt idx="76">
                  <c:v>32.800000000000004</c:v>
                </c:pt>
                <c:pt idx="77">
                  <c:v>33.1</c:v>
                </c:pt>
                <c:pt idx="78">
                  <c:v>33.4</c:v>
                </c:pt>
                <c:pt idx="79">
                  <c:v>33.700000000000003</c:v>
                </c:pt>
                <c:pt idx="80">
                  <c:v>34</c:v>
                </c:pt>
                <c:pt idx="81">
                  <c:v>34.300000000000004</c:v>
                </c:pt>
                <c:pt idx="82">
                  <c:v>34.6</c:v>
                </c:pt>
                <c:pt idx="83">
                  <c:v>34.9</c:v>
                </c:pt>
                <c:pt idx="84">
                  <c:v>35.200000000000003</c:v>
                </c:pt>
                <c:pt idx="85">
                  <c:v>35.5</c:v>
                </c:pt>
                <c:pt idx="86">
                  <c:v>35.800000000000004</c:v>
                </c:pt>
                <c:pt idx="87">
                  <c:v>36.1</c:v>
                </c:pt>
                <c:pt idx="88">
                  <c:v>36.4</c:v>
                </c:pt>
                <c:pt idx="89">
                  <c:v>36.700000000000003</c:v>
                </c:pt>
                <c:pt idx="90">
                  <c:v>37</c:v>
                </c:pt>
                <c:pt idx="91">
                  <c:v>37.300000000000004</c:v>
                </c:pt>
                <c:pt idx="92">
                  <c:v>37.6</c:v>
                </c:pt>
                <c:pt idx="93">
                  <c:v>37.9</c:v>
                </c:pt>
                <c:pt idx="94">
                  <c:v>38.200000000000003</c:v>
                </c:pt>
                <c:pt idx="95">
                  <c:v>38.5</c:v>
                </c:pt>
                <c:pt idx="96">
                  <c:v>38.800000000000004</c:v>
                </c:pt>
                <c:pt idx="97">
                  <c:v>39.1</c:v>
                </c:pt>
                <c:pt idx="98">
                  <c:v>39.4</c:v>
                </c:pt>
                <c:pt idx="99">
                  <c:v>39.700000000000003</c:v>
                </c:pt>
                <c:pt idx="100">
                  <c:v>40</c:v>
                </c:pt>
              </c:numCache>
            </c:numRef>
          </c:xVal>
          <c:yVal>
            <c:numRef>
              <c:f>tunnelqtd!$L$1:$L$103</c:f>
              <c:numCache>
                <c:formatCode>0.00E+00</c:formatCode>
                <c:ptCount val="103"/>
                <c:pt idx="0">
                  <c:v>4.5862600000000524E-10</c:v>
                </c:pt>
                <c:pt idx="1">
                  <c:v>6.0694000000000463E-10</c:v>
                </c:pt>
                <c:pt idx="2">
                  <c:v>8.0087500000000536E-10</c:v>
                </c:pt>
                <c:pt idx="3">
                  <c:v>1.0536600000000048E-9</c:v>
                </c:pt>
                <c:pt idx="4">
                  <c:v>1.3823700000000118E-9</c:v>
                </c:pt>
                <c:pt idx="5">
                  <c:v>1.8083200000000124E-9</c:v>
                </c:pt>
                <c:pt idx="6">
                  <c:v>2.3587600000000139E-9</c:v>
                </c:pt>
                <c:pt idx="7">
                  <c:v>3.0680100000000249E-9</c:v>
                </c:pt>
                <c:pt idx="8">
                  <c:v>3.9792400000000223E-9</c:v>
                </c:pt>
                <c:pt idx="9">
                  <c:v>5.1466000000000418E-9</c:v>
                </c:pt>
                <c:pt idx="10">
                  <c:v>6.6378100000000342E-9</c:v>
                </c:pt>
                <c:pt idx="11">
                  <c:v>8.5373000000000268E-9</c:v>
                </c:pt>
                <c:pt idx="12">
                  <c:v>1.0950100000000084E-8</c:v>
                </c:pt>
                <c:pt idx="13">
                  <c:v>1.4006100000000081E-8</c:v>
                </c:pt>
                <c:pt idx="14">
                  <c:v>1.7866100000000134E-8</c:v>
                </c:pt>
                <c:pt idx="15">
                  <c:v>2.2728000000000113E-8</c:v>
                </c:pt>
                <c:pt idx="16">
                  <c:v>2.8835100000000224E-8</c:v>
                </c:pt>
                <c:pt idx="17">
                  <c:v>3.6485200000000294E-8</c:v>
                </c:pt>
                <c:pt idx="18">
                  <c:v>4.6042000000000241E-8</c:v>
                </c:pt>
                <c:pt idx="19">
                  <c:v>5.7948800000000246E-8</c:v>
                </c:pt>
                <c:pt idx="20">
                  <c:v>7.2744700000000481E-8</c:v>
                </c:pt>
                <c:pt idx="21">
                  <c:v>9.1079900000000463E-8</c:v>
                </c:pt>
                <c:pt idx="22">
                  <c:v>1.1374200000000048E-7</c:v>
                </c:pt>
                <c:pt idx="23">
                  <c:v>1.4168000000000054E-7</c:v>
                </c:pt>
                <c:pt idx="24">
                  <c:v>1.7603300000000093E-7</c:v>
                </c:pt>
                <c:pt idx="25">
                  <c:v>2.1816600000000113E-7</c:v>
                </c:pt>
                <c:pt idx="26">
                  <c:v>2.6970700000000166E-7</c:v>
                </c:pt>
                <c:pt idx="27">
                  <c:v>3.3260200000000159E-7</c:v>
                </c:pt>
                <c:pt idx="28">
                  <c:v>4.0918500000000222E-7</c:v>
                </c:pt>
                <c:pt idx="29">
                  <c:v>5.0217300000000204E-7</c:v>
                </c:pt>
                <c:pt idx="30">
                  <c:v>6.1482500000000347E-7</c:v>
                </c:pt>
                <c:pt idx="31">
                  <c:v>7.5098000000000462E-7</c:v>
                </c:pt>
                <c:pt idx="32">
                  <c:v>9.1516000000000497E-7</c:v>
                </c:pt>
                <c:pt idx="33">
                  <c:v>1.112680000000007E-6</c:v>
                </c:pt>
                <c:pt idx="34">
                  <c:v>1.3501600000000072E-6</c:v>
                </c:pt>
                <c:pt idx="35">
                  <c:v>1.6337400000000078E-6</c:v>
                </c:pt>
                <c:pt idx="36">
                  <c:v>1.9733000000000117E-6</c:v>
                </c:pt>
                <c:pt idx="37">
                  <c:v>2.3782400000000002E-6</c:v>
                </c:pt>
                <c:pt idx="38">
                  <c:v>2.8602900000000137E-6</c:v>
                </c:pt>
                <c:pt idx="39">
                  <c:v>3.4330400000000108E-6</c:v>
                </c:pt>
                <c:pt idx="40">
                  <c:v>4.112260000000018E-6</c:v>
                </c:pt>
                <c:pt idx="41">
                  <c:v>4.9163400000000331E-6</c:v>
                </c:pt>
                <c:pt idx="42">
                  <c:v>5.8666000000000261E-6</c:v>
                </c:pt>
                <c:pt idx="43">
                  <c:v>7.0371800000000199E-6</c:v>
                </c:pt>
                <c:pt idx="44">
                  <c:v>8.3771600000000311E-6</c:v>
                </c:pt>
                <c:pt idx="45">
                  <c:v>9.9570900000000585E-6</c:v>
                </c:pt>
                <c:pt idx="46">
                  <c:v>1.1818800000000049E-5</c:v>
                </c:pt>
                <c:pt idx="47">
                  <c:v>1.4011299999999999E-5</c:v>
                </c:pt>
                <c:pt idx="48">
                  <c:v>1.6592400000000089E-5</c:v>
                </c:pt>
                <c:pt idx="49">
                  <c:v>1.963060000000009E-5</c:v>
                </c:pt>
                <c:pt idx="50">
                  <c:v>2.3208099999999999E-5</c:v>
                </c:pt>
                <c:pt idx="51">
                  <c:v>2.7423000000000144E-5</c:v>
                </c:pt>
                <c:pt idx="52">
                  <c:v>3.2394200000000131E-5</c:v>
                </c:pt>
                <c:pt idx="53">
                  <c:v>3.8266500000000051E-5</c:v>
                </c:pt>
                <c:pt idx="54">
                  <c:v>4.5217700000000162E-5</c:v>
                </c:pt>
                <c:pt idx="55">
                  <c:v>5.3468500000000181E-5</c:v>
                </c:pt>
                <c:pt idx="56">
                  <c:v>6.3295200000000132E-5</c:v>
                </c:pt>
                <c:pt idx="57">
                  <c:v>7.5050400000000348E-5</c:v>
                </c:pt>
                <c:pt idx="58">
                  <c:v>8.9185200000000225E-5</c:v>
                </c:pt>
                <c:pt idx="59">
                  <c:v>1.0628600000000003E-4</c:v>
                </c:pt>
                <c:pt idx="60">
                  <c:v>1.2712900000000002E-4</c:v>
                </c:pt>
                <c:pt idx="61">
                  <c:v>1.5275600000000001E-4</c:v>
                </c:pt>
                <c:pt idx="62">
                  <c:v>1.8458500000000065E-4</c:v>
                </c:pt>
                <c:pt idx="63">
                  <c:v>2.245980000000012E-4</c:v>
                </c:pt>
                <c:pt idx="64">
                  <c:v>2.4535400000000014E-4</c:v>
                </c:pt>
                <c:pt idx="65">
                  <c:v>2.720210000000013E-4</c:v>
                </c:pt>
                <c:pt idx="66">
                  <c:v>2.9549900000000099E-4</c:v>
                </c:pt>
                <c:pt idx="67">
                  <c:v>3.1630700000000146E-4</c:v>
                </c:pt>
                <c:pt idx="68">
                  <c:v>3.3495500000000087E-4</c:v>
                </c:pt>
                <c:pt idx="69">
                  <c:v>3.5088300000000132E-4</c:v>
                </c:pt>
                <c:pt idx="70">
                  <c:v>3.5708200000000092E-4</c:v>
                </c:pt>
                <c:pt idx="71">
                  <c:v>3.1945800000000147E-4</c:v>
                </c:pt>
                <c:pt idx="72">
                  <c:v>3.2767400000000056E-4</c:v>
                </c:pt>
                <c:pt idx="73">
                  <c:v>3.4048200000000111E-4</c:v>
                </c:pt>
                <c:pt idx="74">
                  <c:v>3.5606800000000121E-4</c:v>
                </c:pt>
                <c:pt idx="75">
                  <c:v>3.7251900000000182E-4</c:v>
                </c:pt>
                <c:pt idx="76">
                  <c:v>3.8802000000000102E-4</c:v>
                </c:pt>
                <c:pt idx="77">
                  <c:v>4.0104900000000033E-4</c:v>
                </c:pt>
                <c:pt idx="78">
                  <c:v>4.1038400000000024E-4</c:v>
                </c:pt>
                <c:pt idx="79">
                  <c:v>4.1871399999999988E-4</c:v>
                </c:pt>
                <c:pt idx="80">
                  <c:v>4.1793600000000232E-4</c:v>
                </c:pt>
                <c:pt idx="81">
                  <c:v>4.0455899999999997E-4</c:v>
                </c:pt>
                <c:pt idx="82">
                  <c:v>3.6020100000000096E-4</c:v>
                </c:pt>
                <c:pt idx="83">
                  <c:v>3.1757800000000098E-4</c:v>
                </c:pt>
                <c:pt idx="84">
                  <c:v>2.7752000000000012E-4</c:v>
                </c:pt>
                <c:pt idx="85">
                  <c:v>2.4055100000000085E-4</c:v>
                </c:pt>
                <c:pt idx="86">
                  <c:v>2.0695300000000109E-4</c:v>
                </c:pt>
                <c:pt idx="87">
                  <c:v>1.7681600000000051E-4</c:v>
                </c:pt>
                <c:pt idx="88">
                  <c:v>1.5008999999999999E-4</c:v>
                </c:pt>
                <c:pt idx="89">
                  <c:v>1.2662700000000044E-4</c:v>
                </c:pt>
                <c:pt idx="90">
                  <c:v>1.0621500000000059E-4</c:v>
                </c:pt>
                <c:pt idx="91">
                  <c:v>8.8601600000000422E-5</c:v>
                </c:pt>
                <c:pt idx="92">
                  <c:v>7.3518700000000316E-5</c:v>
                </c:pt>
                <c:pt idx="93">
                  <c:v>6.070050000000027E-5</c:v>
                </c:pt>
                <c:pt idx="94">
                  <c:v>4.9845800000000023E-5</c:v>
                </c:pt>
                <c:pt idx="95">
                  <c:v>4.0760600000000275E-5</c:v>
                </c:pt>
                <c:pt idx="96">
                  <c:v>3.3168499999999999E-5</c:v>
                </c:pt>
                <c:pt idx="97">
                  <c:v>2.6867600000000122E-5</c:v>
                </c:pt>
                <c:pt idx="98">
                  <c:v>2.1666600000000065E-5</c:v>
                </c:pt>
                <c:pt idx="99">
                  <c:v>1.7396100000000059E-5</c:v>
                </c:pt>
                <c:pt idx="100">
                  <c:v>1.390720000000005E-5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5248"/>
        <c:axId val="16805824"/>
      </c:scatterChart>
      <c:valAx>
        <c:axId val="16805248"/>
        <c:scaling>
          <c:orientation val="minMax"/>
          <c:max val="4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6805824"/>
        <c:crosses val="autoZero"/>
        <c:crossBetween val="midCat"/>
      </c:valAx>
      <c:valAx>
        <c:axId val="16805824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ρ(</a:t>
                </a: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x,t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0"/>
              <c:y val="0.37934200933216855"/>
            </c:manualLayout>
          </c:layout>
          <c:overlay val="0"/>
        </c:title>
        <c:numFmt formatCode="0.00E+00" sourceLinked="1"/>
        <c:majorTickMark val="out"/>
        <c:minorTickMark val="none"/>
        <c:tickLblPos val="nextTo"/>
        <c:crossAx val="16805248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44450">
              <a:solidFill>
                <a:srgbClr val="0070C0"/>
              </a:solidFill>
              <a:prstDash val="sysDot"/>
            </a:ln>
          </c:spPr>
          <c:marker>
            <c:symbol val="none"/>
          </c:marker>
          <c:xVal>
            <c:numRef>
              <c:f>tunnelqtd!$A$1:$A$103</c:f>
              <c:numCache>
                <c:formatCode>General</c:formatCode>
                <c:ptCount val="103"/>
                <c:pt idx="0">
                  <c:v>3</c:v>
                </c:pt>
                <c:pt idx="1">
                  <c:v>3.3</c:v>
                </c:pt>
                <c:pt idx="2">
                  <c:v>3.6</c:v>
                </c:pt>
                <c:pt idx="3">
                  <c:v>3.9</c:v>
                </c:pt>
                <c:pt idx="4">
                  <c:v>4.2</c:v>
                </c:pt>
                <c:pt idx="5">
                  <c:v>4.5</c:v>
                </c:pt>
                <c:pt idx="6">
                  <c:v>4.8</c:v>
                </c:pt>
                <c:pt idx="7">
                  <c:v>5.0999999999999996</c:v>
                </c:pt>
                <c:pt idx="8">
                  <c:v>5.4</c:v>
                </c:pt>
                <c:pt idx="9">
                  <c:v>5.7</c:v>
                </c:pt>
                <c:pt idx="10">
                  <c:v>6</c:v>
                </c:pt>
                <c:pt idx="11">
                  <c:v>6.3</c:v>
                </c:pt>
                <c:pt idx="12">
                  <c:v>6.6</c:v>
                </c:pt>
                <c:pt idx="13">
                  <c:v>6.9</c:v>
                </c:pt>
                <c:pt idx="14">
                  <c:v>7.2</c:v>
                </c:pt>
                <c:pt idx="15">
                  <c:v>7.5</c:v>
                </c:pt>
                <c:pt idx="16">
                  <c:v>7.8</c:v>
                </c:pt>
                <c:pt idx="17">
                  <c:v>8.1</c:v>
                </c:pt>
                <c:pt idx="18">
                  <c:v>8.4</c:v>
                </c:pt>
                <c:pt idx="19">
                  <c:v>8.7000000000000011</c:v>
                </c:pt>
                <c:pt idx="20">
                  <c:v>9</c:v>
                </c:pt>
                <c:pt idx="21">
                  <c:v>9.3000000000000007</c:v>
                </c:pt>
                <c:pt idx="22">
                  <c:v>9.6</c:v>
                </c:pt>
                <c:pt idx="23">
                  <c:v>9.9</c:v>
                </c:pt>
                <c:pt idx="24">
                  <c:v>10.200000000000001</c:v>
                </c:pt>
                <c:pt idx="25">
                  <c:v>10.5</c:v>
                </c:pt>
                <c:pt idx="26">
                  <c:v>10.8</c:v>
                </c:pt>
                <c:pt idx="27">
                  <c:v>11.1</c:v>
                </c:pt>
                <c:pt idx="28">
                  <c:v>11.4</c:v>
                </c:pt>
                <c:pt idx="29">
                  <c:v>11.7</c:v>
                </c:pt>
                <c:pt idx="30">
                  <c:v>12</c:v>
                </c:pt>
                <c:pt idx="31">
                  <c:v>12.3</c:v>
                </c:pt>
                <c:pt idx="32">
                  <c:v>12.6</c:v>
                </c:pt>
                <c:pt idx="33">
                  <c:v>12.9</c:v>
                </c:pt>
                <c:pt idx="34">
                  <c:v>13.2</c:v>
                </c:pt>
                <c:pt idx="35">
                  <c:v>13.5</c:v>
                </c:pt>
                <c:pt idx="36">
                  <c:v>13.8</c:v>
                </c:pt>
                <c:pt idx="37">
                  <c:v>14.1</c:v>
                </c:pt>
                <c:pt idx="38">
                  <c:v>14.4</c:v>
                </c:pt>
                <c:pt idx="39">
                  <c:v>14.7</c:v>
                </c:pt>
                <c:pt idx="40">
                  <c:v>15</c:v>
                </c:pt>
                <c:pt idx="41">
                  <c:v>15.3</c:v>
                </c:pt>
                <c:pt idx="42">
                  <c:v>15.6</c:v>
                </c:pt>
                <c:pt idx="43">
                  <c:v>15.9</c:v>
                </c:pt>
                <c:pt idx="44">
                  <c:v>16.2</c:v>
                </c:pt>
                <c:pt idx="45">
                  <c:v>16.5</c:v>
                </c:pt>
                <c:pt idx="46">
                  <c:v>16.8</c:v>
                </c:pt>
                <c:pt idx="47">
                  <c:v>17.100000000000001</c:v>
                </c:pt>
                <c:pt idx="48">
                  <c:v>17.399999999999999</c:v>
                </c:pt>
                <c:pt idx="49">
                  <c:v>17.7</c:v>
                </c:pt>
                <c:pt idx="50">
                  <c:v>18</c:v>
                </c:pt>
                <c:pt idx="51">
                  <c:v>18.3</c:v>
                </c:pt>
                <c:pt idx="52">
                  <c:v>18.600000000000001</c:v>
                </c:pt>
                <c:pt idx="53">
                  <c:v>18.899999999999999</c:v>
                </c:pt>
                <c:pt idx="54">
                  <c:v>19.2</c:v>
                </c:pt>
                <c:pt idx="55">
                  <c:v>19.5</c:v>
                </c:pt>
                <c:pt idx="56">
                  <c:v>19.8</c:v>
                </c:pt>
                <c:pt idx="57">
                  <c:v>20.100000000000001</c:v>
                </c:pt>
                <c:pt idx="58">
                  <c:v>20.399999999999999</c:v>
                </c:pt>
                <c:pt idx="59">
                  <c:v>20.7</c:v>
                </c:pt>
                <c:pt idx="60">
                  <c:v>21</c:v>
                </c:pt>
                <c:pt idx="61">
                  <c:v>21.3</c:v>
                </c:pt>
                <c:pt idx="62">
                  <c:v>21.6</c:v>
                </c:pt>
                <c:pt idx="63">
                  <c:v>21.9</c:v>
                </c:pt>
                <c:pt idx="64">
                  <c:v>22.2</c:v>
                </c:pt>
                <c:pt idx="65">
                  <c:v>22.5</c:v>
                </c:pt>
                <c:pt idx="66">
                  <c:v>22.8</c:v>
                </c:pt>
                <c:pt idx="67">
                  <c:v>23.1</c:v>
                </c:pt>
                <c:pt idx="68">
                  <c:v>23.4</c:v>
                </c:pt>
                <c:pt idx="69">
                  <c:v>23.7</c:v>
                </c:pt>
                <c:pt idx="70">
                  <c:v>24</c:v>
                </c:pt>
                <c:pt idx="71">
                  <c:v>24.3</c:v>
                </c:pt>
                <c:pt idx="72">
                  <c:v>24.6</c:v>
                </c:pt>
                <c:pt idx="73">
                  <c:v>24.9</c:v>
                </c:pt>
                <c:pt idx="74">
                  <c:v>25.2</c:v>
                </c:pt>
                <c:pt idx="75">
                  <c:v>25.5</c:v>
                </c:pt>
                <c:pt idx="76">
                  <c:v>25.8</c:v>
                </c:pt>
                <c:pt idx="77">
                  <c:v>26.1</c:v>
                </c:pt>
                <c:pt idx="78">
                  <c:v>26.4</c:v>
                </c:pt>
                <c:pt idx="79">
                  <c:v>26.7</c:v>
                </c:pt>
                <c:pt idx="80">
                  <c:v>27</c:v>
                </c:pt>
                <c:pt idx="81">
                  <c:v>27.3</c:v>
                </c:pt>
                <c:pt idx="82">
                  <c:v>27.6</c:v>
                </c:pt>
                <c:pt idx="83">
                  <c:v>27.9</c:v>
                </c:pt>
                <c:pt idx="84">
                  <c:v>28.2</c:v>
                </c:pt>
                <c:pt idx="85">
                  <c:v>28.5</c:v>
                </c:pt>
                <c:pt idx="86">
                  <c:v>28.8</c:v>
                </c:pt>
                <c:pt idx="87">
                  <c:v>29.1</c:v>
                </c:pt>
                <c:pt idx="88">
                  <c:v>29.4</c:v>
                </c:pt>
                <c:pt idx="89">
                  <c:v>29.7</c:v>
                </c:pt>
                <c:pt idx="90">
                  <c:v>30</c:v>
                </c:pt>
                <c:pt idx="91">
                  <c:v>30.3</c:v>
                </c:pt>
                <c:pt idx="92">
                  <c:v>30.6</c:v>
                </c:pt>
                <c:pt idx="93">
                  <c:v>30.9</c:v>
                </c:pt>
                <c:pt idx="94">
                  <c:v>31.2</c:v>
                </c:pt>
                <c:pt idx="95">
                  <c:v>31.5</c:v>
                </c:pt>
                <c:pt idx="96">
                  <c:v>31.8</c:v>
                </c:pt>
                <c:pt idx="97">
                  <c:v>32.1</c:v>
                </c:pt>
                <c:pt idx="98">
                  <c:v>32.4</c:v>
                </c:pt>
                <c:pt idx="99">
                  <c:v>32.700000000000003</c:v>
                </c:pt>
                <c:pt idx="100">
                  <c:v>33</c:v>
                </c:pt>
              </c:numCache>
            </c:numRef>
          </c:xVal>
          <c:yVal>
            <c:numRef>
              <c:f>tunnelqtd!$B$1:$B$103</c:f>
              <c:numCache>
                <c:formatCode>0.00E+00</c:formatCode>
                <c:ptCount val="103"/>
                <c:pt idx="0">
                  <c:v>2.2250000000000206E-8</c:v>
                </c:pt>
                <c:pt idx="1">
                  <c:v>2.8270000000000216E-8</c:v>
                </c:pt>
                <c:pt idx="2">
                  <c:v>3.5760000000000209E-8</c:v>
                </c:pt>
                <c:pt idx="3">
                  <c:v>4.4700000000000407E-8</c:v>
                </c:pt>
                <c:pt idx="4">
                  <c:v>5.451000000000048E-8</c:v>
                </c:pt>
                <c:pt idx="5">
                  <c:v>6.5210000000000423E-8</c:v>
                </c:pt>
                <c:pt idx="6">
                  <c:v>7.8220000000000432E-8</c:v>
                </c:pt>
                <c:pt idx="7">
                  <c:v>9.5020000000000781E-8</c:v>
                </c:pt>
                <c:pt idx="8">
                  <c:v>1.1540000000000099E-7</c:v>
                </c:pt>
                <c:pt idx="9">
                  <c:v>1.377000000000009E-7</c:v>
                </c:pt>
                <c:pt idx="10">
                  <c:v>1.615000000000011E-7</c:v>
                </c:pt>
                <c:pt idx="11">
                  <c:v>1.8870000000000129E-7</c:v>
                </c:pt>
                <c:pt idx="12">
                  <c:v>2.2230000000000212E-7</c:v>
                </c:pt>
                <c:pt idx="13">
                  <c:v>2.6150000000000117E-7</c:v>
                </c:pt>
                <c:pt idx="14">
                  <c:v>3.0140000000000179E-7</c:v>
                </c:pt>
                <c:pt idx="15">
                  <c:v>3.3720000000000135E-7</c:v>
                </c:pt>
                <c:pt idx="16">
                  <c:v>3.6980000000000227E-7</c:v>
                </c:pt>
                <c:pt idx="17">
                  <c:v>4.0680000000000134E-7</c:v>
                </c:pt>
                <c:pt idx="18">
                  <c:v>4.5740000000000239E-7</c:v>
                </c:pt>
                <c:pt idx="19">
                  <c:v>5.2400000000000379E-7</c:v>
                </c:pt>
                <c:pt idx="20">
                  <c:v>5.9780000000000489E-7</c:v>
                </c:pt>
                <c:pt idx="21">
                  <c:v>6.6300000000000407E-7</c:v>
                </c:pt>
                <c:pt idx="22">
                  <c:v>7.0710000000000527E-7</c:v>
                </c:pt>
                <c:pt idx="23">
                  <c:v>7.2790000000000609E-7</c:v>
                </c:pt>
                <c:pt idx="24">
                  <c:v>7.3450000000000425E-7</c:v>
                </c:pt>
                <c:pt idx="25">
                  <c:v>7.4530000000000517E-7</c:v>
                </c:pt>
                <c:pt idx="26">
                  <c:v>7.8210000000000455E-7</c:v>
                </c:pt>
                <c:pt idx="27">
                  <c:v>8.6170000000000396E-7</c:v>
                </c:pt>
                <c:pt idx="28">
                  <c:v>9.8790000000000836E-7</c:v>
                </c:pt>
                <c:pt idx="29">
                  <c:v>1.1470000000000063E-6</c:v>
                </c:pt>
                <c:pt idx="30">
                  <c:v>1.309000000000006E-6</c:v>
                </c:pt>
                <c:pt idx="31">
                  <c:v>1.4410000000000049E-6</c:v>
                </c:pt>
                <c:pt idx="32">
                  <c:v>1.5220000000000093E-6</c:v>
                </c:pt>
                <c:pt idx="33">
                  <c:v>1.5470000000000078E-6</c:v>
                </c:pt>
                <c:pt idx="34">
                  <c:v>1.5090000000000069E-6</c:v>
                </c:pt>
                <c:pt idx="35">
                  <c:v>1.4090000000000046E-6</c:v>
                </c:pt>
                <c:pt idx="36">
                  <c:v>1.2640000000000073E-6</c:v>
                </c:pt>
                <c:pt idx="37">
                  <c:v>1.0990000000000059E-6</c:v>
                </c:pt>
                <c:pt idx="38">
                  <c:v>9.2590000000000646E-7</c:v>
                </c:pt>
                <c:pt idx="39">
                  <c:v>7.5290000000000479E-7</c:v>
                </c:pt>
                <c:pt idx="40">
                  <c:v>5.9430000000000452E-7</c:v>
                </c:pt>
                <c:pt idx="41">
                  <c:v>4.5980000000000241E-7</c:v>
                </c:pt>
                <c:pt idx="42">
                  <c:v>3.4680000000000228E-7</c:v>
                </c:pt>
                <c:pt idx="43">
                  <c:v>2.5330000000000151E-7</c:v>
                </c:pt>
                <c:pt idx="44">
                  <c:v>1.8200000000000129E-7</c:v>
                </c:pt>
                <c:pt idx="45">
                  <c:v>1.2920000000000092E-7</c:v>
                </c:pt>
                <c:pt idx="46">
                  <c:v>8.8790000000000837E-8</c:v>
                </c:pt>
                <c:pt idx="47">
                  <c:v>5.9670000000000401E-8</c:v>
                </c:pt>
                <c:pt idx="48">
                  <c:v>4.0270000000000168E-8</c:v>
                </c:pt>
                <c:pt idx="49">
                  <c:v>2.6390000000000175E-8</c:v>
                </c:pt>
                <c:pt idx="50">
                  <c:v>1.6650000000000106E-8</c:v>
                </c:pt>
                <c:pt idx="51">
                  <c:v>1.0770000000000083E-8</c:v>
                </c:pt>
                <c:pt idx="52">
                  <c:v>6.8100000000000499E-9</c:v>
                </c:pt>
                <c:pt idx="53">
                  <c:v>4.0170000000000187E-9</c:v>
                </c:pt>
                <c:pt idx="54">
                  <c:v>2.5230000000000241E-9</c:v>
                </c:pt>
                <c:pt idx="55">
                  <c:v>1.5540000000000141E-9</c:v>
                </c:pt>
                <c:pt idx="56">
                  <c:v>8.3930000000000836E-10</c:v>
                </c:pt>
                <c:pt idx="57">
                  <c:v>5.3160000000000466E-10</c:v>
                </c:pt>
                <c:pt idx="58">
                  <c:v>3.1700000000000289E-10</c:v>
                </c:pt>
                <c:pt idx="59">
                  <c:v>1.4920000000000138E-10</c:v>
                </c:pt>
                <c:pt idx="60">
                  <c:v>1.0690000000000089E-10</c:v>
                </c:pt>
                <c:pt idx="61">
                  <c:v>5.5870000000000494E-11</c:v>
                </c:pt>
                <c:pt idx="62">
                  <c:v>2.2620000000000244E-11</c:v>
                </c:pt>
                <c:pt idx="63">
                  <c:v>2.2660000000000235E-11</c:v>
                </c:pt>
                <c:pt idx="64">
                  <c:v>6.7780000000000812E-12</c:v>
                </c:pt>
                <c:pt idx="65">
                  <c:v>4.453000000000053E-12</c:v>
                </c:pt>
                <c:pt idx="66">
                  <c:v>4.8560000000000528E-12</c:v>
                </c:pt>
                <c:pt idx="67">
                  <c:v>1.3320000000000159E-13</c:v>
                </c:pt>
                <c:pt idx="68">
                  <c:v>2.0670000000000258E-12</c:v>
                </c:pt>
                <c:pt idx="69">
                  <c:v>7.0580000000000806E-13</c:v>
                </c:pt>
                <c:pt idx="70">
                  <c:v>4.4720000000000576E-13</c:v>
                </c:pt>
                <c:pt idx="71">
                  <c:v>9.4310000000000938E-13</c:v>
                </c:pt>
                <c:pt idx="72">
                  <c:v>2.6030000000000339E-13</c:v>
                </c:pt>
                <c:pt idx="73">
                  <c:v>6.7960000000000823E-13</c:v>
                </c:pt>
                <c:pt idx="74">
                  <c:v>4.2340000000000494E-13</c:v>
                </c:pt>
                <c:pt idx="75">
                  <c:v>4.804000000000049E-13</c:v>
                </c:pt>
                <c:pt idx="76">
                  <c:v>4.8730000000000601E-13</c:v>
                </c:pt>
                <c:pt idx="77">
                  <c:v>4.2160000000000519E-13</c:v>
                </c:pt>
                <c:pt idx="78">
                  <c:v>4.6890000000000561E-13</c:v>
                </c:pt>
                <c:pt idx="79">
                  <c:v>4.1400000000000445E-13</c:v>
                </c:pt>
                <c:pt idx="80">
                  <c:v>4.3600000000000435E-13</c:v>
                </c:pt>
                <c:pt idx="81">
                  <c:v>4.0880000000000503E-13</c:v>
                </c:pt>
                <c:pt idx="82">
                  <c:v>4.1050000000000406E-13</c:v>
                </c:pt>
                <c:pt idx="83">
                  <c:v>3.9780000000000442E-13</c:v>
                </c:pt>
                <c:pt idx="84">
                  <c:v>3.9190000000000412E-13</c:v>
                </c:pt>
                <c:pt idx="85">
                  <c:v>3.839000000000038E-13</c:v>
                </c:pt>
                <c:pt idx="86">
                  <c:v>3.7650000000000466E-13</c:v>
                </c:pt>
                <c:pt idx="87">
                  <c:v>3.6980000000000439E-13</c:v>
                </c:pt>
                <c:pt idx="88">
                  <c:v>3.6250000000000441E-13</c:v>
                </c:pt>
                <c:pt idx="89">
                  <c:v>3.5620000000000408E-13</c:v>
                </c:pt>
                <c:pt idx="90">
                  <c:v>3.4950000000000376E-13</c:v>
                </c:pt>
                <c:pt idx="91">
                  <c:v>3.4340000000000362E-13</c:v>
                </c:pt>
                <c:pt idx="92">
                  <c:v>3.372000000000033E-13</c:v>
                </c:pt>
                <c:pt idx="93">
                  <c:v>3.3140000000000326E-13</c:v>
                </c:pt>
                <c:pt idx="94">
                  <c:v>3.2560000000000353E-13</c:v>
                </c:pt>
                <c:pt idx="95">
                  <c:v>3.2000000000000424E-13</c:v>
                </c:pt>
                <c:pt idx="96">
                  <c:v>3.1460000000000348E-13</c:v>
                </c:pt>
                <c:pt idx="97">
                  <c:v>3.0930000000000369E-13</c:v>
                </c:pt>
                <c:pt idx="98">
                  <c:v>3.0420000000000334E-13</c:v>
                </c:pt>
                <c:pt idx="99">
                  <c:v>2.9920000000000285E-13</c:v>
                </c:pt>
                <c:pt idx="100">
                  <c:v>2.943000000000037E-13</c:v>
                </c:pt>
              </c:numCache>
            </c:numRef>
          </c:yVal>
          <c:smooth val="1"/>
        </c:ser>
        <c:ser>
          <c:idx val="1"/>
          <c:order val="1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tunnelqtd!$A$1:$A$103</c:f>
              <c:numCache>
                <c:formatCode>General</c:formatCode>
                <c:ptCount val="103"/>
                <c:pt idx="0">
                  <c:v>3</c:v>
                </c:pt>
                <c:pt idx="1">
                  <c:v>3.3</c:v>
                </c:pt>
                <c:pt idx="2">
                  <c:v>3.6</c:v>
                </c:pt>
                <c:pt idx="3">
                  <c:v>3.9</c:v>
                </c:pt>
                <c:pt idx="4">
                  <c:v>4.2</c:v>
                </c:pt>
                <c:pt idx="5">
                  <c:v>4.5</c:v>
                </c:pt>
                <c:pt idx="6">
                  <c:v>4.8</c:v>
                </c:pt>
                <c:pt idx="7">
                  <c:v>5.0999999999999996</c:v>
                </c:pt>
                <c:pt idx="8">
                  <c:v>5.4</c:v>
                </c:pt>
                <c:pt idx="9">
                  <c:v>5.7</c:v>
                </c:pt>
                <c:pt idx="10">
                  <c:v>6</c:v>
                </c:pt>
                <c:pt idx="11">
                  <c:v>6.3</c:v>
                </c:pt>
                <c:pt idx="12">
                  <c:v>6.6</c:v>
                </c:pt>
                <c:pt idx="13">
                  <c:v>6.9</c:v>
                </c:pt>
                <c:pt idx="14">
                  <c:v>7.2</c:v>
                </c:pt>
                <c:pt idx="15">
                  <c:v>7.5</c:v>
                </c:pt>
                <c:pt idx="16">
                  <c:v>7.8</c:v>
                </c:pt>
                <c:pt idx="17">
                  <c:v>8.1</c:v>
                </c:pt>
                <c:pt idx="18">
                  <c:v>8.4</c:v>
                </c:pt>
                <c:pt idx="19">
                  <c:v>8.7000000000000011</c:v>
                </c:pt>
                <c:pt idx="20">
                  <c:v>9</c:v>
                </c:pt>
                <c:pt idx="21">
                  <c:v>9.3000000000000007</c:v>
                </c:pt>
                <c:pt idx="22">
                  <c:v>9.6</c:v>
                </c:pt>
                <c:pt idx="23">
                  <c:v>9.9</c:v>
                </c:pt>
                <c:pt idx="24">
                  <c:v>10.200000000000001</c:v>
                </c:pt>
                <c:pt idx="25">
                  <c:v>10.5</c:v>
                </c:pt>
                <c:pt idx="26">
                  <c:v>10.8</c:v>
                </c:pt>
                <c:pt idx="27">
                  <c:v>11.1</c:v>
                </c:pt>
                <c:pt idx="28">
                  <c:v>11.4</c:v>
                </c:pt>
                <c:pt idx="29">
                  <c:v>11.7</c:v>
                </c:pt>
                <c:pt idx="30">
                  <c:v>12</c:v>
                </c:pt>
                <c:pt idx="31">
                  <c:v>12.3</c:v>
                </c:pt>
                <c:pt idx="32">
                  <c:v>12.6</c:v>
                </c:pt>
                <c:pt idx="33">
                  <c:v>12.9</c:v>
                </c:pt>
                <c:pt idx="34">
                  <c:v>13.2</c:v>
                </c:pt>
                <c:pt idx="35">
                  <c:v>13.5</c:v>
                </c:pt>
                <c:pt idx="36">
                  <c:v>13.8</c:v>
                </c:pt>
                <c:pt idx="37">
                  <c:v>14.1</c:v>
                </c:pt>
                <c:pt idx="38">
                  <c:v>14.4</c:v>
                </c:pt>
                <c:pt idx="39">
                  <c:v>14.7</c:v>
                </c:pt>
                <c:pt idx="40">
                  <c:v>15</c:v>
                </c:pt>
                <c:pt idx="41">
                  <c:v>15.3</c:v>
                </c:pt>
                <c:pt idx="42">
                  <c:v>15.6</c:v>
                </c:pt>
                <c:pt idx="43">
                  <c:v>15.9</c:v>
                </c:pt>
                <c:pt idx="44">
                  <c:v>16.2</c:v>
                </c:pt>
                <c:pt idx="45">
                  <c:v>16.5</c:v>
                </c:pt>
                <c:pt idx="46">
                  <c:v>16.8</c:v>
                </c:pt>
                <c:pt idx="47">
                  <c:v>17.100000000000001</c:v>
                </c:pt>
                <c:pt idx="48">
                  <c:v>17.399999999999999</c:v>
                </c:pt>
                <c:pt idx="49">
                  <c:v>17.7</c:v>
                </c:pt>
                <c:pt idx="50">
                  <c:v>18</c:v>
                </c:pt>
                <c:pt idx="51">
                  <c:v>18.3</c:v>
                </c:pt>
                <c:pt idx="52">
                  <c:v>18.600000000000001</c:v>
                </c:pt>
                <c:pt idx="53">
                  <c:v>18.899999999999999</c:v>
                </c:pt>
                <c:pt idx="54">
                  <c:v>19.2</c:v>
                </c:pt>
                <c:pt idx="55">
                  <c:v>19.5</c:v>
                </c:pt>
                <c:pt idx="56">
                  <c:v>19.8</c:v>
                </c:pt>
                <c:pt idx="57">
                  <c:v>20.100000000000001</c:v>
                </c:pt>
                <c:pt idx="58">
                  <c:v>20.399999999999999</c:v>
                </c:pt>
                <c:pt idx="59">
                  <c:v>20.7</c:v>
                </c:pt>
                <c:pt idx="60">
                  <c:v>21</c:v>
                </c:pt>
                <c:pt idx="61">
                  <c:v>21.3</c:v>
                </c:pt>
                <c:pt idx="62">
                  <c:v>21.6</c:v>
                </c:pt>
                <c:pt idx="63">
                  <c:v>21.9</c:v>
                </c:pt>
                <c:pt idx="64">
                  <c:v>22.2</c:v>
                </c:pt>
                <c:pt idx="65">
                  <c:v>22.5</c:v>
                </c:pt>
                <c:pt idx="66">
                  <c:v>22.8</c:v>
                </c:pt>
                <c:pt idx="67">
                  <c:v>23.1</c:v>
                </c:pt>
                <c:pt idx="68">
                  <c:v>23.4</c:v>
                </c:pt>
                <c:pt idx="69">
                  <c:v>23.7</c:v>
                </c:pt>
                <c:pt idx="70">
                  <c:v>24</c:v>
                </c:pt>
                <c:pt idx="71">
                  <c:v>24.3</c:v>
                </c:pt>
                <c:pt idx="72">
                  <c:v>24.6</c:v>
                </c:pt>
                <c:pt idx="73">
                  <c:v>24.9</c:v>
                </c:pt>
                <c:pt idx="74">
                  <c:v>25.2</c:v>
                </c:pt>
                <c:pt idx="75">
                  <c:v>25.5</c:v>
                </c:pt>
                <c:pt idx="76">
                  <c:v>25.8</c:v>
                </c:pt>
                <c:pt idx="77">
                  <c:v>26.1</c:v>
                </c:pt>
                <c:pt idx="78">
                  <c:v>26.4</c:v>
                </c:pt>
                <c:pt idx="79">
                  <c:v>26.7</c:v>
                </c:pt>
                <c:pt idx="80">
                  <c:v>27</c:v>
                </c:pt>
                <c:pt idx="81">
                  <c:v>27.3</c:v>
                </c:pt>
                <c:pt idx="82">
                  <c:v>27.6</c:v>
                </c:pt>
                <c:pt idx="83">
                  <c:v>27.9</c:v>
                </c:pt>
                <c:pt idx="84">
                  <c:v>28.2</c:v>
                </c:pt>
                <c:pt idx="85">
                  <c:v>28.5</c:v>
                </c:pt>
                <c:pt idx="86">
                  <c:v>28.8</c:v>
                </c:pt>
                <c:pt idx="87">
                  <c:v>29.1</c:v>
                </c:pt>
                <c:pt idx="88">
                  <c:v>29.4</c:v>
                </c:pt>
                <c:pt idx="89">
                  <c:v>29.7</c:v>
                </c:pt>
                <c:pt idx="90">
                  <c:v>30</c:v>
                </c:pt>
                <c:pt idx="91">
                  <c:v>30.3</c:v>
                </c:pt>
                <c:pt idx="92">
                  <c:v>30.6</c:v>
                </c:pt>
                <c:pt idx="93">
                  <c:v>30.9</c:v>
                </c:pt>
                <c:pt idx="94">
                  <c:v>31.2</c:v>
                </c:pt>
                <c:pt idx="95">
                  <c:v>31.5</c:v>
                </c:pt>
                <c:pt idx="96">
                  <c:v>31.8</c:v>
                </c:pt>
                <c:pt idx="97">
                  <c:v>32.1</c:v>
                </c:pt>
                <c:pt idx="98">
                  <c:v>32.4</c:v>
                </c:pt>
                <c:pt idx="99">
                  <c:v>32.700000000000003</c:v>
                </c:pt>
                <c:pt idx="100">
                  <c:v>33</c:v>
                </c:pt>
              </c:numCache>
            </c:numRef>
          </c:xVal>
          <c:yVal>
            <c:numRef>
              <c:f>tunnelqtd!$C$1:$C$103</c:f>
              <c:numCache>
                <c:formatCode>0.00E+00</c:formatCode>
                <c:ptCount val="103"/>
                <c:pt idx="0">
                  <c:v>1.428770000000009E-8</c:v>
                </c:pt>
                <c:pt idx="1">
                  <c:v>1.8276000000000117E-8</c:v>
                </c:pt>
                <c:pt idx="2">
                  <c:v>2.3172800000000163E-8</c:v>
                </c:pt>
                <c:pt idx="3">
                  <c:v>2.9143500000000174E-8</c:v>
                </c:pt>
                <c:pt idx="4">
                  <c:v>3.6358200000000243E-8</c:v>
                </c:pt>
                <c:pt idx="5">
                  <c:v>4.4998800000000351E-8</c:v>
                </c:pt>
                <c:pt idx="6">
                  <c:v>5.5252900000000423E-8</c:v>
                </c:pt>
                <c:pt idx="7">
                  <c:v>6.7313700000000635E-8</c:v>
                </c:pt>
                <c:pt idx="8">
                  <c:v>8.4364600000000668E-8</c:v>
                </c:pt>
                <c:pt idx="9">
                  <c:v>9.9871600000000663E-8</c:v>
                </c:pt>
                <c:pt idx="10">
                  <c:v>1.1390900000000068E-7</c:v>
                </c:pt>
                <c:pt idx="11">
                  <c:v>1.3109700000000087E-7</c:v>
                </c:pt>
                <c:pt idx="12">
                  <c:v>1.5723000000000118E-7</c:v>
                </c:pt>
                <c:pt idx="13">
                  <c:v>1.9255900000000121E-7</c:v>
                </c:pt>
                <c:pt idx="14">
                  <c:v>2.2969600000000124E-7</c:v>
                </c:pt>
                <c:pt idx="15">
                  <c:v>2.5935000000000196E-7</c:v>
                </c:pt>
                <c:pt idx="16">
                  <c:v>2.7934800000000219E-7</c:v>
                </c:pt>
                <c:pt idx="17">
                  <c:v>2.9874100000000219E-7</c:v>
                </c:pt>
                <c:pt idx="18">
                  <c:v>3.3262400000000125E-7</c:v>
                </c:pt>
                <c:pt idx="19">
                  <c:v>3.9102200000000224E-7</c:v>
                </c:pt>
                <c:pt idx="20">
                  <c:v>4.7000000000000323E-7</c:v>
                </c:pt>
                <c:pt idx="21">
                  <c:v>5.5151200000000291E-7</c:v>
                </c:pt>
                <c:pt idx="22">
                  <c:v>6.1240600000000223E-7</c:v>
                </c:pt>
                <c:pt idx="23">
                  <c:v>6.3695500000000278E-7</c:v>
                </c:pt>
                <c:pt idx="24">
                  <c:v>6.2646100000000279E-7</c:v>
                </c:pt>
                <c:pt idx="25">
                  <c:v>5.9962600000000585E-7</c:v>
                </c:pt>
                <c:pt idx="26">
                  <c:v>5.8652600000000423E-7</c:v>
                </c:pt>
                <c:pt idx="27">
                  <c:v>6.1742500000000335E-7</c:v>
                </c:pt>
                <c:pt idx="28">
                  <c:v>7.129180000000027E-7</c:v>
                </c:pt>
                <c:pt idx="29">
                  <c:v>8.7829600000000383E-7</c:v>
                </c:pt>
                <c:pt idx="30">
                  <c:v>1.1036400000000052E-6</c:v>
                </c:pt>
                <c:pt idx="31">
                  <c:v>1.368370000000009E-6</c:v>
                </c:pt>
                <c:pt idx="32">
                  <c:v>1.5042700000000089E-6</c:v>
                </c:pt>
                <c:pt idx="33">
                  <c:v>1.5474300000000061E-6</c:v>
                </c:pt>
                <c:pt idx="34">
                  <c:v>1.5202200000000066E-6</c:v>
                </c:pt>
                <c:pt idx="35">
                  <c:v>1.4377700000000043E-6</c:v>
                </c:pt>
                <c:pt idx="36">
                  <c:v>1.3082400000000085E-6</c:v>
                </c:pt>
                <c:pt idx="37">
                  <c:v>1.0710100000000062E-6</c:v>
                </c:pt>
                <c:pt idx="38">
                  <c:v>9.0341300000000417E-7</c:v>
                </c:pt>
                <c:pt idx="39">
                  <c:v>8.0039100000000419E-7</c:v>
                </c:pt>
                <c:pt idx="40">
                  <c:v>6.9654500000000423E-7</c:v>
                </c:pt>
                <c:pt idx="41">
                  <c:v>5.9346600000000543E-7</c:v>
                </c:pt>
                <c:pt idx="42">
                  <c:v>4.9310100000000393E-7</c:v>
                </c:pt>
                <c:pt idx="43">
                  <c:v>3.9803800000000305E-7</c:v>
                </c:pt>
                <c:pt idx="44">
                  <c:v>3.2577400000000227E-7</c:v>
                </c:pt>
                <c:pt idx="45">
                  <c:v>2.332720000000009E-7</c:v>
                </c:pt>
                <c:pt idx="46">
                  <c:v>1.5495700000000085E-7</c:v>
                </c:pt>
                <c:pt idx="47">
                  <c:v>9.8023600000000738E-8</c:v>
                </c:pt>
                <c:pt idx="48">
                  <c:v>5.8714600000000541E-8</c:v>
                </c:pt>
                <c:pt idx="49">
                  <c:v>3.3091900000000249E-8</c:v>
                </c:pt>
                <c:pt idx="50">
                  <c:v>1.743880000000011E-8</c:v>
                </c:pt>
                <c:pt idx="51">
                  <c:v>8.5743600000000531E-9</c:v>
                </c:pt>
                <c:pt idx="52">
                  <c:v>3.9866100000000291E-9</c:v>
                </c:pt>
                <c:pt idx="53">
                  <c:v>1.8591800000000159E-9</c:v>
                </c:pt>
                <c:pt idx="54">
                  <c:v>9.9204500000000968E-10</c:v>
                </c:pt>
                <c:pt idx="55">
                  <c:v>6.7386800000000709E-10</c:v>
                </c:pt>
                <c:pt idx="56">
                  <c:v>5.391220000000056E-10</c:v>
                </c:pt>
                <c:pt idx="57">
                  <c:v>4.3708900000000427E-10</c:v>
                </c:pt>
                <c:pt idx="58">
                  <c:v>3.2988900000000318E-10</c:v>
                </c:pt>
                <c:pt idx="59">
                  <c:v>2.2503200000000265E-10</c:v>
                </c:pt>
                <c:pt idx="60">
                  <c:v>1.3714800000000134E-10</c:v>
                </c:pt>
                <c:pt idx="61">
                  <c:v>7.4416400000000933E-11</c:v>
                </c:pt>
                <c:pt idx="62">
                  <c:v>3.5929200000000338E-11</c:v>
                </c:pt>
                <c:pt idx="63">
                  <c:v>1.5656400000000149E-11</c:v>
                </c:pt>
                <c:pt idx="64">
                  <c:v>6.5356100000000726E-12</c:v>
                </c:pt>
                <c:pt idx="65">
                  <c:v>3.0084500000000309E-12</c:v>
                </c:pt>
                <c:pt idx="66">
                  <c:v>1.721290000000015E-12</c:v>
                </c:pt>
                <c:pt idx="67">
                  <c:v>1.1901000000000159E-12</c:v>
                </c:pt>
                <c:pt idx="68">
                  <c:v>6.1242900000000593E-13</c:v>
                </c:pt>
                <c:pt idx="69">
                  <c:v>3.119000000000034E-13</c:v>
                </c:pt>
                <c:pt idx="70">
                  <c:v>1.5703800000000206E-13</c:v>
                </c:pt>
                <c:pt idx="71">
                  <c:v>7.8217700000000951E-14</c:v>
                </c:pt>
                <c:pt idx="72">
                  <c:v>3.8550800000000434E-14</c:v>
                </c:pt>
                <c:pt idx="73">
                  <c:v>1.8792100000000254E-14</c:v>
                </c:pt>
                <c:pt idx="74">
                  <c:v>9.0651200000001271E-15</c:v>
                </c:pt>
                <c:pt idx="75">
                  <c:v>4.3245900000000406E-15</c:v>
                </c:pt>
                <c:pt idx="76">
                  <c:v>2.0422600000000254E-15</c:v>
                </c:pt>
                <c:pt idx="77">
                  <c:v>9.5520800000001633E-16</c:v>
                </c:pt>
                <c:pt idx="78">
                  <c:v>4.4197300000000711E-16</c:v>
                </c:pt>
                <c:pt idx="79">
                  <c:v>2.0240000000000303E-16</c:v>
                </c:pt>
                <c:pt idx="80">
                  <c:v>9.1739700000001225E-17</c:v>
                </c:pt>
                <c:pt idx="81">
                  <c:v>4.1157800000000464E-17</c:v>
                </c:pt>
                <c:pt idx="82">
                  <c:v>1.8277100000000271E-17</c:v>
                </c:pt>
                <c:pt idx="83">
                  <c:v>8.0340600000001053E-18</c:v>
                </c:pt>
                <c:pt idx="84">
                  <c:v>3.4958100000000509E-18</c:v>
                </c:pt>
                <c:pt idx="85">
                  <c:v>1.5057600000000212E-18</c:v>
                </c:pt>
                <c:pt idx="86">
                  <c:v>6.4205000000001029E-19</c:v>
                </c:pt>
                <c:pt idx="87">
                  <c:v>2.7101700000000503E-19</c:v>
                </c:pt>
                <c:pt idx="88">
                  <c:v>1.1329300000000191E-19</c:v>
                </c:pt>
                <c:pt idx="89">
                  <c:v>4.6873700000000804E-20</c:v>
                </c:pt>
                <c:pt idx="90">
                  <c:v>1.919960000000032E-20</c:v>
                </c:pt>
                <c:pt idx="91">
                  <c:v>7.7827500000001444E-21</c:v>
                </c:pt>
                <c:pt idx="92">
                  <c:v>3.1242300000000634E-21</c:v>
                </c:pt>
                <c:pt idx="93">
                  <c:v>1.2416800000000216E-21</c:v>
                </c:pt>
                <c:pt idx="94">
                  <c:v>4.8858200000000939E-22</c:v>
                </c:pt>
                <c:pt idx="95">
                  <c:v>1.9027900000000376E-22</c:v>
                </c:pt>
                <c:pt idx="96">
                  <c:v>7.3388600000001597E-23</c:v>
                </c:pt>
                <c:pt idx="97">
                  <c:v>2.802480000000054E-23</c:v>
                </c:pt>
                <c:pt idx="98">
                  <c:v>1.0596000000000201E-23</c:v>
                </c:pt>
                <c:pt idx="99">
                  <c:v>3.9680200000000882E-24</c:v>
                </c:pt>
                <c:pt idx="100">
                  <c:v>1.4708700000000318E-24</c:v>
                </c:pt>
              </c:numCache>
            </c:numRef>
          </c:yVal>
          <c:smooth val="1"/>
        </c:ser>
        <c:ser>
          <c:idx val="2"/>
          <c:order val="2"/>
          <c:spPr>
            <a:ln>
              <a:solidFill>
                <a:srgbClr val="00B050"/>
              </a:solidFill>
              <a:prstDash val="dash"/>
            </a:ln>
          </c:spPr>
          <c:marker>
            <c:symbol val="none"/>
          </c:marker>
          <c:xVal>
            <c:numRef>
              <c:f>tunnelqtd!$A$1:$A$103</c:f>
              <c:numCache>
                <c:formatCode>General</c:formatCode>
                <c:ptCount val="103"/>
                <c:pt idx="0">
                  <c:v>3</c:v>
                </c:pt>
                <c:pt idx="1">
                  <c:v>3.3</c:v>
                </c:pt>
                <c:pt idx="2">
                  <c:v>3.6</c:v>
                </c:pt>
                <c:pt idx="3">
                  <c:v>3.9</c:v>
                </c:pt>
                <c:pt idx="4">
                  <c:v>4.2</c:v>
                </c:pt>
                <c:pt idx="5">
                  <c:v>4.5</c:v>
                </c:pt>
                <c:pt idx="6">
                  <c:v>4.8</c:v>
                </c:pt>
                <c:pt idx="7">
                  <c:v>5.0999999999999996</c:v>
                </c:pt>
                <c:pt idx="8">
                  <c:v>5.4</c:v>
                </c:pt>
                <c:pt idx="9">
                  <c:v>5.7</c:v>
                </c:pt>
                <c:pt idx="10">
                  <c:v>6</c:v>
                </c:pt>
                <c:pt idx="11">
                  <c:v>6.3</c:v>
                </c:pt>
                <c:pt idx="12">
                  <c:v>6.6</c:v>
                </c:pt>
                <c:pt idx="13">
                  <c:v>6.9</c:v>
                </c:pt>
                <c:pt idx="14">
                  <c:v>7.2</c:v>
                </c:pt>
                <c:pt idx="15">
                  <c:v>7.5</c:v>
                </c:pt>
                <c:pt idx="16">
                  <c:v>7.8</c:v>
                </c:pt>
                <c:pt idx="17">
                  <c:v>8.1</c:v>
                </c:pt>
                <c:pt idx="18">
                  <c:v>8.4</c:v>
                </c:pt>
                <c:pt idx="19">
                  <c:v>8.7000000000000011</c:v>
                </c:pt>
                <c:pt idx="20">
                  <c:v>9</c:v>
                </c:pt>
                <c:pt idx="21">
                  <c:v>9.3000000000000007</c:v>
                </c:pt>
                <c:pt idx="22">
                  <c:v>9.6</c:v>
                </c:pt>
                <c:pt idx="23">
                  <c:v>9.9</c:v>
                </c:pt>
                <c:pt idx="24">
                  <c:v>10.200000000000001</c:v>
                </c:pt>
                <c:pt idx="25">
                  <c:v>10.5</c:v>
                </c:pt>
                <c:pt idx="26">
                  <c:v>10.8</c:v>
                </c:pt>
                <c:pt idx="27">
                  <c:v>11.1</c:v>
                </c:pt>
                <c:pt idx="28">
                  <c:v>11.4</c:v>
                </c:pt>
                <c:pt idx="29">
                  <c:v>11.7</c:v>
                </c:pt>
                <c:pt idx="30">
                  <c:v>12</c:v>
                </c:pt>
                <c:pt idx="31">
                  <c:v>12.3</c:v>
                </c:pt>
                <c:pt idx="32">
                  <c:v>12.6</c:v>
                </c:pt>
                <c:pt idx="33">
                  <c:v>12.9</c:v>
                </c:pt>
                <c:pt idx="34">
                  <c:v>13.2</c:v>
                </c:pt>
                <c:pt idx="35">
                  <c:v>13.5</c:v>
                </c:pt>
                <c:pt idx="36">
                  <c:v>13.8</c:v>
                </c:pt>
                <c:pt idx="37">
                  <c:v>14.1</c:v>
                </c:pt>
                <c:pt idx="38">
                  <c:v>14.4</c:v>
                </c:pt>
                <c:pt idx="39">
                  <c:v>14.7</c:v>
                </c:pt>
                <c:pt idx="40">
                  <c:v>15</c:v>
                </c:pt>
                <c:pt idx="41">
                  <c:v>15.3</c:v>
                </c:pt>
                <c:pt idx="42">
                  <c:v>15.6</c:v>
                </c:pt>
                <c:pt idx="43">
                  <c:v>15.9</c:v>
                </c:pt>
                <c:pt idx="44">
                  <c:v>16.2</c:v>
                </c:pt>
                <c:pt idx="45">
                  <c:v>16.5</c:v>
                </c:pt>
                <c:pt idx="46">
                  <c:v>16.8</c:v>
                </c:pt>
                <c:pt idx="47">
                  <c:v>17.100000000000001</c:v>
                </c:pt>
                <c:pt idx="48">
                  <c:v>17.399999999999999</c:v>
                </c:pt>
                <c:pt idx="49">
                  <c:v>17.7</c:v>
                </c:pt>
                <c:pt idx="50">
                  <c:v>18</c:v>
                </c:pt>
                <c:pt idx="51">
                  <c:v>18.3</c:v>
                </c:pt>
                <c:pt idx="52">
                  <c:v>18.600000000000001</c:v>
                </c:pt>
                <c:pt idx="53">
                  <c:v>18.899999999999999</c:v>
                </c:pt>
                <c:pt idx="54">
                  <c:v>19.2</c:v>
                </c:pt>
                <c:pt idx="55">
                  <c:v>19.5</c:v>
                </c:pt>
                <c:pt idx="56">
                  <c:v>19.8</c:v>
                </c:pt>
                <c:pt idx="57">
                  <c:v>20.100000000000001</c:v>
                </c:pt>
                <c:pt idx="58">
                  <c:v>20.399999999999999</c:v>
                </c:pt>
                <c:pt idx="59">
                  <c:v>20.7</c:v>
                </c:pt>
                <c:pt idx="60">
                  <c:v>21</c:v>
                </c:pt>
                <c:pt idx="61">
                  <c:v>21.3</c:v>
                </c:pt>
                <c:pt idx="62">
                  <c:v>21.6</c:v>
                </c:pt>
                <c:pt idx="63">
                  <c:v>21.9</c:v>
                </c:pt>
                <c:pt idx="64">
                  <c:v>22.2</c:v>
                </c:pt>
                <c:pt idx="65">
                  <c:v>22.5</c:v>
                </c:pt>
                <c:pt idx="66">
                  <c:v>22.8</c:v>
                </c:pt>
                <c:pt idx="67">
                  <c:v>23.1</c:v>
                </c:pt>
                <c:pt idx="68">
                  <c:v>23.4</c:v>
                </c:pt>
                <c:pt idx="69">
                  <c:v>23.7</c:v>
                </c:pt>
                <c:pt idx="70">
                  <c:v>24</c:v>
                </c:pt>
                <c:pt idx="71">
                  <c:v>24.3</c:v>
                </c:pt>
                <c:pt idx="72">
                  <c:v>24.6</c:v>
                </c:pt>
                <c:pt idx="73">
                  <c:v>24.9</c:v>
                </c:pt>
                <c:pt idx="74">
                  <c:v>25.2</c:v>
                </c:pt>
                <c:pt idx="75">
                  <c:v>25.5</c:v>
                </c:pt>
                <c:pt idx="76">
                  <c:v>25.8</c:v>
                </c:pt>
                <c:pt idx="77">
                  <c:v>26.1</c:v>
                </c:pt>
                <c:pt idx="78">
                  <c:v>26.4</c:v>
                </c:pt>
                <c:pt idx="79">
                  <c:v>26.7</c:v>
                </c:pt>
                <c:pt idx="80">
                  <c:v>27</c:v>
                </c:pt>
                <c:pt idx="81">
                  <c:v>27.3</c:v>
                </c:pt>
                <c:pt idx="82">
                  <c:v>27.6</c:v>
                </c:pt>
                <c:pt idx="83">
                  <c:v>27.9</c:v>
                </c:pt>
                <c:pt idx="84">
                  <c:v>28.2</c:v>
                </c:pt>
                <c:pt idx="85">
                  <c:v>28.5</c:v>
                </c:pt>
                <c:pt idx="86">
                  <c:v>28.8</c:v>
                </c:pt>
                <c:pt idx="87">
                  <c:v>29.1</c:v>
                </c:pt>
                <c:pt idx="88">
                  <c:v>29.4</c:v>
                </c:pt>
                <c:pt idx="89">
                  <c:v>29.7</c:v>
                </c:pt>
                <c:pt idx="90">
                  <c:v>30</c:v>
                </c:pt>
                <c:pt idx="91">
                  <c:v>30.3</c:v>
                </c:pt>
                <c:pt idx="92">
                  <c:v>30.6</c:v>
                </c:pt>
                <c:pt idx="93">
                  <c:v>30.9</c:v>
                </c:pt>
                <c:pt idx="94">
                  <c:v>31.2</c:v>
                </c:pt>
                <c:pt idx="95">
                  <c:v>31.5</c:v>
                </c:pt>
                <c:pt idx="96">
                  <c:v>31.8</c:v>
                </c:pt>
                <c:pt idx="97">
                  <c:v>32.1</c:v>
                </c:pt>
                <c:pt idx="98">
                  <c:v>32.4</c:v>
                </c:pt>
                <c:pt idx="99">
                  <c:v>32.700000000000003</c:v>
                </c:pt>
                <c:pt idx="100">
                  <c:v>33</c:v>
                </c:pt>
              </c:numCache>
            </c:numRef>
          </c:xVal>
          <c:yVal>
            <c:numRef>
              <c:f>tunnelqtd!$D$1:$D$103</c:f>
              <c:numCache>
                <c:formatCode>0.00E+00</c:formatCode>
                <c:ptCount val="103"/>
                <c:pt idx="0">
                  <c:v>1.428770000000009E-8</c:v>
                </c:pt>
                <c:pt idx="1">
                  <c:v>1.8276000000000117E-8</c:v>
                </c:pt>
                <c:pt idx="2">
                  <c:v>2.3172800000000163E-8</c:v>
                </c:pt>
                <c:pt idx="3">
                  <c:v>2.9143500000000174E-8</c:v>
                </c:pt>
                <c:pt idx="4">
                  <c:v>3.6358200000000243E-8</c:v>
                </c:pt>
                <c:pt idx="5">
                  <c:v>4.4998800000000351E-8</c:v>
                </c:pt>
                <c:pt idx="6">
                  <c:v>5.5252900000000423E-8</c:v>
                </c:pt>
                <c:pt idx="7">
                  <c:v>6.7313700000000635E-8</c:v>
                </c:pt>
                <c:pt idx="8">
                  <c:v>8.1421400000000549E-8</c:v>
                </c:pt>
                <c:pt idx="9">
                  <c:v>9.764950000000056E-8</c:v>
                </c:pt>
                <c:pt idx="10">
                  <c:v>1.1626400000000103E-7</c:v>
                </c:pt>
                <c:pt idx="11">
                  <c:v>1.3738800000000091E-7</c:v>
                </c:pt>
                <c:pt idx="12">
                  <c:v>1.6115200000000083E-7</c:v>
                </c:pt>
                <c:pt idx="13">
                  <c:v>1.8765100000000129E-7</c:v>
                </c:pt>
                <c:pt idx="14">
                  <c:v>2.1694000000000146E-7</c:v>
                </c:pt>
                <c:pt idx="15">
                  <c:v>2.4903300000000194E-7</c:v>
                </c:pt>
                <c:pt idx="16">
                  <c:v>2.8389400000000105E-7</c:v>
                </c:pt>
                <c:pt idx="17">
                  <c:v>3.2144200000000222E-7</c:v>
                </c:pt>
                <c:pt idx="18">
                  <c:v>3.6154700000000199E-7</c:v>
                </c:pt>
                <c:pt idx="19">
                  <c:v>4.0403800000000218E-7</c:v>
                </c:pt>
                <c:pt idx="20">
                  <c:v>4.4870900000000341E-7</c:v>
                </c:pt>
                <c:pt idx="21">
                  <c:v>4.9533000000000405E-7</c:v>
                </c:pt>
                <c:pt idx="22">
                  <c:v>5.4366900000000548E-7</c:v>
                </c:pt>
                <c:pt idx="23">
                  <c:v>5.934440000000044E-7</c:v>
                </c:pt>
                <c:pt idx="24">
                  <c:v>6.4469400000000486E-7</c:v>
                </c:pt>
                <c:pt idx="25">
                  <c:v>6.9713700000000628E-7</c:v>
                </c:pt>
                <c:pt idx="26">
                  <c:v>7.5091300000000436E-7</c:v>
                </c:pt>
                <c:pt idx="27">
                  <c:v>8.0631100000000498E-7</c:v>
                </c:pt>
                <c:pt idx="28">
                  <c:v>8.6393900000000266E-7</c:v>
                </c:pt>
                <c:pt idx="29">
                  <c:v>9.2490000000000268E-7</c:v>
                </c:pt>
                <c:pt idx="30">
                  <c:v>9.910100000000057E-7</c:v>
                </c:pt>
                <c:pt idx="31">
                  <c:v>1.0651900000000001E-6</c:v>
                </c:pt>
                <c:pt idx="32">
                  <c:v>1.0490700000000047E-6</c:v>
                </c:pt>
                <c:pt idx="33">
                  <c:v>9.8263700000000412E-7</c:v>
                </c:pt>
                <c:pt idx="34">
                  <c:v>8.7329000000000361E-7</c:v>
                </c:pt>
                <c:pt idx="35">
                  <c:v>7.4533000000000536E-7</c:v>
                </c:pt>
                <c:pt idx="36">
                  <c:v>6.1562700000000411E-7</c:v>
                </c:pt>
                <c:pt idx="37">
                  <c:v>4.7456600000000438E-7</c:v>
                </c:pt>
                <c:pt idx="38">
                  <c:v>3.9438200000000277E-7</c:v>
                </c:pt>
                <c:pt idx="39">
                  <c:v>3.4095000000000222E-7</c:v>
                </c:pt>
                <c:pt idx="40">
                  <c:v>2.9385000000000169E-7</c:v>
                </c:pt>
                <c:pt idx="41">
                  <c:v>2.5165200000000128E-7</c:v>
                </c:pt>
                <c:pt idx="42">
                  <c:v>2.1319100000000137E-7</c:v>
                </c:pt>
                <c:pt idx="43">
                  <c:v>1.7796400000000102E-7</c:v>
                </c:pt>
                <c:pt idx="44">
                  <c:v>1.4980900000000089E-7</c:v>
                </c:pt>
                <c:pt idx="45">
                  <c:v>1.1336100000000076E-7</c:v>
                </c:pt>
                <c:pt idx="46">
                  <c:v>8.0380100000000067E-8</c:v>
                </c:pt>
                <c:pt idx="47">
                  <c:v>5.5654000000000327E-8</c:v>
                </c:pt>
                <c:pt idx="48">
                  <c:v>3.7683200000000362E-8</c:v>
                </c:pt>
                <c:pt idx="49">
                  <c:v>2.4991600000000173E-8</c:v>
                </c:pt>
                <c:pt idx="50">
                  <c:v>1.6256300000000106E-8</c:v>
                </c:pt>
                <c:pt idx="51">
                  <c:v>1.0385400000000086E-8</c:v>
                </c:pt>
                <c:pt idx="52">
                  <c:v>6.5229200000000406E-9</c:v>
                </c:pt>
                <c:pt idx="53">
                  <c:v>4.0318200000000437E-9</c:v>
                </c:pt>
                <c:pt idx="54">
                  <c:v>2.4545600000000185E-9</c:v>
                </c:pt>
                <c:pt idx="55">
                  <c:v>1.4728400000000112E-9</c:v>
                </c:pt>
                <c:pt idx="56">
                  <c:v>8.7158000000000776E-10</c:v>
                </c:pt>
                <c:pt idx="57">
                  <c:v>5.089260000000065E-10</c:v>
                </c:pt>
                <c:pt idx="58">
                  <c:v>2.9322600000000181E-10</c:v>
                </c:pt>
                <c:pt idx="59">
                  <c:v>1.6704200000000159E-10</c:v>
                </c:pt>
                <c:pt idx="60">
                  <c:v>9.3898500000001079E-11</c:v>
                </c:pt>
                <c:pt idx="61">
                  <c:v>5.217300000000051E-11</c:v>
                </c:pt>
                <c:pt idx="62">
                  <c:v>2.8651300000000307E-11</c:v>
                </c:pt>
                <c:pt idx="63">
                  <c:v>1.5554000000000132E-11</c:v>
                </c:pt>
                <c:pt idx="64">
                  <c:v>8.3468200000000777E-12</c:v>
                </c:pt>
                <c:pt idx="65">
                  <c:v>4.4298100000000441E-12</c:v>
                </c:pt>
                <c:pt idx="66">
                  <c:v>2.325610000000022E-12</c:v>
                </c:pt>
                <c:pt idx="67">
                  <c:v>1.1901000000000159E-12</c:v>
                </c:pt>
                <c:pt idx="68">
                  <c:v>6.1242900000000593E-13</c:v>
                </c:pt>
                <c:pt idx="69">
                  <c:v>3.119000000000034E-13</c:v>
                </c:pt>
                <c:pt idx="70">
                  <c:v>1.5703800000000206E-13</c:v>
                </c:pt>
                <c:pt idx="71">
                  <c:v>7.8217700000000951E-14</c:v>
                </c:pt>
                <c:pt idx="72">
                  <c:v>3.8550800000000434E-14</c:v>
                </c:pt>
                <c:pt idx="73">
                  <c:v>1.8792100000000254E-14</c:v>
                </c:pt>
                <c:pt idx="74">
                  <c:v>9.0651200000001271E-15</c:v>
                </c:pt>
                <c:pt idx="75">
                  <c:v>4.3245900000000406E-15</c:v>
                </c:pt>
                <c:pt idx="76">
                  <c:v>2.0422600000000254E-15</c:v>
                </c:pt>
                <c:pt idx="77">
                  <c:v>9.5520800000001633E-16</c:v>
                </c:pt>
                <c:pt idx="78">
                  <c:v>4.4197300000000711E-16</c:v>
                </c:pt>
                <c:pt idx="79">
                  <c:v>2.0240000000000303E-16</c:v>
                </c:pt>
                <c:pt idx="80">
                  <c:v>9.1739700000001225E-17</c:v>
                </c:pt>
                <c:pt idx="81">
                  <c:v>4.1157800000000464E-17</c:v>
                </c:pt>
                <c:pt idx="82">
                  <c:v>1.8277100000000271E-17</c:v>
                </c:pt>
                <c:pt idx="83">
                  <c:v>8.0340600000001053E-18</c:v>
                </c:pt>
                <c:pt idx="84">
                  <c:v>3.4958100000000509E-18</c:v>
                </c:pt>
                <c:pt idx="85">
                  <c:v>1.5057600000000212E-18</c:v>
                </c:pt>
                <c:pt idx="86">
                  <c:v>6.4205000000001029E-19</c:v>
                </c:pt>
                <c:pt idx="87">
                  <c:v>2.7101700000000503E-19</c:v>
                </c:pt>
                <c:pt idx="88">
                  <c:v>1.1329300000000191E-19</c:v>
                </c:pt>
                <c:pt idx="89">
                  <c:v>4.6873700000000804E-20</c:v>
                </c:pt>
                <c:pt idx="90">
                  <c:v>1.919960000000032E-20</c:v>
                </c:pt>
                <c:pt idx="91">
                  <c:v>7.7827500000001444E-21</c:v>
                </c:pt>
                <c:pt idx="92">
                  <c:v>3.1242300000000634E-21</c:v>
                </c:pt>
                <c:pt idx="93">
                  <c:v>1.2416800000000216E-21</c:v>
                </c:pt>
                <c:pt idx="94">
                  <c:v>4.8858200000000939E-22</c:v>
                </c:pt>
                <c:pt idx="95">
                  <c:v>1.9027900000000376E-22</c:v>
                </c:pt>
                <c:pt idx="96">
                  <c:v>7.3388600000001597E-23</c:v>
                </c:pt>
                <c:pt idx="97">
                  <c:v>2.802480000000054E-23</c:v>
                </c:pt>
                <c:pt idx="98">
                  <c:v>1.0596000000000201E-23</c:v>
                </c:pt>
                <c:pt idx="99">
                  <c:v>3.9680200000000882E-24</c:v>
                </c:pt>
                <c:pt idx="100">
                  <c:v>1.4708700000000318E-24</c:v>
                </c:pt>
              </c:numCache>
            </c:numRef>
          </c:yVal>
          <c:smooth val="1"/>
        </c:ser>
        <c:ser>
          <c:idx val="3"/>
          <c:order val="3"/>
          <c:spPr>
            <a:ln w="44450">
              <a:solidFill>
                <a:srgbClr val="0070C0"/>
              </a:solidFill>
              <a:prstDash val="sysDot"/>
            </a:ln>
          </c:spPr>
          <c:marker>
            <c:symbol val="none"/>
          </c:marker>
          <c:xVal>
            <c:numRef>
              <c:f>tunnelqtd!$E$1:$E$103</c:f>
              <c:numCache>
                <c:formatCode>General</c:formatCode>
                <c:ptCount val="103"/>
                <c:pt idx="0">
                  <c:v>7</c:v>
                </c:pt>
                <c:pt idx="1">
                  <c:v>7.3</c:v>
                </c:pt>
                <c:pt idx="2">
                  <c:v>7.6</c:v>
                </c:pt>
                <c:pt idx="3">
                  <c:v>7.9</c:v>
                </c:pt>
                <c:pt idx="4">
                  <c:v>8.2000000000000011</c:v>
                </c:pt>
                <c:pt idx="5">
                  <c:v>8.5</c:v>
                </c:pt>
                <c:pt idx="6">
                  <c:v>8.8000000000000007</c:v>
                </c:pt>
                <c:pt idx="7">
                  <c:v>9.1</c:v>
                </c:pt>
                <c:pt idx="8">
                  <c:v>9.4</c:v>
                </c:pt>
                <c:pt idx="9">
                  <c:v>9.7000000000000011</c:v>
                </c:pt>
                <c:pt idx="10">
                  <c:v>10</c:v>
                </c:pt>
                <c:pt idx="11">
                  <c:v>10.3</c:v>
                </c:pt>
                <c:pt idx="12">
                  <c:v>10.6</c:v>
                </c:pt>
                <c:pt idx="13">
                  <c:v>10.9</c:v>
                </c:pt>
                <c:pt idx="14">
                  <c:v>11.2</c:v>
                </c:pt>
                <c:pt idx="15">
                  <c:v>11.5</c:v>
                </c:pt>
                <c:pt idx="16">
                  <c:v>11.8</c:v>
                </c:pt>
                <c:pt idx="17">
                  <c:v>12.1</c:v>
                </c:pt>
                <c:pt idx="18">
                  <c:v>12.4</c:v>
                </c:pt>
                <c:pt idx="19">
                  <c:v>12.7</c:v>
                </c:pt>
                <c:pt idx="20">
                  <c:v>13</c:v>
                </c:pt>
                <c:pt idx="21">
                  <c:v>13.3</c:v>
                </c:pt>
                <c:pt idx="22">
                  <c:v>13.6</c:v>
                </c:pt>
                <c:pt idx="23">
                  <c:v>13.9</c:v>
                </c:pt>
                <c:pt idx="24">
                  <c:v>14.2</c:v>
                </c:pt>
                <c:pt idx="25">
                  <c:v>14.5</c:v>
                </c:pt>
                <c:pt idx="26">
                  <c:v>14.8</c:v>
                </c:pt>
                <c:pt idx="27">
                  <c:v>15.1</c:v>
                </c:pt>
                <c:pt idx="28">
                  <c:v>15.4</c:v>
                </c:pt>
                <c:pt idx="29">
                  <c:v>15.7</c:v>
                </c:pt>
                <c:pt idx="30">
                  <c:v>16</c:v>
                </c:pt>
                <c:pt idx="31">
                  <c:v>16.3</c:v>
                </c:pt>
                <c:pt idx="32">
                  <c:v>16.600000000000001</c:v>
                </c:pt>
                <c:pt idx="33">
                  <c:v>16.899999999999999</c:v>
                </c:pt>
                <c:pt idx="34">
                  <c:v>17.2</c:v>
                </c:pt>
                <c:pt idx="35">
                  <c:v>17.5</c:v>
                </c:pt>
                <c:pt idx="36">
                  <c:v>17.8</c:v>
                </c:pt>
                <c:pt idx="37">
                  <c:v>18.100000000000001</c:v>
                </c:pt>
                <c:pt idx="38">
                  <c:v>18.399999999999999</c:v>
                </c:pt>
                <c:pt idx="39">
                  <c:v>18.7</c:v>
                </c:pt>
                <c:pt idx="40">
                  <c:v>19</c:v>
                </c:pt>
                <c:pt idx="41">
                  <c:v>19.3</c:v>
                </c:pt>
                <c:pt idx="42">
                  <c:v>19.600000000000001</c:v>
                </c:pt>
                <c:pt idx="43">
                  <c:v>19.899999999999999</c:v>
                </c:pt>
                <c:pt idx="44">
                  <c:v>20.2</c:v>
                </c:pt>
                <c:pt idx="45">
                  <c:v>20.5</c:v>
                </c:pt>
                <c:pt idx="46">
                  <c:v>20.8</c:v>
                </c:pt>
                <c:pt idx="47">
                  <c:v>21.1</c:v>
                </c:pt>
                <c:pt idx="48">
                  <c:v>21.4</c:v>
                </c:pt>
                <c:pt idx="49">
                  <c:v>21.7</c:v>
                </c:pt>
                <c:pt idx="50">
                  <c:v>22</c:v>
                </c:pt>
                <c:pt idx="51">
                  <c:v>22.3</c:v>
                </c:pt>
                <c:pt idx="52">
                  <c:v>22.6</c:v>
                </c:pt>
                <c:pt idx="53">
                  <c:v>22.9</c:v>
                </c:pt>
                <c:pt idx="54">
                  <c:v>23.2</c:v>
                </c:pt>
                <c:pt idx="55">
                  <c:v>23.5</c:v>
                </c:pt>
                <c:pt idx="56">
                  <c:v>23.8</c:v>
                </c:pt>
                <c:pt idx="57">
                  <c:v>24.1</c:v>
                </c:pt>
                <c:pt idx="58">
                  <c:v>24.4</c:v>
                </c:pt>
                <c:pt idx="59">
                  <c:v>24.7</c:v>
                </c:pt>
                <c:pt idx="60">
                  <c:v>25</c:v>
                </c:pt>
                <c:pt idx="61">
                  <c:v>25.3</c:v>
                </c:pt>
                <c:pt idx="62">
                  <c:v>25.6</c:v>
                </c:pt>
                <c:pt idx="63">
                  <c:v>25.9</c:v>
                </c:pt>
                <c:pt idx="64">
                  <c:v>26.2</c:v>
                </c:pt>
                <c:pt idx="65">
                  <c:v>26.5</c:v>
                </c:pt>
                <c:pt idx="66">
                  <c:v>26.8</c:v>
                </c:pt>
                <c:pt idx="67">
                  <c:v>27.1</c:v>
                </c:pt>
                <c:pt idx="68">
                  <c:v>27.4</c:v>
                </c:pt>
                <c:pt idx="69">
                  <c:v>27.7</c:v>
                </c:pt>
                <c:pt idx="70">
                  <c:v>28</c:v>
                </c:pt>
                <c:pt idx="71">
                  <c:v>28.3</c:v>
                </c:pt>
                <c:pt idx="72">
                  <c:v>28.6</c:v>
                </c:pt>
                <c:pt idx="73">
                  <c:v>28.9</c:v>
                </c:pt>
                <c:pt idx="74">
                  <c:v>29.2</c:v>
                </c:pt>
                <c:pt idx="75">
                  <c:v>29.5</c:v>
                </c:pt>
                <c:pt idx="76">
                  <c:v>29.8</c:v>
                </c:pt>
                <c:pt idx="77">
                  <c:v>30.1</c:v>
                </c:pt>
                <c:pt idx="78">
                  <c:v>30.4</c:v>
                </c:pt>
                <c:pt idx="79">
                  <c:v>30.7</c:v>
                </c:pt>
                <c:pt idx="80">
                  <c:v>31</c:v>
                </c:pt>
                <c:pt idx="81">
                  <c:v>31.3</c:v>
                </c:pt>
                <c:pt idx="82">
                  <c:v>31.6</c:v>
                </c:pt>
                <c:pt idx="83">
                  <c:v>31.9</c:v>
                </c:pt>
                <c:pt idx="84">
                  <c:v>32.200000000000003</c:v>
                </c:pt>
                <c:pt idx="85">
                  <c:v>32.5</c:v>
                </c:pt>
                <c:pt idx="86">
                  <c:v>32.800000000000004</c:v>
                </c:pt>
                <c:pt idx="87">
                  <c:v>33.1</c:v>
                </c:pt>
                <c:pt idx="88">
                  <c:v>33.4</c:v>
                </c:pt>
                <c:pt idx="89">
                  <c:v>33.700000000000003</c:v>
                </c:pt>
                <c:pt idx="90">
                  <c:v>34</c:v>
                </c:pt>
                <c:pt idx="91">
                  <c:v>34.300000000000004</c:v>
                </c:pt>
                <c:pt idx="92">
                  <c:v>34.6</c:v>
                </c:pt>
                <c:pt idx="93">
                  <c:v>34.9</c:v>
                </c:pt>
                <c:pt idx="94">
                  <c:v>35.200000000000003</c:v>
                </c:pt>
                <c:pt idx="95">
                  <c:v>35.5</c:v>
                </c:pt>
                <c:pt idx="96">
                  <c:v>35.800000000000004</c:v>
                </c:pt>
                <c:pt idx="97">
                  <c:v>36.1</c:v>
                </c:pt>
                <c:pt idx="98">
                  <c:v>36.4</c:v>
                </c:pt>
                <c:pt idx="99">
                  <c:v>36.700000000000003</c:v>
                </c:pt>
                <c:pt idx="100">
                  <c:v>37</c:v>
                </c:pt>
              </c:numCache>
            </c:numRef>
          </c:xVal>
          <c:yVal>
            <c:numRef>
              <c:f>tunnelqtd!$F$1:$F$103</c:f>
              <c:numCache>
                <c:formatCode>0.00E+00</c:formatCode>
                <c:ptCount val="103"/>
                <c:pt idx="0">
                  <c:v>1.5910000000000107E-8</c:v>
                </c:pt>
                <c:pt idx="1">
                  <c:v>1.888000000000016E-8</c:v>
                </c:pt>
                <c:pt idx="2">
                  <c:v>2.2210000000000184E-8</c:v>
                </c:pt>
                <c:pt idx="3">
                  <c:v>2.5920000000000129E-8</c:v>
                </c:pt>
                <c:pt idx="4">
                  <c:v>3.0080000000000247E-8</c:v>
                </c:pt>
                <c:pt idx="5">
                  <c:v>3.4850000000000243E-8</c:v>
                </c:pt>
                <c:pt idx="6">
                  <c:v>4.0460000000000337E-8</c:v>
                </c:pt>
                <c:pt idx="7">
                  <c:v>4.7120000000000305E-8</c:v>
                </c:pt>
                <c:pt idx="8">
                  <c:v>5.4920000000000395E-8</c:v>
                </c:pt>
                <c:pt idx="9">
                  <c:v>6.3910000000000458E-8</c:v>
                </c:pt>
                <c:pt idx="10">
                  <c:v>7.4100000000000591E-8</c:v>
                </c:pt>
                <c:pt idx="11">
                  <c:v>8.545000000000057E-8</c:v>
                </c:pt>
                <c:pt idx="12">
                  <c:v>9.7720000000000732E-8</c:v>
                </c:pt>
                <c:pt idx="13">
                  <c:v>1.1060000000000083E-7</c:v>
                </c:pt>
                <c:pt idx="14">
                  <c:v>1.2380000000000078E-7</c:v>
                </c:pt>
                <c:pt idx="15">
                  <c:v>1.3790000000000091E-7</c:v>
                </c:pt>
                <c:pt idx="16">
                  <c:v>1.5370000000000091E-7</c:v>
                </c:pt>
                <c:pt idx="17">
                  <c:v>1.7180000000000108E-7</c:v>
                </c:pt>
                <c:pt idx="18">
                  <c:v>1.921000000000013E-7</c:v>
                </c:pt>
                <c:pt idx="19">
                  <c:v>2.1370000000000134E-7</c:v>
                </c:pt>
                <c:pt idx="20">
                  <c:v>2.354000000000009E-7</c:v>
                </c:pt>
                <c:pt idx="21">
                  <c:v>2.5700000000000147E-7</c:v>
                </c:pt>
                <c:pt idx="22">
                  <c:v>2.7930000000000219E-7</c:v>
                </c:pt>
                <c:pt idx="23">
                  <c:v>3.0360000000000132E-7</c:v>
                </c:pt>
                <c:pt idx="24">
                  <c:v>3.3040000000000185E-7</c:v>
                </c:pt>
                <c:pt idx="25">
                  <c:v>3.588000000000026E-7</c:v>
                </c:pt>
                <c:pt idx="26">
                  <c:v>3.8670000000000253E-7</c:v>
                </c:pt>
                <c:pt idx="27">
                  <c:v>4.1210000000000147E-7</c:v>
                </c:pt>
                <c:pt idx="28">
                  <c:v>4.3520000000000173E-7</c:v>
                </c:pt>
                <c:pt idx="29">
                  <c:v>4.5910000000000331E-7</c:v>
                </c:pt>
                <c:pt idx="30">
                  <c:v>4.8770000000000234E-7</c:v>
                </c:pt>
                <c:pt idx="31">
                  <c:v>5.2240000000000124E-7</c:v>
                </c:pt>
                <c:pt idx="32">
                  <c:v>5.6020000000000228E-7</c:v>
                </c:pt>
                <c:pt idx="33">
                  <c:v>5.9460000000000454E-7</c:v>
                </c:pt>
                <c:pt idx="34">
                  <c:v>6.1940000000000228E-7</c:v>
                </c:pt>
                <c:pt idx="35">
                  <c:v>6.3350000000000387E-7</c:v>
                </c:pt>
                <c:pt idx="36">
                  <c:v>6.407000000000043E-7</c:v>
                </c:pt>
                <c:pt idx="37">
                  <c:v>6.4660000000000422E-7</c:v>
                </c:pt>
                <c:pt idx="38">
                  <c:v>6.5600000000000354E-7</c:v>
                </c:pt>
                <c:pt idx="39">
                  <c:v>6.7390000000000563E-7</c:v>
                </c:pt>
                <c:pt idx="40">
                  <c:v>7.0630000000000394E-7</c:v>
                </c:pt>
                <c:pt idx="41">
                  <c:v>7.5730000000000544E-7</c:v>
                </c:pt>
                <c:pt idx="42">
                  <c:v>8.2420000000000348E-7</c:v>
                </c:pt>
                <c:pt idx="43">
                  <c:v>8.9690000000000777E-7</c:v>
                </c:pt>
                <c:pt idx="44">
                  <c:v>9.6390000000000465E-7</c:v>
                </c:pt>
                <c:pt idx="45">
                  <c:v>1.0190000000000039E-6</c:v>
                </c:pt>
                <c:pt idx="46">
                  <c:v>1.0580000000000069E-6</c:v>
                </c:pt>
                <c:pt idx="47">
                  <c:v>1.0720000000000073E-6</c:v>
                </c:pt>
                <c:pt idx="48">
                  <c:v>1.0570000000000049E-6</c:v>
                </c:pt>
                <c:pt idx="49">
                  <c:v>1.0139999999999999E-6</c:v>
                </c:pt>
                <c:pt idx="50">
                  <c:v>9.5360000000000547E-7</c:v>
                </c:pt>
                <c:pt idx="51">
                  <c:v>8.7630000000000548E-7</c:v>
                </c:pt>
                <c:pt idx="52">
                  <c:v>7.8410000000000523E-7</c:v>
                </c:pt>
                <c:pt idx="53">
                  <c:v>6.8670000000000278E-7</c:v>
                </c:pt>
                <c:pt idx="54">
                  <c:v>5.922000000000033E-7</c:v>
                </c:pt>
                <c:pt idx="55">
                  <c:v>5.0070000000000225E-7</c:v>
                </c:pt>
                <c:pt idx="56">
                  <c:v>4.1360000000000275E-7</c:v>
                </c:pt>
                <c:pt idx="57">
                  <c:v>3.3700000000000176E-7</c:v>
                </c:pt>
                <c:pt idx="58">
                  <c:v>2.7170000000000194E-7</c:v>
                </c:pt>
                <c:pt idx="59">
                  <c:v>2.1450000000000137E-7</c:v>
                </c:pt>
                <c:pt idx="60">
                  <c:v>1.664000000000013E-7</c:v>
                </c:pt>
                <c:pt idx="61">
                  <c:v>1.2860000000000093E-7</c:v>
                </c:pt>
                <c:pt idx="62">
                  <c:v>9.7970000000000499E-8</c:v>
                </c:pt>
                <c:pt idx="63">
                  <c:v>7.2900000000000501E-8</c:v>
                </c:pt>
                <c:pt idx="64">
                  <c:v>5.4180000000000423E-8</c:v>
                </c:pt>
                <c:pt idx="65">
                  <c:v>4.0150000000000217E-8</c:v>
                </c:pt>
                <c:pt idx="66">
                  <c:v>2.8850000000000189E-8</c:v>
                </c:pt>
                <c:pt idx="67">
                  <c:v>2.0660000000000137E-8</c:v>
                </c:pt>
                <c:pt idx="68">
                  <c:v>1.4980000000000105E-8</c:v>
                </c:pt>
                <c:pt idx="69">
                  <c:v>1.0450000000000069E-8</c:v>
                </c:pt>
                <c:pt idx="70">
                  <c:v>7.2070000000000559E-9</c:v>
                </c:pt>
                <c:pt idx="71">
                  <c:v>5.1510000000000406E-9</c:v>
                </c:pt>
                <c:pt idx="72">
                  <c:v>3.491000000000024E-9</c:v>
                </c:pt>
                <c:pt idx="73">
                  <c:v>2.3180000000000133E-9</c:v>
                </c:pt>
                <c:pt idx="74">
                  <c:v>1.6530000000000147E-9</c:v>
                </c:pt>
                <c:pt idx="75">
                  <c:v>1.0810000000000084E-9</c:v>
                </c:pt>
                <c:pt idx="76">
                  <c:v>6.9060000000000721E-10</c:v>
                </c:pt>
                <c:pt idx="77">
                  <c:v>5.0250000000000359E-10</c:v>
                </c:pt>
                <c:pt idx="78">
                  <c:v>3.081000000000029E-10</c:v>
                </c:pt>
                <c:pt idx="79">
                  <c:v>1.9280000000000201E-10</c:v>
                </c:pt>
                <c:pt idx="80">
                  <c:v>1.4690000000000114E-10</c:v>
                </c:pt>
                <c:pt idx="81">
                  <c:v>7.840000000000081E-11</c:v>
                </c:pt>
                <c:pt idx="82">
                  <c:v>5.2850000000000534E-11</c:v>
                </c:pt>
                <c:pt idx="83">
                  <c:v>4.1040000000000273E-11</c:v>
                </c:pt>
                <c:pt idx="84">
                  <c:v>1.6730000000000174E-11</c:v>
                </c:pt>
                <c:pt idx="85">
                  <c:v>1.6000000000000181E-11</c:v>
                </c:pt>
                <c:pt idx="86">
                  <c:v>9.8610000000001156E-12</c:v>
                </c:pt>
                <c:pt idx="87">
                  <c:v>3.2470000000000414E-12</c:v>
                </c:pt>
                <c:pt idx="88">
                  <c:v>5.5980000000000591E-12</c:v>
                </c:pt>
                <c:pt idx="89">
                  <c:v>1.3490000000000143E-12</c:v>
                </c:pt>
                <c:pt idx="90">
                  <c:v>1.4440000000000148E-12</c:v>
                </c:pt>
                <c:pt idx="91">
                  <c:v>1.6880000000000213E-12</c:v>
                </c:pt>
                <c:pt idx="92">
                  <c:v>2.1840000000000311E-14</c:v>
                </c:pt>
                <c:pt idx="93">
                  <c:v>1.0780000000000128E-12</c:v>
                </c:pt>
                <c:pt idx="94">
                  <c:v>2.4430000000000301E-13</c:v>
                </c:pt>
                <c:pt idx="95">
                  <c:v>3.6670000000000474E-13</c:v>
                </c:pt>
                <c:pt idx="96">
                  <c:v>4.9560000000000649E-13</c:v>
                </c:pt>
                <c:pt idx="97">
                  <c:v>1.4630000000000148E-13</c:v>
                </c:pt>
                <c:pt idx="98">
                  <c:v>4.4430000000000589E-13</c:v>
                </c:pt>
                <c:pt idx="99">
                  <c:v>2.0480000000000267E-13</c:v>
                </c:pt>
                <c:pt idx="100">
                  <c:v>3.1790000000000347E-13</c:v>
                </c:pt>
              </c:numCache>
            </c:numRef>
          </c:yVal>
          <c:smooth val="1"/>
        </c:ser>
        <c:ser>
          <c:idx val="4"/>
          <c:order val="4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tunnelqtd!$E$1:$E$103</c:f>
              <c:numCache>
                <c:formatCode>General</c:formatCode>
                <c:ptCount val="103"/>
                <c:pt idx="0">
                  <c:v>7</c:v>
                </c:pt>
                <c:pt idx="1">
                  <c:v>7.3</c:v>
                </c:pt>
                <c:pt idx="2">
                  <c:v>7.6</c:v>
                </c:pt>
                <c:pt idx="3">
                  <c:v>7.9</c:v>
                </c:pt>
                <c:pt idx="4">
                  <c:v>8.2000000000000011</c:v>
                </c:pt>
                <c:pt idx="5">
                  <c:v>8.5</c:v>
                </c:pt>
                <c:pt idx="6">
                  <c:v>8.8000000000000007</c:v>
                </c:pt>
                <c:pt idx="7">
                  <c:v>9.1</c:v>
                </c:pt>
                <c:pt idx="8">
                  <c:v>9.4</c:v>
                </c:pt>
                <c:pt idx="9">
                  <c:v>9.7000000000000011</c:v>
                </c:pt>
                <c:pt idx="10">
                  <c:v>10</c:v>
                </c:pt>
                <c:pt idx="11">
                  <c:v>10.3</c:v>
                </c:pt>
                <c:pt idx="12">
                  <c:v>10.6</c:v>
                </c:pt>
                <c:pt idx="13">
                  <c:v>10.9</c:v>
                </c:pt>
                <c:pt idx="14">
                  <c:v>11.2</c:v>
                </c:pt>
                <c:pt idx="15">
                  <c:v>11.5</c:v>
                </c:pt>
                <c:pt idx="16">
                  <c:v>11.8</c:v>
                </c:pt>
                <c:pt idx="17">
                  <c:v>12.1</c:v>
                </c:pt>
                <c:pt idx="18">
                  <c:v>12.4</c:v>
                </c:pt>
                <c:pt idx="19">
                  <c:v>12.7</c:v>
                </c:pt>
                <c:pt idx="20">
                  <c:v>13</c:v>
                </c:pt>
                <c:pt idx="21">
                  <c:v>13.3</c:v>
                </c:pt>
                <c:pt idx="22">
                  <c:v>13.6</c:v>
                </c:pt>
                <c:pt idx="23">
                  <c:v>13.9</c:v>
                </c:pt>
                <c:pt idx="24">
                  <c:v>14.2</c:v>
                </c:pt>
                <c:pt idx="25">
                  <c:v>14.5</c:v>
                </c:pt>
                <c:pt idx="26">
                  <c:v>14.8</c:v>
                </c:pt>
                <c:pt idx="27">
                  <c:v>15.1</c:v>
                </c:pt>
                <c:pt idx="28">
                  <c:v>15.4</c:v>
                </c:pt>
                <c:pt idx="29">
                  <c:v>15.7</c:v>
                </c:pt>
                <c:pt idx="30">
                  <c:v>16</c:v>
                </c:pt>
                <c:pt idx="31">
                  <c:v>16.3</c:v>
                </c:pt>
                <c:pt idx="32">
                  <c:v>16.600000000000001</c:v>
                </c:pt>
                <c:pt idx="33">
                  <c:v>16.899999999999999</c:v>
                </c:pt>
                <c:pt idx="34">
                  <c:v>17.2</c:v>
                </c:pt>
                <c:pt idx="35">
                  <c:v>17.5</c:v>
                </c:pt>
                <c:pt idx="36">
                  <c:v>17.8</c:v>
                </c:pt>
                <c:pt idx="37">
                  <c:v>18.100000000000001</c:v>
                </c:pt>
                <c:pt idx="38">
                  <c:v>18.399999999999999</c:v>
                </c:pt>
                <c:pt idx="39">
                  <c:v>18.7</c:v>
                </c:pt>
                <c:pt idx="40">
                  <c:v>19</c:v>
                </c:pt>
                <c:pt idx="41">
                  <c:v>19.3</c:v>
                </c:pt>
                <c:pt idx="42">
                  <c:v>19.600000000000001</c:v>
                </c:pt>
                <c:pt idx="43">
                  <c:v>19.899999999999999</c:v>
                </c:pt>
                <c:pt idx="44">
                  <c:v>20.2</c:v>
                </c:pt>
                <c:pt idx="45">
                  <c:v>20.5</c:v>
                </c:pt>
                <c:pt idx="46">
                  <c:v>20.8</c:v>
                </c:pt>
                <c:pt idx="47">
                  <c:v>21.1</c:v>
                </c:pt>
                <c:pt idx="48">
                  <c:v>21.4</c:v>
                </c:pt>
                <c:pt idx="49">
                  <c:v>21.7</c:v>
                </c:pt>
                <c:pt idx="50">
                  <c:v>22</c:v>
                </c:pt>
                <c:pt idx="51">
                  <c:v>22.3</c:v>
                </c:pt>
                <c:pt idx="52">
                  <c:v>22.6</c:v>
                </c:pt>
                <c:pt idx="53">
                  <c:v>22.9</c:v>
                </c:pt>
                <c:pt idx="54">
                  <c:v>23.2</c:v>
                </c:pt>
                <c:pt idx="55">
                  <c:v>23.5</c:v>
                </c:pt>
                <c:pt idx="56">
                  <c:v>23.8</c:v>
                </c:pt>
                <c:pt idx="57">
                  <c:v>24.1</c:v>
                </c:pt>
                <c:pt idx="58">
                  <c:v>24.4</c:v>
                </c:pt>
                <c:pt idx="59">
                  <c:v>24.7</c:v>
                </c:pt>
                <c:pt idx="60">
                  <c:v>25</c:v>
                </c:pt>
                <c:pt idx="61">
                  <c:v>25.3</c:v>
                </c:pt>
                <c:pt idx="62">
                  <c:v>25.6</c:v>
                </c:pt>
                <c:pt idx="63">
                  <c:v>25.9</c:v>
                </c:pt>
                <c:pt idx="64">
                  <c:v>26.2</c:v>
                </c:pt>
                <c:pt idx="65">
                  <c:v>26.5</c:v>
                </c:pt>
                <c:pt idx="66">
                  <c:v>26.8</c:v>
                </c:pt>
                <c:pt idx="67">
                  <c:v>27.1</c:v>
                </c:pt>
                <c:pt idx="68">
                  <c:v>27.4</c:v>
                </c:pt>
                <c:pt idx="69">
                  <c:v>27.7</c:v>
                </c:pt>
                <c:pt idx="70">
                  <c:v>28</c:v>
                </c:pt>
                <c:pt idx="71">
                  <c:v>28.3</c:v>
                </c:pt>
                <c:pt idx="72">
                  <c:v>28.6</c:v>
                </c:pt>
                <c:pt idx="73">
                  <c:v>28.9</c:v>
                </c:pt>
                <c:pt idx="74">
                  <c:v>29.2</c:v>
                </c:pt>
                <c:pt idx="75">
                  <c:v>29.5</c:v>
                </c:pt>
                <c:pt idx="76">
                  <c:v>29.8</c:v>
                </c:pt>
                <c:pt idx="77">
                  <c:v>30.1</c:v>
                </c:pt>
                <c:pt idx="78">
                  <c:v>30.4</c:v>
                </c:pt>
                <c:pt idx="79">
                  <c:v>30.7</c:v>
                </c:pt>
                <c:pt idx="80">
                  <c:v>31</c:v>
                </c:pt>
                <c:pt idx="81">
                  <c:v>31.3</c:v>
                </c:pt>
                <c:pt idx="82">
                  <c:v>31.6</c:v>
                </c:pt>
                <c:pt idx="83">
                  <c:v>31.9</c:v>
                </c:pt>
                <c:pt idx="84">
                  <c:v>32.200000000000003</c:v>
                </c:pt>
                <c:pt idx="85">
                  <c:v>32.5</c:v>
                </c:pt>
                <c:pt idx="86">
                  <c:v>32.800000000000004</c:v>
                </c:pt>
                <c:pt idx="87">
                  <c:v>33.1</c:v>
                </c:pt>
                <c:pt idx="88">
                  <c:v>33.4</c:v>
                </c:pt>
                <c:pt idx="89">
                  <c:v>33.700000000000003</c:v>
                </c:pt>
                <c:pt idx="90">
                  <c:v>34</c:v>
                </c:pt>
                <c:pt idx="91">
                  <c:v>34.300000000000004</c:v>
                </c:pt>
                <c:pt idx="92">
                  <c:v>34.6</c:v>
                </c:pt>
                <c:pt idx="93">
                  <c:v>34.9</c:v>
                </c:pt>
                <c:pt idx="94">
                  <c:v>35.200000000000003</c:v>
                </c:pt>
                <c:pt idx="95">
                  <c:v>35.5</c:v>
                </c:pt>
                <c:pt idx="96">
                  <c:v>35.800000000000004</c:v>
                </c:pt>
                <c:pt idx="97">
                  <c:v>36.1</c:v>
                </c:pt>
                <c:pt idx="98">
                  <c:v>36.4</c:v>
                </c:pt>
                <c:pt idx="99">
                  <c:v>36.700000000000003</c:v>
                </c:pt>
                <c:pt idx="100">
                  <c:v>37</c:v>
                </c:pt>
              </c:numCache>
            </c:numRef>
          </c:xVal>
          <c:yVal>
            <c:numRef>
              <c:f>tunnelqtd!$G$1:$G$103</c:f>
              <c:numCache>
                <c:formatCode>0.00E+00</c:formatCode>
                <c:ptCount val="103"/>
                <c:pt idx="0">
                  <c:v>1.0135000000000049E-8</c:v>
                </c:pt>
                <c:pt idx="1">
                  <c:v>1.217970000000005E-8</c:v>
                </c:pt>
                <c:pt idx="2">
                  <c:v>1.4570600000000083E-8</c:v>
                </c:pt>
                <c:pt idx="3">
                  <c:v>1.7352300000000104E-8</c:v>
                </c:pt>
                <c:pt idx="4">
                  <c:v>2.0572400000000092E-8</c:v>
                </c:pt>
                <c:pt idx="5">
                  <c:v>2.428150000000021E-8</c:v>
                </c:pt>
                <c:pt idx="6">
                  <c:v>2.8532500000000163E-8</c:v>
                </c:pt>
                <c:pt idx="7">
                  <c:v>3.3380500000000158E-8</c:v>
                </c:pt>
                <c:pt idx="8">
                  <c:v>3.8881400000000289E-8</c:v>
                </c:pt>
                <c:pt idx="9">
                  <c:v>4.5092100000000407E-8</c:v>
                </c:pt>
                <c:pt idx="10">
                  <c:v>5.2069500000000353E-8</c:v>
                </c:pt>
                <c:pt idx="11">
                  <c:v>5.9868400000000595E-8</c:v>
                </c:pt>
                <c:pt idx="12">
                  <c:v>6.8543200000000428E-8</c:v>
                </c:pt>
                <c:pt idx="13">
                  <c:v>7.8145800000000324E-8</c:v>
                </c:pt>
                <c:pt idx="14">
                  <c:v>8.8719300000000746E-8</c:v>
                </c:pt>
                <c:pt idx="15">
                  <c:v>1.0030500000000066E-7</c:v>
                </c:pt>
                <c:pt idx="16">
                  <c:v>1.1293800000000081E-7</c:v>
                </c:pt>
                <c:pt idx="17">
                  <c:v>1.2664400000000085E-7</c:v>
                </c:pt>
                <c:pt idx="18">
                  <c:v>1.414350000000009E-7</c:v>
                </c:pt>
                <c:pt idx="19">
                  <c:v>1.5733300000000087E-7</c:v>
                </c:pt>
                <c:pt idx="20">
                  <c:v>1.7432000000000089E-7</c:v>
                </c:pt>
                <c:pt idx="21">
                  <c:v>1.9238800000000129E-7</c:v>
                </c:pt>
                <c:pt idx="22">
                  <c:v>2.1150900000000124E-7</c:v>
                </c:pt>
                <c:pt idx="23">
                  <c:v>2.3164600000000001E-7</c:v>
                </c:pt>
                <c:pt idx="24">
                  <c:v>2.5615200000000199E-7</c:v>
                </c:pt>
                <c:pt idx="25">
                  <c:v>2.8129300000000125E-7</c:v>
                </c:pt>
                <c:pt idx="26">
                  <c:v>3.0330900000000212E-7</c:v>
                </c:pt>
                <c:pt idx="27">
                  <c:v>3.2118500000000143E-7</c:v>
                </c:pt>
                <c:pt idx="28">
                  <c:v>3.3721000000000163E-7</c:v>
                </c:pt>
                <c:pt idx="29">
                  <c:v>3.5603800000000286E-7</c:v>
                </c:pt>
                <c:pt idx="30">
                  <c:v>3.8225600000000215E-7</c:v>
                </c:pt>
                <c:pt idx="31">
                  <c:v>4.1761400000000301E-7</c:v>
                </c:pt>
                <c:pt idx="32">
                  <c:v>4.5968800000000218E-7</c:v>
                </c:pt>
                <c:pt idx="33">
                  <c:v>5.0198100000000225E-7</c:v>
                </c:pt>
                <c:pt idx="34">
                  <c:v>5.3666300000000298E-7</c:v>
                </c:pt>
                <c:pt idx="35">
                  <c:v>5.5751200000000378E-7</c:v>
                </c:pt>
                <c:pt idx="36">
                  <c:v>5.6259000000000112E-7</c:v>
                </c:pt>
                <c:pt idx="37">
                  <c:v>5.5537700000000382E-7</c:v>
                </c:pt>
                <c:pt idx="38">
                  <c:v>5.4410600000000526E-7</c:v>
                </c:pt>
                <c:pt idx="39">
                  <c:v>5.3970900000000215E-7</c:v>
                </c:pt>
                <c:pt idx="40">
                  <c:v>5.5305800000000281E-7</c:v>
                </c:pt>
                <c:pt idx="41">
                  <c:v>5.9252400000000452E-7</c:v>
                </c:pt>
                <c:pt idx="42">
                  <c:v>6.6238400000000348E-7</c:v>
                </c:pt>
                <c:pt idx="43">
                  <c:v>7.623120000000035E-7</c:v>
                </c:pt>
                <c:pt idx="44">
                  <c:v>8.8804600000000753E-7</c:v>
                </c:pt>
                <c:pt idx="45">
                  <c:v>1.0328100000000061E-6</c:v>
                </c:pt>
                <c:pt idx="46">
                  <c:v>1.0886000000000068E-6</c:v>
                </c:pt>
                <c:pt idx="47">
                  <c:v>1.1093000000000052E-6</c:v>
                </c:pt>
                <c:pt idx="48">
                  <c:v>1.0977500000000061E-6</c:v>
                </c:pt>
                <c:pt idx="49">
                  <c:v>1.0616800000000051E-6</c:v>
                </c:pt>
                <c:pt idx="50">
                  <c:v>1.006810000000005E-6</c:v>
                </c:pt>
                <c:pt idx="51">
                  <c:v>9.3259100000000629E-7</c:v>
                </c:pt>
                <c:pt idx="52">
                  <c:v>7.935620000000068E-7</c:v>
                </c:pt>
                <c:pt idx="53">
                  <c:v>7.0139800000000309E-7</c:v>
                </c:pt>
                <c:pt idx="54">
                  <c:v>6.4733000000000552E-7</c:v>
                </c:pt>
                <c:pt idx="55">
                  <c:v>5.9092000000000535E-7</c:v>
                </c:pt>
                <c:pt idx="56">
                  <c:v>5.3223600000000297E-7</c:v>
                </c:pt>
                <c:pt idx="57">
                  <c:v>4.7166700000000409E-7</c:v>
                </c:pt>
                <c:pt idx="58">
                  <c:v>4.1025899999999999E-7</c:v>
                </c:pt>
                <c:pt idx="59">
                  <c:v>3.4939500000000213E-7</c:v>
                </c:pt>
                <c:pt idx="60">
                  <c:v>3.0441800000000261E-7</c:v>
                </c:pt>
                <c:pt idx="61">
                  <c:v>2.4401900000000213E-7</c:v>
                </c:pt>
                <c:pt idx="62">
                  <c:v>1.7812600000000094E-7</c:v>
                </c:pt>
                <c:pt idx="63">
                  <c:v>1.258410000000009E-7</c:v>
                </c:pt>
                <c:pt idx="64">
                  <c:v>8.5824800000000984E-8</c:v>
                </c:pt>
                <c:pt idx="65">
                  <c:v>5.6360300000000396E-8</c:v>
                </c:pt>
                <c:pt idx="66">
                  <c:v>3.5569500000000205E-8</c:v>
                </c:pt>
                <c:pt idx="67">
                  <c:v>2.1567400000000092E-8</c:v>
                </c:pt>
                <c:pt idx="68">
                  <c:v>1.2625000000000097E-8</c:v>
                </c:pt>
                <c:pt idx="69">
                  <c:v>7.2470800000000515E-9</c:v>
                </c:pt>
                <c:pt idx="70">
                  <c:v>4.2240800000000134E-9</c:v>
                </c:pt>
                <c:pt idx="71">
                  <c:v>2.6400800000000263E-9</c:v>
                </c:pt>
                <c:pt idx="72">
                  <c:v>1.8520300000000166E-9</c:v>
                </c:pt>
                <c:pt idx="73">
                  <c:v>1.4505900000000092E-9</c:v>
                </c:pt>
                <c:pt idx="74">
                  <c:v>1.1993800000000118E-9</c:v>
                </c:pt>
                <c:pt idx="75">
                  <c:v>9.8859000000001054E-10</c:v>
                </c:pt>
                <c:pt idx="76">
                  <c:v>7.8335800000000626E-10</c:v>
                </c:pt>
                <c:pt idx="77">
                  <c:v>5.8564200000000525E-10</c:v>
                </c:pt>
                <c:pt idx="78">
                  <c:v>4.0948500000000239E-10</c:v>
                </c:pt>
                <c:pt idx="79">
                  <c:v>2.6717400000000223E-10</c:v>
                </c:pt>
                <c:pt idx="80">
                  <c:v>1.6287900000000145E-10</c:v>
                </c:pt>
                <c:pt idx="81">
                  <c:v>9.3742700000000813E-11</c:v>
                </c:pt>
                <c:pt idx="82">
                  <c:v>5.2042200000000568E-11</c:v>
                </c:pt>
                <c:pt idx="83">
                  <c:v>2.9120400000000197E-11</c:v>
                </c:pt>
                <c:pt idx="84">
                  <c:v>1.7326200000000149E-11</c:v>
                </c:pt>
                <c:pt idx="85">
                  <c:v>1.1253900000000094E-11</c:v>
                </c:pt>
                <c:pt idx="86">
                  <c:v>7.7712800000000985E-12</c:v>
                </c:pt>
                <c:pt idx="87">
                  <c:v>5.0792400000000776E-12</c:v>
                </c:pt>
                <c:pt idx="88">
                  <c:v>3.1851600000000389E-12</c:v>
                </c:pt>
                <c:pt idx="89">
                  <c:v>1.9461600000000241E-12</c:v>
                </c:pt>
                <c:pt idx="90">
                  <c:v>1.1821500000000171E-12</c:v>
                </c:pt>
                <c:pt idx="91">
                  <c:v>7.1332900000000917E-13</c:v>
                </c:pt>
                <c:pt idx="92">
                  <c:v>4.279150000000057E-13</c:v>
                </c:pt>
                <c:pt idx="93">
                  <c:v>2.551150000000029E-13</c:v>
                </c:pt>
                <c:pt idx="94">
                  <c:v>1.5113300000000159E-13</c:v>
                </c:pt>
                <c:pt idx="95">
                  <c:v>8.9053300000001271E-14</c:v>
                </c:pt>
                <c:pt idx="96">
                  <c:v>5.2143000000000595E-14</c:v>
                </c:pt>
                <c:pt idx="97">
                  <c:v>3.0348700000000333E-14</c:v>
                </c:pt>
                <c:pt idx="98">
                  <c:v>1.7559400000000196E-14</c:v>
                </c:pt>
                <c:pt idx="99">
                  <c:v>1.0103300000000123E-14</c:v>
                </c:pt>
                <c:pt idx="100">
                  <c:v>5.7747800000000761E-15</c:v>
                </c:pt>
              </c:numCache>
            </c:numRef>
          </c:yVal>
          <c:smooth val="1"/>
        </c:ser>
        <c:ser>
          <c:idx val="5"/>
          <c:order val="5"/>
          <c:spPr>
            <a:ln>
              <a:solidFill>
                <a:srgbClr val="00B050"/>
              </a:solidFill>
              <a:prstDash val="dash"/>
            </a:ln>
          </c:spPr>
          <c:marker>
            <c:symbol val="none"/>
          </c:marker>
          <c:xVal>
            <c:numRef>
              <c:f>tunnelqtd!$E$1:$E$103</c:f>
              <c:numCache>
                <c:formatCode>General</c:formatCode>
                <c:ptCount val="103"/>
                <c:pt idx="0">
                  <c:v>7</c:v>
                </c:pt>
                <c:pt idx="1">
                  <c:v>7.3</c:v>
                </c:pt>
                <c:pt idx="2">
                  <c:v>7.6</c:v>
                </c:pt>
                <c:pt idx="3">
                  <c:v>7.9</c:v>
                </c:pt>
                <c:pt idx="4">
                  <c:v>8.2000000000000011</c:v>
                </c:pt>
                <c:pt idx="5">
                  <c:v>8.5</c:v>
                </c:pt>
                <c:pt idx="6">
                  <c:v>8.8000000000000007</c:v>
                </c:pt>
                <c:pt idx="7">
                  <c:v>9.1</c:v>
                </c:pt>
                <c:pt idx="8">
                  <c:v>9.4</c:v>
                </c:pt>
                <c:pt idx="9">
                  <c:v>9.7000000000000011</c:v>
                </c:pt>
                <c:pt idx="10">
                  <c:v>10</c:v>
                </c:pt>
                <c:pt idx="11">
                  <c:v>10.3</c:v>
                </c:pt>
                <c:pt idx="12">
                  <c:v>10.6</c:v>
                </c:pt>
                <c:pt idx="13">
                  <c:v>10.9</c:v>
                </c:pt>
                <c:pt idx="14">
                  <c:v>11.2</c:v>
                </c:pt>
                <c:pt idx="15">
                  <c:v>11.5</c:v>
                </c:pt>
                <c:pt idx="16">
                  <c:v>11.8</c:v>
                </c:pt>
                <c:pt idx="17">
                  <c:v>12.1</c:v>
                </c:pt>
                <c:pt idx="18">
                  <c:v>12.4</c:v>
                </c:pt>
                <c:pt idx="19">
                  <c:v>12.7</c:v>
                </c:pt>
                <c:pt idx="20">
                  <c:v>13</c:v>
                </c:pt>
                <c:pt idx="21">
                  <c:v>13.3</c:v>
                </c:pt>
                <c:pt idx="22">
                  <c:v>13.6</c:v>
                </c:pt>
                <c:pt idx="23">
                  <c:v>13.9</c:v>
                </c:pt>
                <c:pt idx="24">
                  <c:v>14.2</c:v>
                </c:pt>
                <c:pt idx="25">
                  <c:v>14.5</c:v>
                </c:pt>
                <c:pt idx="26">
                  <c:v>14.8</c:v>
                </c:pt>
                <c:pt idx="27">
                  <c:v>15.1</c:v>
                </c:pt>
                <c:pt idx="28">
                  <c:v>15.4</c:v>
                </c:pt>
                <c:pt idx="29">
                  <c:v>15.7</c:v>
                </c:pt>
                <c:pt idx="30">
                  <c:v>16</c:v>
                </c:pt>
                <c:pt idx="31">
                  <c:v>16.3</c:v>
                </c:pt>
                <c:pt idx="32">
                  <c:v>16.600000000000001</c:v>
                </c:pt>
                <c:pt idx="33">
                  <c:v>16.899999999999999</c:v>
                </c:pt>
                <c:pt idx="34">
                  <c:v>17.2</c:v>
                </c:pt>
                <c:pt idx="35">
                  <c:v>17.5</c:v>
                </c:pt>
                <c:pt idx="36">
                  <c:v>17.8</c:v>
                </c:pt>
                <c:pt idx="37">
                  <c:v>18.100000000000001</c:v>
                </c:pt>
                <c:pt idx="38">
                  <c:v>18.399999999999999</c:v>
                </c:pt>
                <c:pt idx="39">
                  <c:v>18.7</c:v>
                </c:pt>
                <c:pt idx="40">
                  <c:v>19</c:v>
                </c:pt>
                <c:pt idx="41">
                  <c:v>19.3</c:v>
                </c:pt>
                <c:pt idx="42">
                  <c:v>19.600000000000001</c:v>
                </c:pt>
                <c:pt idx="43">
                  <c:v>19.899999999999999</c:v>
                </c:pt>
                <c:pt idx="44">
                  <c:v>20.2</c:v>
                </c:pt>
                <c:pt idx="45">
                  <c:v>20.5</c:v>
                </c:pt>
                <c:pt idx="46">
                  <c:v>20.8</c:v>
                </c:pt>
                <c:pt idx="47">
                  <c:v>21.1</c:v>
                </c:pt>
                <c:pt idx="48">
                  <c:v>21.4</c:v>
                </c:pt>
                <c:pt idx="49">
                  <c:v>21.7</c:v>
                </c:pt>
                <c:pt idx="50">
                  <c:v>22</c:v>
                </c:pt>
                <c:pt idx="51">
                  <c:v>22.3</c:v>
                </c:pt>
                <c:pt idx="52">
                  <c:v>22.6</c:v>
                </c:pt>
                <c:pt idx="53">
                  <c:v>22.9</c:v>
                </c:pt>
                <c:pt idx="54">
                  <c:v>23.2</c:v>
                </c:pt>
                <c:pt idx="55">
                  <c:v>23.5</c:v>
                </c:pt>
                <c:pt idx="56">
                  <c:v>23.8</c:v>
                </c:pt>
                <c:pt idx="57">
                  <c:v>24.1</c:v>
                </c:pt>
                <c:pt idx="58">
                  <c:v>24.4</c:v>
                </c:pt>
                <c:pt idx="59">
                  <c:v>24.7</c:v>
                </c:pt>
                <c:pt idx="60">
                  <c:v>25</c:v>
                </c:pt>
                <c:pt idx="61">
                  <c:v>25.3</c:v>
                </c:pt>
                <c:pt idx="62">
                  <c:v>25.6</c:v>
                </c:pt>
                <c:pt idx="63">
                  <c:v>25.9</c:v>
                </c:pt>
                <c:pt idx="64">
                  <c:v>26.2</c:v>
                </c:pt>
                <c:pt idx="65">
                  <c:v>26.5</c:v>
                </c:pt>
                <c:pt idx="66">
                  <c:v>26.8</c:v>
                </c:pt>
                <c:pt idx="67">
                  <c:v>27.1</c:v>
                </c:pt>
                <c:pt idx="68">
                  <c:v>27.4</c:v>
                </c:pt>
                <c:pt idx="69">
                  <c:v>27.7</c:v>
                </c:pt>
                <c:pt idx="70">
                  <c:v>28</c:v>
                </c:pt>
                <c:pt idx="71">
                  <c:v>28.3</c:v>
                </c:pt>
                <c:pt idx="72">
                  <c:v>28.6</c:v>
                </c:pt>
                <c:pt idx="73">
                  <c:v>28.9</c:v>
                </c:pt>
                <c:pt idx="74">
                  <c:v>29.2</c:v>
                </c:pt>
                <c:pt idx="75">
                  <c:v>29.5</c:v>
                </c:pt>
                <c:pt idx="76">
                  <c:v>29.8</c:v>
                </c:pt>
                <c:pt idx="77">
                  <c:v>30.1</c:v>
                </c:pt>
                <c:pt idx="78">
                  <c:v>30.4</c:v>
                </c:pt>
                <c:pt idx="79">
                  <c:v>30.7</c:v>
                </c:pt>
                <c:pt idx="80">
                  <c:v>31</c:v>
                </c:pt>
                <c:pt idx="81">
                  <c:v>31.3</c:v>
                </c:pt>
                <c:pt idx="82">
                  <c:v>31.6</c:v>
                </c:pt>
                <c:pt idx="83">
                  <c:v>31.9</c:v>
                </c:pt>
                <c:pt idx="84">
                  <c:v>32.200000000000003</c:v>
                </c:pt>
                <c:pt idx="85">
                  <c:v>32.5</c:v>
                </c:pt>
                <c:pt idx="86">
                  <c:v>32.800000000000004</c:v>
                </c:pt>
                <c:pt idx="87">
                  <c:v>33.1</c:v>
                </c:pt>
                <c:pt idx="88">
                  <c:v>33.4</c:v>
                </c:pt>
                <c:pt idx="89">
                  <c:v>33.700000000000003</c:v>
                </c:pt>
                <c:pt idx="90">
                  <c:v>34</c:v>
                </c:pt>
                <c:pt idx="91">
                  <c:v>34.300000000000004</c:v>
                </c:pt>
                <c:pt idx="92">
                  <c:v>34.6</c:v>
                </c:pt>
                <c:pt idx="93">
                  <c:v>34.9</c:v>
                </c:pt>
                <c:pt idx="94">
                  <c:v>35.200000000000003</c:v>
                </c:pt>
                <c:pt idx="95">
                  <c:v>35.5</c:v>
                </c:pt>
                <c:pt idx="96">
                  <c:v>35.800000000000004</c:v>
                </c:pt>
                <c:pt idx="97">
                  <c:v>36.1</c:v>
                </c:pt>
                <c:pt idx="98">
                  <c:v>36.4</c:v>
                </c:pt>
                <c:pt idx="99">
                  <c:v>36.700000000000003</c:v>
                </c:pt>
                <c:pt idx="100">
                  <c:v>37</c:v>
                </c:pt>
              </c:numCache>
            </c:numRef>
          </c:xVal>
          <c:yVal>
            <c:numRef>
              <c:f>tunnelqtd!$H$1:$H$103</c:f>
              <c:numCache>
                <c:formatCode>0.00E+00</c:formatCode>
                <c:ptCount val="103"/>
                <c:pt idx="0">
                  <c:v>1.0135000000000049E-8</c:v>
                </c:pt>
                <c:pt idx="1">
                  <c:v>1.217970000000005E-8</c:v>
                </c:pt>
                <c:pt idx="2">
                  <c:v>1.4570600000000083E-8</c:v>
                </c:pt>
                <c:pt idx="3">
                  <c:v>1.7352300000000104E-8</c:v>
                </c:pt>
                <c:pt idx="4">
                  <c:v>2.0572400000000092E-8</c:v>
                </c:pt>
                <c:pt idx="5">
                  <c:v>2.428150000000021E-8</c:v>
                </c:pt>
                <c:pt idx="6">
                  <c:v>2.8532500000000163E-8</c:v>
                </c:pt>
                <c:pt idx="7">
                  <c:v>3.3380500000000158E-8</c:v>
                </c:pt>
                <c:pt idx="8">
                  <c:v>3.8881400000000289E-8</c:v>
                </c:pt>
                <c:pt idx="9">
                  <c:v>4.5092100000000407E-8</c:v>
                </c:pt>
                <c:pt idx="10">
                  <c:v>5.2069500000000353E-8</c:v>
                </c:pt>
                <c:pt idx="11">
                  <c:v>5.9868400000000595E-8</c:v>
                </c:pt>
                <c:pt idx="12">
                  <c:v>6.8543200000000428E-8</c:v>
                </c:pt>
                <c:pt idx="13">
                  <c:v>7.8145800000000324E-8</c:v>
                </c:pt>
                <c:pt idx="14">
                  <c:v>8.8719300000000746E-8</c:v>
                </c:pt>
                <c:pt idx="15">
                  <c:v>1.0030500000000066E-7</c:v>
                </c:pt>
                <c:pt idx="16">
                  <c:v>1.1293800000000081E-7</c:v>
                </c:pt>
                <c:pt idx="17">
                  <c:v>1.2664400000000085E-7</c:v>
                </c:pt>
                <c:pt idx="18">
                  <c:v>1.414350000000009E-7</c:v>
                </c:pt>
                <c:pt idx="19">
                  <c:v>1.5733300000000087E-7</c:v>
                </c:pt>
                <c:pt idx="20">
                  <c:v>1.7432000000000089E-7</c:v>
                </c:pt>
                <c:pt idx="21">
                  <c:v>1.9238800000000129E-7</c:v>
                </c:pt>
                <c:pt idx="22">
                  <c:v>2.1150900000000124E-7</c:v>
                </c:pt>
                <c:pt idx="23">
                  <c:v>2.3164600000000001E-7</c:v>
                </c:pt>
                <c:pt idx="24">
                  <c:v>2.5277800000000229E-7</c:v>
                </c:pt>
                <c:pt idx="25">
                  <c:v>2.7477600000000251E-7</c:v>
                </c:pt>
                <c:pt idx="26">
                  <c:v>2.9765200000000167E-7</c:v>
                </c:pt>
                <c:pt idx="27">
                  <c:v>3.2126500000000136E-7</c:v>
                </c:pt>
                <c:pt idx="28">
                  <c:v>3.4554800000000177E-7</c:v>
                </c:pt>
                <c:pt idx="29">
                  <c:v>3.7040700000000277E-7</c:v>
                </c:pt>
                <c:pt idx="30">
                  <c:v>3.9574700000000223E-7</c:v>
                </c:pt>
                <c:pt idx="31">
                  <c:v>4.2143300000000134E-7</c:v>
                </c:pt>
                <c:pt idx="32">
                  <c:v>4.4749200000000275E-7</c:v>
                </c:pt>
                <c:pt idx="33">
                  <c:v>4.7372000000000369E-7</c:v>
                </c:pt>
                <c:pt idx="34">
                  <c:v>5.0008700000000301E-7</c:v>
                </c:pt>
                <c:pt idx="35">
                  <c:v>5.2654200000000292E-7</c:v>
                </c:pt>
                <c:pt idx="36">
                  <c:v>5.5306200000000451E-7</c:v>
                </c:pt>
                <c:pt idx="37">
                  <c:v>5.7966000000000454E-7</c:v>
                </c:pt>
                <c:pt idx="38">
                  <c:v>6.0640600000000305E-7</c:v>
                </c:pt>
                <c:pt idx="39">
                  <c:v>6.3342400000000442E-7</c:v>
                </c:pt>
                <c:pt idx="40">
                  <c:v>6.6093900000000488E-7</c:v>
                </c:pt>
                <c:pt idx="41">
                  <c:v>6.8929700000000289E-7</c:v>
                </c:pt>
                <c:pt idx="42">
                  <c:v>7.1900900000000387E-7</c:v>
                </c:pt>
                <c:pt idx="43">
                  <c:v>7.5084000000000478E-7</c:v>
                </c:pt>
                <c:pt idx="44">
                  <c:v>7.8589900000000417E-7</c:v>
                </c:pt>
                <c:pt idx="45">
                  <c:v>8.2582600000000241E-7</c:v>
                </c:pt>
                <c:pt idx="46">
                  <c:v>7.9713500000000675E-7</c:v>
                </c:pt>
                <c:pt idx="47">
                  <c:v>7.4999700000000512E-7</c:v>
                </c:pt>
                <c:pt idx="48">
                  <c:v>6.7927600000000474E-7</c:v>
                </c:pt>
                <c:pt idx="49">
                  <c:v>5.9723100000000411E-7</c:v>
                </c:pt>
                <c:pt idx="50">
                  <c:v>5.1362500000000423E-7</c:v>
                </c:pt>
                <c:pt idx="51">
                  <c:v>4.3385300000000181E-7</c:v>
                </c:pt>
                <c:pt idx="52">
                  <c:v>3.4687000000000252E-7</c:v>
                </c:pt>
                <c:pt idx="53">
                  <c:v>3.0186900000000192E-7</c:v>
                </c:pt>
                <c:pt idx="54">
                  <c:v>2.7349200000000222E-7</c:v>
                </c:pt>
                <c:pt idx="55">
                  <c:v>2.4833500000000194E-7</c:v>
                </c:pt>
                <c:pt idx="56">
                  <c:v>2.2530500000000134E-7</c:v>
                </c:pt>
                <c:pt idx="57">
                  <c:v>2.034170000000014E-7</c:v>
                </c:pt>
                <c:pt idx="58">
                  <c:v>1.821520000000009E-7</c:v>
                </c:pt>
                <c:pt idx="59">
                  <c:v>1.6132700000000106E-7</c:v>
                </c:pt>
                <c:pt idx="60">
                  <c:v>1.4441500000000107E-7</c:v>
                </c:pt>
                <c:pt idx="61">
                  <c:v>1.2323900000000064E-7</c:v>
                </c:pt>
                <c:pt idx="62">
                  <c:v>9.520910000000055E-8</c:v>
                </c:pt>
                <c:pt idx="63">
                  <c:v>7.2367400000000712E-8</c:v>
                </c:pt>
                <c:pt idx="64">
                  <c:v>5.4187300000000414E-8</c:v>
                </c:pt>
                <c:pt idx="65">
                  <c:v>4.0017200000000395E-8</c:v>
                </c:pt>
                <c:pt idx="66">
                  <c:v>2.9182000000000162E-8</c:v>
                </c:pt>
                <c:pt idx="67">
                  <c:v>2.103070000000021E-8</c:v>
                </c:pt>
                <c:pt idx="68">
                  <c:v>1.4991600000000104E-8</c:v>
                </c:pt>
                <c:pt idx="69">
                  <c:v>1.0577800000000077E-8</c:v>
                </c:pt>
                <c:pt idx="70">
                  <c:v>7.3923200000000558E-9</c:v>
                </c:pt>
                <c:pt idx="71">
                  <c:v>5.1192900000000463E-9</c:v>
                </c:pt>
                <c:pt idx="72">
                  <c:v>3.5135300000000331E-9</c:v>
                </c:pt>
                <c:pt idx="73">
                  <c:v>2.3931000000000202E-9</c:v>
                </c:pt>
                <c:pt idx="74">
                  <c:v>1.616540000000015E-9</c:v>
                </c:pt>
                <c:pt idx="75">
                  <c:v>1.0834400000000082E-9</c:v>
                </c:pt>
                <c:pt idx="76">
                  <c:v>7.2099400000000738E-10</c:v>
                </c:pt>
                <c:pt idx="77">
                  <c:v>4.7637000000000432E-10</c:v>
                </c:pt>
                <c:pt idx="78">
                  <c:v>3.1237400000000322E-10</c:v>
                </c:pt>
                <c:pt idx="79">
                  <c:v>2.0347000000000188E-10</c:v>
                </c:pt>
                <c:pt idx="80">
                  <c:v>1.3158700000000109E-10</c:v>
                </c:pt>
                <c:pt idx="81">
                  <c:v>8.4593600000000852E-11</c:v>
                </c:pt>
                <c:pt idx="82">
                  <c:v>5.3995300000000461E-11</c:v>
                </c:pt>
                <c:pt idx="83">
                  <c:v>3.425370000000035E-11</c:v>
                </c:pt>
                <c:pt idx="84">
                  <c:v>2.1592700000000192E-11</c:v>
                </c:pt>
                <c:pt idx="85">
                  <c:v>1.3515500000000145E-11</c:v>
                </c:pt>
                <c:pt idx="86">
                  <c:v>8.4141300000000915E-12</c:v>
                </c:pt>
                <c:pt idx="87">
                  <c:v>5.1832500000000595E-12</c:v>
                </c:pt>
                <c:pt idx="88">
                  <c:v>3.1851600000000389E-12</c:v>
                </c:pt>
                <c:pt idx="89">
                  <c:v>1.9461600000000241E-12</c:v>
                </c:pt>
                <c:pt idx="90">
                  <c:v>1.1821500000000171E-12</c:v>
                </c:pt>
                <c:pt idx="91">
                  <c:v>7.1332900000000917E-13</c:v>
                </c:pt>
                <c:pt idx="92">
                  <c:v>4.279150000000057E-13</c:v>
                </c:pt>
                <c:pt idx="93">
                  <c:v>2.551150000000029E-13</c:v>
                </c:pt>
                <c:pt idx="94">
                  <c:v>1.5113300000000159E-13</c:v>
                </c:pt>
                <c:pt idx="95">
                  <c:v>8.9053300000001271E-14</c:v>
                </c:pt>
                <c:pt idx="96">
                  <c:v>5.2143000000000595E-14</c:v>
                </c:pt>
                <c:pt idx="97">
                  <c:v>3.0348700000000333E-14</c:v>
                </c:pt>
                <c:pt idx="98">
                  <c:v>1.7559400000000196E-14</c:v>
                </c:pt>
                <c:pt idx="99">
                  <c:v>1.0103300000000123E-14</c:v>
                </c:pt>
                <c:pt idx="100">
                  <c:v>5.7747800000000761E-15</c:v>
                </c:pt>
              </c:numCache>
            </c:numRef>
          </c:yVal>
          <c:smooth val="1"/>
        </c:ser>
        <c:ser>
          <c:idx val="6"/>
          <c:order val="6"/>
          <c:spPr>
            <a:ln w="38100">
              <a:solidFill>
                <a:srgbClr val="0070C0"/>
              </a:solidFill>
              <a:prstDash val="sysDot"/>
            </a:ln>
          </c:spPr>
          <c:marker>
            <c:symbol val="none"/>
          </c:marker>
          <c:xVal>
            <c:numRef>
              <c:f>tunnelqtd!$I$1:$I$103</c:f>
              <c:numCache>
                <c:formatCode>General</c:formatCode>
                <c:ptCount val="103"/>
                <c:pt idx="0">
                  <c:v>10</c:v>
                </c:pt>
                <c:pt idx="1">
                  <c:v>10.3</c:v>
                </c:pt>
                <c:pt idx="2">
                  <c:v>10.6</c:v>
                </c:pt>
                <c:pt idx="3">
                  <c:v>10.9</c:v>
                </c:pt>
                <c:pt idx="4">
                  <c:v>11.2</c:v>
                </c:pt>
                <c:pt idx="5">
                  <c:v>11.5</c:v>
                </c:pt>
                <c:pt idx="6">
                  <c:v>11.8</c:v>
                </c:pt>
                <c:pt idx="7">
                  <c:v>12.1</c:v>
                </c:pt>
                <c:pt idx="8">
                  <c:v>12.4</c:v>
                </c:pt>
                <c:pt idx="9">
                  <c:v>12.7</c:v>
                </c:pt>
                <c:pt idx="10">
                  <c:v>13</c:v>
                </c:pt>
                <c:pt idx="11">
                  <c:v>13.3</c:v>
                </c:pt>
                <c:pt idx="12">
                  <c:v>13.6</c:v>
                </c:pt>
                <c:pt idx="13">
                  <c:v>13.9</c:v>
                </c:pt>
                <c:pt idx="14">
                  <c:v>14.2</c:v>
                </c:pt>
                <c:pt idx="15">
                  <c:v>14.5</c:v>
                </c:pt>
                <c:pt idx="16">
                  <c:v>14.8</c:v>
                </c:pt>
                <c:pt idx="17">
                  <c:v>15.1</c:v>
                </c:pt>
                <c:pt idx="18">
                  <c:v>15.4</c:v>
                </c:pt>
                <c:pt idx="19">
                  <c:v>15.7</c:v>
                </c:pt>
                <c:pt idx="20">
                  <c:v>16</c:v>
                </c:pt>
                <c:pt idx="21">
                  <c:v>16.3</c:v>
                </c:pt>
                <c:pt idx="22">
                  <c:v>16.600000000000001</c:v>
                </c:pt>
                <c:pt idx="23">
                  <c:v>16.899999999999999</c:v>
                </c:pt>
                <c:pt idx="24">
                  <c:v>17.2</c:v>
                </c:pt>
                <c:pt idx="25">
                  <c:v>17.5</c:v>
                </c:pt>
                <c:pt idx="26">
                  <c:v>17.8</c:v>
                </c:pt>
                <c:pt idx="27">
                  <c:v>18.100000000000001</c:v>
                </c:pt>
                <c:pt idx="28">
                  <c:v>18.399999999999999</c:v>
                </c:pt>
                <c:pt idx="29">
                  <c:v>18.7</c:v>
                </c:pt>
                <c:pt idx="30">
                  <c:v>19</c:v>
                </c:pt>
                <c:pt idx="31">
                  <c:v>19.3</c:v>
                </c:pt>
                <c:pt idx="32">
                  <c:v>19.600000000000001</c:v>
                </c:pt>
                <c:pt idx="33">
                  <c:v>19.899999999999999</c:v>
                </c:pt>
                <c:pt idx="34">
                  <c:v>20.2</c:v>
                </c:pt>
                <c:pt idx="35">
                  <c:v>20.5</c:v>
                </c:pt>
                <c:pt idx="36">
                  <c:v>20.8</c:v>
                </c:pt>
                <c:pt idx="37">
                  <c:v>21.1</c:v>
                </c:pt>
                <c:pt idx="38">
                  <c:v>21.4</c:v>
                </c:pt>
                <c:pt idx="39">
                  <c:v>21.7</c:v>
                </c:pt>
                <c:pt idx="40">
                  <c:v>22</c:v>
                </c:pt>
                <c:pt idx="41">
                  <c:v>22.3</c:v>
                </c:pt>
                <c:pt idx="42">
                  <c:v>22.6</c:v>
                </c:pt>
                <c:pt idx="43">
                  <c:v>22.9</c:v>
                </c:pt>
                <c:pt idx="44">
                  <c:v>23.2</c:v>
                </c:pt>
                <c:pt idx="45">
                  <c:v>23.5</c:v>
                </c:pt>
                <c:pt idx="46">
                  <c:v>23.8</c:v>
                </c:pt>
                <c:pt idx="47">
                  <c:v>24.1</c:v>
                </c:pt>
                <c:pt idx="48">
                  <c:v>24.4</c:v>
                </c:pt>
                <c:pt idx="49">
                  <c:v>24.7</c:v>
                </c:pt>
                <c:pt idx="50">
                  <c:v>25</c:v>
                </c:pt>
                <c:pt idx="51">
                  <c:v>25.3</c:v>
                </c:pt>
                <c:pt idx="52">
                  <c:v>25.6</c:v>
                </c:pt>
                <c:pt idx="53">
                  <c:v>25.9</c:v>
                </c:pt>
                <c:pt idx="54">
                  <c:v>26.2</c:v>
                </c:pt>
                <c:pt idx="55">
                  <c:v>26.5</c:v>
                </c:pt>
                <c:pt idx="56">
                  <c:v>26.8</c:v>
                </c:pt>
                <c:pt idx="57">
                  <c:v>27.1</c:v>
                </c:pt>
                <c:pt idx="58">
                  <c:v>27.4</c:v>
                </c:pt>
                <c:pt idx="59">
                  <c:v>27.7</c:v>
                </c:pt>
                <c:pt idx="60">
                  <c:v>28</c:v>
                </c:pt>
                <c:pt idx="61">
                  <c:v>28.3</c:v>
                </c:pt>
                <c:pt idx="62">
                  <c:v>28.6</c:v>
                </c:pt>
                <c:pt idx="63">
                  <c:v>28.9</c:v>
                </c:pt>
                <c:pt idx="64">
                  <c:v>29.2</c:v>
                </c:pt>
                <c:pt idx="65">
                  <c:v>29.5</c:v>
                </c:pt>
                <c:pt idx="66">
                  <c:v>29.8</c:v>
                </c:pt>
                <c:pt idx="67">
                  <c:v>30.1</c:v>
                </c:pt>
                <c:pt idx="68">
                  <c:v>30.4</c:v>
                </c:pt>
                <c:pt idx="69">
                  <c:v>30.7</c:v>
                </c:pt>
                <c:pt idx="70">
                  <c:v>31</c:v>
                </c:pt>
                <c:pt idx="71">
                  <c:v>31.3</c:v>
                </c:pt>
                <c:pt idx="72">
                  <c:v>31.6</c:v>
                </c:pt>
                <c:pt idx="73">
                  <c:v>31.9</c:v>
                </c:pt>
                <c:pt idx="74">
                  <c:v>32.200000000000003</c:v>
                </c:pt>
                <c:pt idx="75">
                  <c:v>32.5</c:v>
                </c:pt>
                <c:pt idx="76">
                  <c:v>32.800000000000004</c:v>
                </c:pt>
                <c:pt idx="77">
                  <c:v>33.1</c:v>
                </c:pt>
                <c:pt idx="78">
                  <c:v>33.4</c:v>
                </c:pt>
                <c:pt idx="79">
                  <c:v>33.700000000000003</c:v>
                </c:pt>
                <c:pt idx="80">
                  <c:v>34</c:v>
                </c:pt>
                <c:pt idx="81">
                  <c:v>34.300000000000004</c:v>
                </c:pt>
                <c:pt idx="82">
                  <c:v>34.6</c:v>
                </c:pt>
                <c:pt idx="83">
                  <c:v>34.9</c:v>
                </c:pt>
                <c:pt idx="84">
                  <c:v>35.200000000000003</c:v>
                </c:pt>
                <c:pt idx="85">
                  <c:v>35.5</c:v>
                </c:pt>
                <c:pt idx="86">
                  <c:v>35.800000000000004</c:v>
                </c:pt>
                <c:pt idx="87">
                  <c:v>36.1</c:v>
                </c:pt>
                <c:pt idx="88">
                  <c:v>36.4</c:v>
                </c:pt>
                <c:pt idx="89">
                  <c:v>36.700000000000003</c:v>
                </c:pt>
                <c:pt idx="90">
                  <c:v>37</c:v>
                </c:pt>
                <c:pt idx="91">
                  <c:v>37.300000000000004</c:v>
                </c:pt>
                <c:pt idx="92">
                  <c:v>37.6</c:v>
                </c:pt>
                <c:pt idx="93">
                  <c:v>37.9</c:v>
                </c:pt>
                <c:pt idx="94">
                  <c:v>38.200000000000003</c:v>
                </c:pt>
                <c:pt idx="95">
                  <c:v>38.5</c:v>
                </c:pt>
                <c:pt idx="96">
                  <c:v>38.800000000000004</c:v>
                </c:pt>
                <c:pt idx="97">
                  <c:v>39.1</c:v>
                </c:pt>
                <c:pt idx="98">
                  <c:v>39.4</c:v>
                </c:pt>
                <c:pt idx="99">
                  <c:v>39.700000000000003</c:v>
                </c:pt>
                <c:pt idx="100">
                  <c:v>40</c:v>
                </c:pt>
              </c:numCache>
            </c:numRef>
          </c:xVal>
          <c:yVal>
            <c:numRef>
              <c:f>tunnelqtd!$J$1:$J$103</c:f>
              <c:numCache>
                <c:formatCode>0.00E+00</c:formatCode>
                <c:ptCount val="103"/>
                <c:pt idx="0">
                  <c:v>7.5310000000000709E-9</c:v>
                </c:pt>
                <c:pt idx="1">
                  <c:v>8.7830000000000694E-9</c:v>
                </c:pt>
                <c:pt idx="2">
                  <c:v>1.0140000000000083E-8</c:v>
                </c:pt>
                <c:pt idx="3">
                  <c:v>1.1610000000000097E-8</c:v>
                </c:pt>
                <c:pt idx="4">
                  <c:v>1.3200000000000108E-8</c:v>
                </c:pt>
                <c:pt idx="5">
                  <c:v>1.4940000000000106E-8</c:v>
                </c:pt>
                <c:pt idx="6">
                  <c:v>1.6880000000000158E-8</c:v>
                </c:pt>
                <c:pt idx="7">
                  <c:v>1.9070000000000154E-8</c:v>
                </c:pt>
                <c:pt idx="8">
                  <c:v>2.1610000000000162E-8</c:v>
                </c:pt>
                <c:pt idx="9">
                  <c:v>2.4570000000000173E-8</c:v>
                </c:pt>
                <c:pt idx="10">
                  <c:v>2.8030000000000212E-8</c:v>
                </c:pt>
                <c:pt idx="11">
                  <c:v>3.2040000000000272E-8</c:v>
                </c:pt>
                <c:pt idx="12">
                  <c:v>3.6570000000000287E-8</c:v>
                </c:pt>
                <c:pt idx="13">
                  <c:v>4.1590000000000249E-8</c:v>
                </c:pt>
                <c:pt idx="14">
                  <c:v>4.7000000000000368E-8</c:v>
                </c:pt>
                <c:pt idx="15">
                  <c:v>5.2690000000000414E-8</c:v>
                </c:pt>
                <c:pt idx="16">
                  <c:v>5.8590000000000414E-8</c:v>
                </c:pt>
                <c:pt idx="17">
                  <c:v>6.4740000000000459E-8</c:v>
                </c:pt>
                <c:pt idx="18">
                  <c:v>7.1280000000000411E-8</c:v>
                </c:pt>
                <c:pt idx="19">
                  <c:v>7.8470000000000464E-8</c:v>
                </c:pt>
                <c:pt idx="20">
                  <c:v>8.6530000000000736E-8</c:v>
                </c:pt>
                <c:pt idx="21">
                  <c:v>9.5590000000000805E-8</c:v>
                </c:pt>
                <c:pt idx="22">
                  <c:v>1.0560000000000083E-7</c:v>
                </c:pt>
                <c:pt idx="23">
                  <c:v>1.1630000000000085E-7</c:v>
                </c:pt>
                <c:pt idx="24">
                  <c:v>1.2750000000000071E-7</c:v>
                </c:pt>
                <c:pt idx="25">
                  <c:v>1.3870000000000094E-7</c:v>
                </c:pt>
                <c:pt idx="26">
                  <c:v>1.5010000000000085E-7</c:v>
                </c:pt>
                <c:pt idx="27">
                  <c:v>1.6170000000000106E-7</c:v>
                </c:pt>
                <c:pt idx="28">
                  <c:v>1.7420000000000118E-7</c:v>
                </c:pt>
                <c:pt idx="29">
                  <c:v>1.8800000000000131E-7</c:v>
                </c:pt>
                <c:pt idx="30">
                  <c:v>2.030000000000009E-7</c:v>
                </c:pt>
                <c:pt idx="31">
                  <c:v>2.1880000000000175E-7</c:v>
                </c:pt>
                <c:pt idx="32">
                  <c:v>2.3460000000000084E-7</c:v>
                </c:pt>
                <c:pt idx="33">
                  <c:v>2.4980000000000135E-7</c:v>
                </c:pt>
                <c:pt idx="34">
                  <c:v>2.6460000000000151E-7</c:v>
                </c:pt>
                <c:pt idx="35">
                  <c:v>2.7990000000000181E-7</c:v>
                </c:pt>
                <c:pt idx="36">
                  <c:v>2.9650000000000179E-7</c:v>
                </c:pt>
                <c:pt idx="37">
                  <c:v>3.1450000000000219E-7</c:v>
                </c:pt>
                <c:pt idx="38">
                  <c:v>3.3310000000000136E-7</c:v>
                </c:pt>
                <c:pt idx="39">
                  <c:v>3.5090000000000222E-7</c:v>
                </c:pt>
                <c:pt idx="40">
                  <c:v>3.6760000000000194E-7</c:v>
                </c:pt>
                <c:pt idx="41">
                  <c:v>3.8350000000000192E-7</c:v>
                </c:pt>
                <c:pt idx="42">
                  <c:v>3.9960000000000191E-7</c:v>
                </c:pt>
                <c:pt idx="43">
                  <c:v>4.1620000000000014E-7</c:v>
                </c:pt>
                <c:pt idx="44">
                  <c:v>4.3270000000000032E-7</c:v>
                </c:pt>
                <c:pt idx="45">
                  <c:v>4.4870000000000322E-7</c:v>
                </c:pt>
                <c:pt idx="46">
                  <c:v>4.650000000000019E-7</c:v>
                </c:pt>
                <c:pt idx="47">
                  <c:v>4.8300000000000315E-7</c:v>
                </c:pt>
                <c:pt idx="48">
                  <c:v>5.0250000000000197E-7</c:v>
                </c:pt>
                <c:pt idx="49">
                  <c:v>5.2120000000000273E-7</c:v>
                </c:pt>
                <c:pt idx="50">
                  <c:v>5.354000000000019E-7</c:v>
                </c:pt>
                <c:pt idx="51">
                  <c:v>5.4400000000000424E-7</c:v>
                </c:pt>
                <c:pt idx="52">
                  <c:v>5.4920000000000336E-7</c:v>
                </c:pt>
                <c:pt idx="53">
                  <c:v>5.5390000000000434E-7</c:v>
                </c:pt>
                <c:pt idx="54">
                  <c:v>5.5930000000000348E-7</c:v>
                </c:pt>
                <c:pt idx="55">
                  <c:v>5.6600000000000134E-7</c:v>
                </c:pt>
                <c:pt idx="56">
                  <c:v>5.7670000000000225E-7</c:v>
                </c:pt>
                <c:pt idx="57">
                  <c:v>5.9510000000000437E-7</c:v>
                </c:pt>
                <c:pt idx="58">
                  <c:v>6.2280000000000349E-7</c:v>
                </c:pt>
                <c:pt idx="59">
                  <c:v>6.5640000000000273E-7</c:v>
                </c:pt>
                <c:pt idx="60">
                  <c:v>6.9130000000000471E-7</c:v>
                </c:pt>
                <c:pt idx="61">
                  <c:v>7.2560000000000486E-7</c:v>
                </c:pt>
                <c:pt idx="62">
                  <c:v>7.5820000000000455E-7</c:v>
                </c:pt>
                <c:pt idx="63">
                  <c:v>7.8460000000000484E-7</c:v>
                </c:pt>
                <c:pt idx="64">
                  <c:v>7.9840000000000524E-7</c:v>
                </c:pt>
                <c:pt idx="65">
                  <c:v>7.98600000000006E-7</c:v>
                </c:pt>
                <c:pt idx="66">
                  <c:v>7.8790000000000551E-7</c:v>
                </c:pt>
                <c:pt idx="67">
                  <c:v>7.6570000000000353E-7</c:v>
                </c:pt>
                <c:pt idx="68">
                  <c:v>7.2950000000000451E-7</c:v>
                </c:pt>
                <c:pt idx="69">
                  <c:v>6.8260000000000374E-7</c:v>
                </c:pt>
                <c:pt idx="70">
                  <c:v>6.3080000000000335E-7</c:v>
                </c:pt>
                <c:pt idx="71">
                  <c:v>5.7460000000000421E-7</c:v>
                </c:pt>
                <c:pt idx="72">
                  <c:v>5.1370000000000228E-7</c:v>
                </c:pt>
                <c:pt idx="73">
                  <c:v>4.5270000000000034E-7</c:v>
                </c:pt>
                <c:pt idx="74">
                  <c:v>3.9560000000000193E-7</c:v>
                </c:pt>
                <c:pt idx="75">
                  <c:v>3.4080000000000215E-7</c:v>
                </c:pt>
                <c:pt idx="76">
                  <c:v>2.8870000000000205E-7</c:v>
                </c:pt>
                <c:pt idx="77">
                  <c:v>2.4270000000000166E-7</c:v>
                </c:pt>
                <c:pt idx="78">
                  <c:v>2.026000000000009E-7</c:v>
                </c:pt>
                <c:pt idx="79">
                  <c:v>1.6630000000000122E-7</c:v>
                </c:pt>
                <c:pt idx="80">
                  <c:v>1.3500000000000112E-7</c:v>
                </c:pt>
                <c:pt idx="81">
                  <c:v>1.0960000000000081E-7</c:v>
                </c:pt>
                <c:pt idx="82">
                  <c:v>8.7810000000000493E-8</c:v>
                </c:pt>
                <c:pt idx="83">
                  <c:v>6.9200000000000487E-8</c:v>
                </c:pt>
                <c:pt idx="84">
                  <c:v>5.465000000000038E-8</c:v>
                </c:pt>
                <c:pt idx="85">
                  <c:v>4.2970000000000272E-8</c:v>
                </c:pt>
                <c:pt idx="86">
                  <c:v>3.3030000000000217E-8</c:v>
                </c:pt>
                <c:pt idx="87">
                  <c:v>2.5420000000000174E-8</c:v>
                </c:pt>
                <c:pt idx="88">
                  <c:v>1.9690000000000158E-8</c:v>
                </c:pt>
                <c:pt idx="89">
                  <c:v>1.4810000000000093E-8</c:v>
                </c:pt>
                <c:pt idx="90">
                  <c:v>1.1110000000000084E-8</c:v>
                </c:pt>
                <c:pt idx="91">
                  <c:v>8.509000000000078E-9</c:v>
                </c:pt>
                <c:pt idx="92">
                  <c:v>6.2840000000000482E-9</c:v>
                </c:pt>
                <c:pt idx="93">
                  <c:v>4.5970000000000287E-9</c:v>
                </c:pt>
                <c:pt idx="94">
                  <c:v>3.4960000000000223E-9</c:v>
                </c:pt>
                <c:pt idx="95">
                  <c:v>2.5330000000000201E-9</c:v>
                </c:pt>
                <c:pt idx="96">
                  <c:v>1.8050000000000143E-9</c:v>
                </c:pt>
                <c:pt idx="97">
                  <c:v>1.3760000000000134E-9</c:v>
                </c:pt>
                <c:pt idx="98">
                  <c:v>9.7110000000000588E-10</c:v>
                </c:pt>
                <c:pt idx="99">
                  <c:v>6.7580000000000567E-10</c:v>
                </c:pt>
                <c:pt idx="100">
                  <c:v>5.2250000000000404E-10</c:v>
                </c:pt>
              </c:numCache>
            </c:numRef>
          </c:yVal>
          <c:smooth val="1"/>
        </c:ser>
        <c:ser>
          <c:idx val="7"/>
          <c:order val="7"/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tunnelqtd!$I$1:$I$103</c:f>
              <c:numCache>
                <c:formatCode>General</c:formatCode>
                <c:ptCount val="103"/>
                <c:pt idx="0">
                  <c:v>10</c:v>
                </c:pt>
                <c:pt idx="1">
                  <c:v>10.3</c:v>
                </c:pt>
                <c:pt idx="2">
                  <c:v>10.6</c:v>
                </c:pt>
                <c:pt idx="3">
                  <c:v>10.9</c:v>
                </c:pt>
                <c:pt idx="4">
                  <c:v>11.2</c:v>
                </c:pt>
                <c:pt idx="5">
                  <c:v>11.5</c:v>
                </c:pt>
                <c:pt idx="6">
                  <c:v>11.8</c:v>
                </c:pt>
                <c:pt idx="7">
                  <c:v>12.1</c:v>
                </c:pt>
                <c:pt idx="8">
                  <c:v>12.4</c:v>
                </c:pt>
                <c:pt idx="9">
                  <c:v>12.7</c:v>
                </c:pt>
                <c:pt idx="10">
                  <c:v>13</c:v>
                </c:pt>
                <c:pt idx="11">
                  <c:v>13.3</c:v>
                </c:pt>
                <c:pt idx="12">
                  <c:v>13.6</c:v>
                </c:pt>
                <c:pt idx="13">
                  <c:v>13.9</c:v>
                </c:pt>
                <c:pt idx="14">
                  <c:v>14.2</c:v>
                </c:pt>
                <c:pt idx="15">
                  <c:v>14.5</c:v>
                </c:pt>
                <c:pt idx="16">
                  <c:v>14.8</c:v>
                </c:pt>
                <c:pt idx="17">
                  <c:v>15.1</c:v>
                </c:pt>
                <c:pt idx="18">
                  <c:v>15.4</c:v>
                </c:pt>
                <c:pt idx="19">
                  <c:v>15.7</c:v>
                </c:pt>
                <c:pt idx="20">
                  <c:v>16</c:v>
                </c:pt>
                <c:pt idx="21">
                  <c:v>16.3</c:v>
                </c:pt>
                <c:pt idx="22">
                  <c:v>16.600000000000001</c:v>
                </c:pt>
                <c:pt idx="23">
                  <c:v>16.899999999999999</c:v>
                </c:pt>
                <c:pt idx="24">
                  <c:v>17.2</c:v>
                </c:pt>
                <c:pt idx="25">
                  <c:v>17.5</c:v>
                </c:pt>
                <c:pt idx="26">
                  <c:v>17.8</c:v>
                </c:pt>
                <c:pt idx="27">
                  <c:v>18.100000000000001</c:v>
                </c:pt>
                <c:pt idx="28">
                  <c:v>18.399999999999999</c:v>
                </c:pt>
                <c:pt idx="29">
                  <c:v>18.7</c:v>
                </c:pt>
                <c:pt idx="30">
                  <c:v>19</c:v>
                </c:pt>
                <c:pt idx="31">
                  <c:v>19.3</c:v>
                </c:pt>
                <c:pt idx="32">
                  <c:v>19.600000000000001</c:v>
                </c:pt>
                <c:pt idx="33">
                  <c:v>19.899999999999999</c:v>
                </c:pt>
                <c:pt idx="34">
                  <c:v>20.2</c:v>
                </c:pt>
                <c:pt idx="35">
                  <c:v>20.5</c:v>
                </c:pt>
                <c:pt idx="36">
                  <c:v>20.8</c:v>
                </c:pt>
                <c:pt idx="37">
                  <c:v>21.1</c:v>
                </c:pt>
                <c:pt idx="38">
                  <c:v>21.4</c:v>
                </c:pt>
                <c:pt idx="39">
                  <c:v>21.7</c:v>
                </c:pt>
                <c:pt idx="40">
                  <c:v>22</c:v>
                </c:pt>
                <c:pt idx="41">
                  <c:v>22.3</c:v>
                </c:pt>
                <c:pt idx="42">
                  <c:v>22.6</c:v>
                </c:pt>
                <c:pt idx="43">
                  <c:v>22.9</c:v>
                </c:pt>
                <c:pt idx="44">
                  <c:v>23.2</c:v>
                </c:pt>
                <c:pt idx="45">
                  <c:v>23.5</c:v>
                </c:pt>
                <c:pt idx="46">
                  <c:v>23.8</c:v>
                </c:pt>
                <c:pt idx="47">
                  <c:v>24.1</c:v>
                </c:pt>
                <c:pt idx="48">
                  <c:v>24.4</c:v>
                </c:pt>
                <c:pt idx="49">
                  <c:v>24.7</c:v>
                </c:pt>
                <c:pt idx="50">
                  <c:v>25</c:v>
                </c:pt>
                <c:pt idx="51">
                  <c:v>25.3</c:v>
                </c:pt>
                <c:pt idx="52">
                  <c:v>25.6</c:v>
                </c:pt>
                <c:pt idx="53">
                  <c:v>25.9</c:v>
                </c:pt>
                <c:pt idx="54">
                  <c:v>26.2</c:v>
                </c:pt>
                <c:pt idx="55">
                  <c:v>26.5</c:v>
                </c:pt>
                <c:pt idx="56">
                  <c:v>26.8</c:v>
                </c:pt>
                <c:pt idx="57">
                  <c:v>27.1</c:v>
                </c:pt>
                <c:pt idx="58">
                  <c:v>27.4</c:v>
                </c:pt>
                <c:pt idx="59">
                  <c:v>27.7</c:v>
                </c:pt>
                <c:pt idx="60">
                  <c:v>28</c:v>
                </c:pt>
                <c:pt idx="61">
                  <c:v>28.3</c:v>
                </c:pt>
                <c:pt idx="62">
                  <c:v>28.6</c:v>
                </c:pt>
                <c:pt idx="63">
                  <c:v>28.9</c:v>
                </c:pt>
                <c:pt idx="64">
                  <c:v>29.2</c:v>
                </c:pt>
                <c:pt idx="65">
                  <c:v>29.5</c:v>
                </c:pt>
                <c:pt idx="66">
                  <c:v>29.8</c:v>
                </c:pt>
                <c:pt idx="67">
                  <c:v>30.1</c:v>
                </c:pt>
                <c:pt idx="68">
                  <c:v>30.4</c:v>
                </c:pt>
                <c:pt idx="69">
                  <c:v>30.7</c:v>
                </c:pt>
                <c:pt idx="70">
                  <c:v>31</c:v>
                </c:pt>
                <c:pt idx="71">
                  <c:v>31.3</c:v>
                </c:pt>
                <c:pt idx="72">
                  <c:v>31.6</c:v>
                </c:pt>
                <c:pt idx="73">
                  <c:v>31.9</c:v>
                </c:pt>
                <c:pt idx="74">
                  <c:v>32.200000000000003</c:v>
                </c:pt>
                <c:pt idx="75">
                  <c:v>32.5</c:v>
                </c:pt>
                <c:pt idx="76">
                  <c:v>32.800000000000004</c:v>
                </c:pt>
                <c:pt idx="77">
                  <c:v>33.1</c:v>
                </c:pt>
                <c:pt idx="78">
                  <c:v>33.4</c:v>
                </c:pt>
                <c:pt idx="79">
                  <c:v>33.700000000000003</c:v>
                </c:pt>
                <c:pt idx="80">
                  <c:v>34</c:v>
                </c:pt>
                <c:pt idx="81">
                  <c:v>34.300000000000004</c:v>
                </c:pt>
                <c:pt idx="82">
                  <c:v>34.6</c:v>
                </c:pt>
                <c:pt idx="83">
                  <c:v>34.9</c:v>
                </c:pt>
                <c:pt idx="84">
                  <c:v>35.200000000000003</c:v>
                </c:pt>
                <c:pt idx="85">
                  <c:v>35.5</c:v>
                </c:pt>
                <c:pt idx="86">
                  <c:v>35.800000000000004</c:v>
                </c:pt>
                <c:pt idx="87">
                  <c:v>36.1</c:v>
                </c:pt>
                <c:pt idx="88">
                  <c:v>36.4</c:v>
                </c:pt>
                <c:pt idx="89">
                  <c:v>36.700000000000003</c:v>
                </c:pt>
                <c:pt idx="90">
                  <c:v>37</c:v>
                </c:pt>
                <c:pt idx="91">
                  <c:v>37.300000000000004</c:v>
                </c:pt>
                <c:pt idx="92">
                  <c:v>37.6</c:v>
                </c:pt>
                <c:pt idx="93">
                  <c:v>37.9</c:v>
                </c:pt>
                <c:pt idx="94">
                  <c:v>38.200000000000003</c:v>
                </c:pt>
                <c:pt idx="95">
                  <c:v>38.5</c:v>
                </c:pt>
                <c:pt idx="96">
                  <c:v>38.800000000000004</c:v>
                </c:pt>
                <c:pt idx="97">
                  <c:v>39.1</c:v>
                </c:pt>
                <c:pt idx="98">
                  <c:v>39.4</c:v>
                </c:pt>
                <c:pt idx="99">
                  <c:v>39.700000000000003</c:v>
                </c:pt>
                <c:pt idx="100">
                  <c:v>40</c:v>
                </c:pt>
              </c:numCache>
            </c:numRef>
          </c:xVal>
          <c:yVal>
            <c:numRef>
              <c:f>tunnelqtd!$K$1:$K$103</c:f>
              <c:numCache>
                <c:formatCode>0.00E+00</c:formatCode>
                <c:ptCount val="103"/>
                <c:pt idx="0">
                  <c:v>4.7280500000000319E-9</c:v>
                </c:pt>
                <c:pt idx="1">
                  <c:v>5.5279700000000293E-9</c:v>
                </c:pt>
                <c:pt idx="2">
                  <c:v>6.4444100000000443E-9</c:v>
                </c:pt>
                <c:pt idx="3">
                  <c:v>7.4906900000000756E-9</c:v>
                </c:pt>
                <c:pt idx="4">
                  <c:v>8.6824700000000783E-9</c:v>
                </c:pt>
                <c:pt idx="5">
                  <c:v>1.0034500000000077E-8</c:v>
                </c:pt>
                <c:pt idx="6">
                  <c:v>1.1563800000000108E-8</c:v>
                </c:pt>
                <c:pt idx="7">
                  <c:v>1.3288300000000097E-8</c:v>
                </c:pt>
                <c:pt idx="8">
                  <c:v>1.5226600000000105E-8</c:v>
                </c:pt>
                <c:pt idx="9">
                  <c:v>1.7398400000000106E-8</c:v>
                </c:pt>
                <c:pt idx="10">
                  <c:v>1.9824100000000164E-8</c:v>
                </c:pt>
                <c:pt idx="11">
                  <c:v>2.2524700000000124E-8</c:v>
                </c:pt>
                <c:pt idx="12">
                  <c:v>2.5522100000000153E-8</c:v>
                </c:pt>
                <c:pt idx="13">
                  <c:v>2.8838200000000232E-8</c:v>
                </c:pt>
                <c:pt idx="14">
                  <c:v>3.2495200000000309E-8</c:v>
                </c:pt>
                <c:pt idx="15">
                  <c:v>3.6515500000000239E-8</c:v>
                </c:pt>
                <c:pt idx="16">
                  <c:v>4.0921100000000104E-8</c:v>
                </c:pt>
                <c:pt idx="17">
                  <c:v>4.5733900000000442E-8</c:v>
                </c:pt>
                <c:pt idx="18">
                  <c:v>5.0974800000000199E-8</c:v>
                </c:pt>
                <c:pt idx="19">
                  <c:v>5.6663800000000317E-8</c:v>
                </c:pt>
                <c:pt idx="20">
                  <c:v>6.2820600000000551E-8</c:v>
                </c:pt>
                <c:pt idx="21">
                  <c:v>6.9461000000000585E-8</c:v>
                </c:pt>
                <c:pt idx="22">
                  <c:v>7.6601100000000388E-8</c:v>
                </c:pt>
                <c:pt idx="23">
                  <c:v>8.4254100000000834E-8</c:v>
                </c:pt>
                <c:pt idx="24">
                  <c:v>9.2431100000000246E-8</c:v>
                </c:pt>
                <c:pt idx="25">
                  <c:v>1.0114000000000047E-7</c:v>
                </c:pt>
                <c:pt idx="26">
                  <c:v>1.1038500000000073E-7</c:v>
                </c:pt>
                <c:pt idx="27">
                  <c:v>1.2016900000000005E-7</c:v>
                </c:pt>
                <c:pt idx="28">
                  <c:v>1.3049700000000088E-7</c:v>
                </c:pt>
                <c:pt idx="29">
                  <c:v>1.4135400000000064E-7</c:v>
                </c:pt>
                <c:pt idx="30">
                  <c:v>1.527370000000009E-7</c:v>
                </c:pt>
                <c:pt idx="31">
                  <c:v>1.646320000000011E-7</c:v>
                </c:pt>
                <c:pt idx="32">
                  <c:v>1.7702300000000123E-7</c:v>
                </c:pt>
                <c:pt idx="33">
                  <c:v>1.8989100000000129E-7</c:v>
                </c:pt>
                <c:pt idx="34">
                  <c:v>2.0326300000000081E-7</c:v>
                </c:pt>
                <c:pt idx="35">
                  <c:v>2.1694800000000147E-7</c:v>
                </c:pt>
                <c:pt idx="36">
                  <c:v>2.3110000000000071E-7</c:v>
                </c:pt>
                <c:pt idx="37">
                  <c:v>2.4560300000000101E-7</c:v>
                </c:pt>
                <c:pt idx="38">
                  <c:v>2.6043100000000226E-7</c:v>
                </c:pt>
                <c:pt idx="39">
                  <c:v>2.7554600000000143E-7</c:v>
                </c:pt>
                <c:pt idx="40">
                  <c:v>2.9090600000000143E-7</c:v>
                </c:pt>
                <c:pt idx="41">
                  <c:v>3.0647000000000229E-7</c:v>
                </c:pt>
                <c:pt idx="42">
                  <c:v>3.2219600000000244E-7</c:v>
                </c:pt>
                <c:pt idx="43">
                  <c:v>3.3477100000000254E-7</c:v>
                </c:pt>
                <c:pt idx="44">
                  <c:v>3.4724200000000162E-7</c:v>
                </c:pt>
                <c:pt idx="45">
                  <c:v>3.6196700000000183E-7</c:v>
                </c:pt>
                <c:pt idx="46">
                  <c:v>3.8027000000000207E-7</c:v>
                </c:pt>
                <c:pt idx="47">
                  <c:v>4.0220100000000012E-7</c:v>
                </c:pt>
                <c:pt idx="48">
                  <c:v>4.2629600000000179E-7</c:v>
                </c:pt>
                <c:pt idx="49">
                  <c:v>4.4988200000000323E-7</c:v>
                </c:pt>
                <c:pt idx="50">
                  <c:v>4.6985000000000152E-7</c:v>
                </c:pt>
                <c:pt idx="51">
                  <c:v>4.8363300000000315E-7</c:v>
                </c:pt>
                <c:pt idx="52">
                  <c:v>4.9005600000000405E-7</c:v>
                </c:pt>
                <c:pt idx="53">
                  <c:v>4.8984700000000231E-7</c:v>
                </c:pt>
                <c:pt idx="54">
                  <c:v>4.8564100000000193E-7</c:v>
                </c:pt>
                <c:pt idx="55">
                  <c:v>4.8152300000000229E-7</c:v>
                </c:pt>
                <c:pt idx="56">
                  <c:v>4.8227700000000034E-7</c:v>
                </c:pt>
                <c:pt idx="57">
                  <c:v>4.9251300000000189E-7</c:v>
                </c:pt>
                <c:pt idx="58">
                  <c:v>5.1591100000000169E-7</c:v>
                </c:pt>
                <c:pt idx="59">
                  <c:v>5.5472000000000379E-7</c:v>
                </c:pt>
                <c:pt idx="60">
                  <c:v>6.0954200000000375E-7</c:v>
                </c:pt>
                <c:pt idx="61">
                  <c:v>6.7944000000000355E-7</c:v>
                </c:pt>
                <c:pt idx="62">
                  <c:v>7.6236300000000416E-7</c:v>
                </c:pt>
                <c:pt idx="63">
                  <c:v>8.5559300000000797E-7</c:v>
                </c:pt>
                <c:pt idx="64">
                  <c:v>8.4768500000000684E-7</c:v>
                </c:pt>
                <c:pt idx="65">
                  <c:v>8.5040000000000417E-7</c:v>
                </c:pt>
                <c:pt idx="66">
                  <c:v>8.3726400000000876E-7</c:v>
                </c:pt>
                <c:pt idx="67">
                  <c:v>8.1283500000000041E-7</c:v>
                </c:pt>
                <c:pt idx="68">
                  <c:v>7.8018200000000518E-7</c:v>
                </c:pt>
                <c:pt idx="69">
                  <c:v>7.3982600000000537E-7</c:v>
                </c:pt>
                <c:pt idx="70">
                  <c:v>6.8368800000000424E-7</c:v>
                </c:pt>
                <c:pt idx="71">
                  <c:v>5.8407200000000383E-7</c:v>
                </c:pt>
                <c:pt idx="72">
                  <c:v>5.539100000000042E-7</c:v>
                </c:pt>
                <c:pt idx="73">
                  <c:v>5.2215700000000289E-7</c:v>
                </c:pt>
                <c:pt idx="74">
                  <c:v>4.8823400000000321E-7</c:v>
                </c:pt>
                <c:pt idx="75">
                  <c:v>4.5187900000000293E-7</c:v>
                </c:pt>
                <c:pt idx="76">
                  <c:v>4.131530000000019E-7</c:v>
                </c:pt>
                <c:pt idx="77">
                  <c:v>3.7246300000000282E-7</c:v>
                </c:pt>
                <c:pt idx="78">
                  <c:v>3.3048700000000192E-7</c:v>
                </c:pt>
                <c:pt idx="79">
                  <c:v>3.0321000000000167E-7</c:v>
                </c:pt>
                <c:pt idx="80">
                  <c:v>2.5711900000000179E-7</c:v>
                </c:pt>
                <c:pt idx="81">
                  <c:v>2.1119600000000096E-7</c:v>
                </c:pt>
                <c:pt idx="82">
                  <c:v>1.6131300000000107E-7</c:v>
                </c:pt>
                <c:pt idx="83">
                  <c:v>1.2021600000000066E-7</c:v>
                </c:pt>
                <c:pt idx="84">
                  <c:v>8.7292600000000335E-8</c:v>
                </c:pt>
                <c:pt idx="85">
                  <c:v>6.1689100000000208E-8</c:v>
                </c:pt>
                <c:pt idx="86">
                  <c:v>4.2406000000000406E-8</c:v>
                </c:pt>
                <c:pt idx="87">
                  <c:v>2.8382500000000119E-8</c:v>
                </c:pt>
                <c:pt idx="88">
                  <c:v>1.8570300000000136E-8</c:v>
                </c:pt>
                <c:pt idx="89">
                  <c:v>1.1991900000000088E-8</c:v>
                </c:pt>
                <c:pt idx="90">
                  <c:v>7.7828100000000529E-9</c:v>
                </c:pt>
                <c:pt idx="91">
                  <c:v>5.2178200000000361E-9</c:v>
                </c:pt>
                <c:pt idx="92">
                  <c:v>3.7215200000000387E-9</c:v>
                </c:pt>
                <c:pt idx="93">
                  <c:v>2.8655900000000259E-9</c:v>
                </c:pt>
                <c:pt idx="94">
                  <c:v>2.3512000000000107E-9</c:v>
                </c:pt>
                <c:pt idx="95">
                  <c:v>1.9958300000000163E-9</c:v>
                </c:pt>
                <c:pt idx="96">
                  <c:v>1.6957400000000149E-9</c:v>
                </c:pt>
                <c:pt idx="97">
                  <c:v>1.4091800000000098E-9</c:v>
                </c:pt>
                <c:pt idx="98">
                  <c:v>1.1293300000000085E-9</c:v>
                </c:pt>
                <c:pt idx="99">
                  <c:v>8.6629300000000945E-10</c:v>
                </c:pt>
                <c:pt idx="100">
                  <c:v>6.3406000000000567E-10</c:v>
                </c:pt>
              </c:numCache>
            </c:numRef>
          </c:yVal>
          <c:smooth val="1"/>
        </c:ser>
        <c:ser>
          <c:idx val="8"/>
          <c:order val="8"/>
          <c:spPr>
            <a:ln>
              <a:solidFill>
                <a:srgbClr val="00B050"/>
              </a:solidFill>
              <a:prstDash val="dash"/>
            </a:ln>
          </c:spPr>
          <c:marker>
            <c:symbol val="none"/>
          </c:marker>
          <c:xVal>
            <c:numRef>
              <c:f>tunnelqtd!$I$1:$I$103</c:f>
              <c:numCache>
                <c:formatCode>General</c:formatCode>
                <c:ptCount val="103"/>
                <c:pt idx="0">
                  <c:v>10</c:v>
                </c:pt>
                <c:pt idx="1">
                  <c:v>10.3</c:v>
                </c:pt>
                <c:pt idx="2">
                  <c:v>10.6</c:v>
                </c:pt>
                <c:pt idx="3">
                  <c:v>10.9</c:v>
                </c:pt>
                <c:pt idx="4">
                  <c:v>11.2</c:v>
                </c:pt>
                <c:pt idx="5">
                  <c:v>11.5</c:v>
                </c:pt>
                <c:pt idx="6">
                  <c:v>11.8</c:v>
                </c:pt>
                <c:pt idx="7">
                  <c:v>12.1</c:v>
                </c:pt>
                <c:pt idx="8">
                  <c:v>12.4</c:v>
                </c:pt>
                <c:pt idx="9">
                  <c:v>12.7</c:v>
                </c:pt>
                <c:pt idx="10">
                  <c:v>13</c:v>
                </c:pt>
                <c:pt idx="11">
                  <c:v>13.3</c:v>
                </c:pt>
                <c:pt idx="12">
                  <c:v>13.6</c:v>
                </c:pt>
                <c:pt idx="13">
                  <c:v>13.9</c:v>
                </c:pt>
                <c:pt idx="14">
                  <c:v>14.2</c:v>
                </c:pt>
                <c:pt idx="15">
                  <c:v>14.5</c:v>
                </c:pt>
                <c:pt idx="16">
                  <c:v>14.8</c:v>
                </c:pt>
                <c:pt idx="17">
                  <c:v>15.1</c:v>
                </c:pt>
                <c:pt idx="18">
                  <c:v>15.4</c:v>
                </c:pt>
                <c:pt idx="19">
                  <c:v>15.7</c:v>
                </c:pt>
                <c:pt idx="20">
                  <c:v>16</c:v>
                </c:pt>
                <c:pt idx="21">
                  <c:v>16.3</c:v>
                </c:pt>
                <c:pt idx="22">
                  <c:v>16.600000000000001</c:v>
                </c:pt>
                <c:pt idx="23">
                  <c:v>16.899999999999999</c:v>
                </c:pt>
                <c:pt idx="24">
                  <c:v>17.2</c:v>
                </c:pt>
                <c:pt idx="25">
                  <c:v>17.5</c:v>
                </c:pt>
                <c:pt idx="26">
                  <c:v>17.8</c:v>
                </c:pt>
                <c:pt idx="27">
                  <c:v>18.100000000000001</c:v>
                </c:pt>
                <c:pt idx="28">
                  <c:v>18.399999999999999</c:v>
                </c:pt>
                <c:pt idx="29">
                  <c:v>18.7</c:v>
                </c:pt>
                <c:pt idx="30">
                  <c:v>19</c:v>
                </c:pt>
                <c:pt idx="31">
                  <c:v>19.3</c:v>
                </c:pt>
                <c:pt idx="32">
                  <c:v>19.600000000000001</c:v>
                </c:pt>
                <c:pt idx="33">
                  <c:v>19.899999999999999</c:v>
                </c:pt>
                <c:pt idx="34">
                  <c:v>20.2</c:v>
                </c:pt>
                <c:pt idx="35">
                  <c:v>20.5</c:v>
                </c:pt>
                <c:pt idx="36">
                  <c:v>20.8</c:v>
                </c:pt>
                <c:pt idx="37">
                  <c:v>21.1</c:v>
                </c:pt>
                <c:pt idx="38">
                  <c:v>21.4</c:v>
                </c:pt>
                <c:pt idx="39">
                  <c:v>21.7</c:v>
                </c:pt>
                <c:pt idx="40">
                  <c:v>22</c:v>
                </c:pt>
                <c:pt idx="41">
                  <c:v>22.3</c:v>
                </c:pt>
                <c:pt idx="42">
                  <c:v>22.6</c:v>
                </c:pt>
                <c:pt idx="43">
                  <c:v>22.9</c:v>
                </c:pt>
                <c:pt idx="44">
                  <c:v>23.2</c:v>
                </c:pt>
                <c:pt idx="45">
                  <c:v>23.5</c:v>
                </c:pt>
                <c:pt idx="46">
                  <c:v>23.8</c:v>
                </c:pt>
                <c:pt idx="47">
                  <c:v>24.1</c:v>
                </c:pt>
                <c:pt idx="48">
                  <c:v>24.4</c:v>
                </c:pt>
                <c:pt idx="49">
                  <c:v>24.7</c:v>
                </c:pt>
                <c:pt idx="50">
                  <c:v>25</c:v>
                </c:pt>
                <c:pt idx="51">
                  <c:v>25.3</c:v>
                </c:pt>
                <c:pt idx="52">
                  <c:v>25.6</c:v>
                </c:pt>
                <c:pt idx="53">
                  <c:v>25.9</c:v>
                </c:pt>
                <c:pt idx="54">
                  <c:v>26.2</c:v>
                </c:pt>
                <c:pt idx="55">
                  <c:v>26.5</c:v>
                </c:pt>
                <c:pt idx="56">
                  <c:v>26.8</c:v>
                </c:pt>
                <c:pt idx="57">
                  <c:v>27.1</c:v>
                </c:pt>
                <c:pt idx="58">
                  <c:v>27.4</c:v>
                </c:pt>
                <c:pt idx="59">
                  <c:v>27.7</c:v>
                </c:pt>
                <c:pt idx="60">
                  <c:v>28</c:v>
                </c:pt>
                <c:pt idx="61">
                  <c:v>28.3</c:v>
                </c:pt>
                <c:pt idx="62">
                  <c:v>28.6</c:v>
                </c:pt>
                <c:pt idx="63">
                  <c:v>28.9</c:v>
                </c:pt>
                <c:pt idx="64">
                  <c:v>29.2</c:v>
                </c:pt>
                <c:pt idx="65">
                  <c:v>29.5</c:v>
                </c:pt>
                <c:pt idx="66">
                  <c:v>29.8</c:v>
                </c:pt>
                <c:pt idx="67">
                  <c:v>30.1</c:v>
                </c:pt>
                <c:pt idx="68">
                  <c:v>30.4</c:v>
                </c:pt>
                <c:pt idx="69">
                  <c:v>30.7</c:v>
                </c:pt>
                <c:pt idx="70">
                  <c:v>31</c:v>
                </c:pt>
                <c:pt idx="71">
                  <c:v>31.3</c:v>
                </c:pt>
                <c:pt idx="72">
                  <c:v>31.6</c:v>
                </c:pt>
                <c:pt idx="73">
                  <c:v>31.9</c:v>
                </c:pt>
                <c:pt idx="74">
                  <c:v>32.200000000000003</c:v>
                </c:pt>
                <c:pt idx="75">
                  <c:v>32.5</c:v>
                </c:pt>
                <c:pt idx="76">
                  <c:v>32.800000000000004</c:v>
                </c:pt>
                <c:pt idx="77">
                  <c:v>33.1</c:v>
                </c:pt>
                <c:pt idx="78">
                  <c:v>33.4</c:v>
                </c:pt>
                <c:pt idx="79">
                  <c:v>33.700000000000003</c:v>
                </c:pt>
                <c:pt idx="80">
                  <c:v>34</c:v>
                </c:pt>
                <c:pt idx="81">
                  <c:v>34.300000000000004</c:v>
                </c:pt>
                <c:pt idx="82">
                  <c:v>34.6</c:v>
                </c:pt>
                <c:pt idx="83">
                  <c:v>34.9</c:v>
                </c:pt>
                <c:pt idx="84">
                  <c:v>35.200000000000003</c:v>
                </c:pt>
                <c:pt idx="85">
                  <c:v>35.5</c:v>
                </c:pt>
                <c:pt idx="86">
                  <c:v>35.800000000000004</c:v>
                </c:pt>
                <c:pt idx="87">
                  <c:v>36.1</c:v>
                </c:pt>
                <c:pt idx="88">
                  <c:v>36.4</c:v>
                </c:pt>
                <c:pt idx="89">
                  <c:v>36.700000000000003</c:v>
                </c:pt>
                <c:pt idx="90">
                  <c:v>37</c:v>
                </c:pt>
                <c:pt idx="91">
                  <c:v>37.300000000000004</c:v>
                </c:pt>
                <c:pt idx="92">
                  <c:v>37.6</c:v>
                </c:pt>
                <c:pt idx="93">
                  <c:v>37.9</c:v>
                </c:pt>
                <c:pt idx="94">
                  <c:v>38.200000000000003</c:v>
                </c:pt>
                <c:pt idx="95">
                  <c:v>38.5</c:v>
                </c:pt>
                <c:pt idx="96">
                  <c:v>38.800000000000004</c:v>
                </c:pt>
                <c:pt idx="97">
                  <c:v>39.1</c:v>
                </c:pt>
                <c:pt idx="98">
                  <c:v>39.4</c:v>
                </c:pt>
                <c:pt idx="99">
                  <c:v>39.700000000000003</c:v>
                </c:pt>
                <c:pt idx="100">
                  <c:v>40</c:v>
                </c:pt>
              </c:numCache>
            </c:numRef>
          </c:xVal>
          <c:yVal>
            <c:numRef>
              <c:f>tunnelqtd!$L$1:$L$103</c:f>
              <c:numCache>
                <c:formatCode>0.00E+00</c:formatCode>
                <c:ptCount val="103"/>
                <c:pt idx="0">
                  <c:v>4.7280500000000319E-9</c:v>
                </c:pt>
                <c:pt idx="1">
                  <c:v>5.5279700000000293E-9</c:v>
                </c:pt>
                <c:pt idx="2">
                  <c:v>6.4444100000000443E-9</c:v>
                </c:pt>
                <c:pt idx="3">
                  <c:v>7.4906900000000756E-9</c:v>
                </c:pt>
                <c:pt idx="4">
                  <c:v>8.6824700000000783E-9</c:v>
                </c:pt>
                <c:pt idx="5">
                  <c:v>1.0034500000000077E-8</c:v>
                </c:pt>
                <c:pt idx="6">
                  <c:v>1.1563800000000108E-8</c:v>
                </c:pt>
                <c:pt idx="7">
                  <c:v>1.3288300000000097E-8</c:v>
                </c:pt>
                <c:pt idx="8">
                  <c:v>1.5226600000000105E-8</c:v>
                </c:pt>
                <c:pt idx="9">
                  <c:v>1.7398400000000106E-8</c:v>
                </c:pt>
                <c:pt idx="10">
                  <c:v>1.9824100000000164E-8</c:v>
                </c:pt>
                <c:pt idx="11">
                  <c:v>2.2524700000000124E-8</c:v>
                </c:pt>
                <c:pt idx="12">
                  <c:v>2.5522100000000153E-8</c:v>
                </c:pt>
                <c:pt idx="13">
                  <c:v>2.8838200000000232E-8</c:v>
                </c:pt>
                <c:pt idx="14">
                  <c:v>3.2495200000000309E-8</c:v>
                </c:pt>
                <c:pt idx="15">
                  <c:v>3.6515500000000239E-8</c:v>
                </c:pt>
                <c:pt idx="16">
                  <c:v>4.0921100000000104E-8</c:v>
                </c:pt>
                <c:pt idx="17">
                  <c:v>4.5733900000000442E-8</c:v>
                </c:pt>
                <c:pt idx="18">
                  <c:v>5.0974800000000199E-8</c:v>
                </c:pt>
                <c:pt idx="19">
                  <c:v>5.6663800000000317E-8</c:v>
                </c:pt>
                <c:pt idx="20">
                  <c:v>6.2820600000000551E-8</c:v>
                </c:pt>
                <c:pt idx="21">
                  <c:v>6.9461000000000585E-8</c:v>
                </c:pt>
                <c:pt idx="22">
                  <c:v>7.6601100000000388E-8</c:v>
                </c:pt>
                <c:pt idx="23">
                  <c:v>8.4254100000000834E-8</c:v>
                </c:pt>
                <c:pt idx="24">
                  <c:v>9.2431100000000246E-8</c:v>
                </c:pt>
                <c:pt idx="25">
                  <c:v>1.0114000000000047E-7</c:v>
                </c:pt>
                <c:pt idx="26">
                  <c:v>1.1038500000000073E-7</c:v>
                </c:pt>
                <c:pt idx="27">
                  <c:v>1.2016900000000005E-7</c:v>
                </c:pt>
                <c:pt idx="28">
                  <c:v>1.3049700000000088E-7</c:v>
                </c:pt>
                <c:pt idx="29">
                  <c:v>1.4135400000000064E-7</c:v>
                </c:pt>
                <c:pt idx="30">
                  <c:v>1.527370000000009E-7</c:v>
                </c:pt>
                <c:pt idx="31">
                  <c:v>1.646320000000011E-7</c:v>
                </c:pt>
                <c:pt idx="32">
                  <c:v>1.7702300000000123E-7</c:v>
                </c:pt>
                <c:pt idx="33">
                  <c:v>1.8989100000000129E-7</c:v>
                </c:pt>
                <c:pt idx="34">
                  <c:v>2.0326300000000081E-7</c:v>
                </c:pt>
                <c:pt idx="35">
                  <c:v>2.1694800000000147E-7</c:v>
                </c:pt>
                <c:pt idx="36">
                  <c:v>2.3110000000000071E-7</c:v>
                </c:pt>
                <c:pt idx="37">
                  <c:v>2.4560300000000101E-7</c:v>
                </c:pt>
                <c:pt idx="38">
                  <c:v>2.6043100000000226E-7</c:v>
                </c:pt>
                <c:pt idx="39">
                  <c:v>2.7554600000000143E-7</c:v>
                </c:pt>
                <c:pt idx="40">
                  <c:v>2.9090600000000143E-7</c:v>
                </c:pt>
                <c:pt idx="41">
                  <c:v>3.0647000000000229E-7</c:v>
                </c:pt>
                <c:pt idx="42">
                  <c:v>3.2219600000000244E-7</c:v>
                </c:pt>
                <c:pt idx="43">
                  <c:v>3.3805300000000266E-7</c:v>
                </c:pt>
                <c:pt idx="44">
                  <c:v>3.5399600000000203E-7</c:v>
                </c:pt>
                <c:pt idx="45">
                  <c:v>3.6996600000000214E-7</c:v>
                </c:pt>
                <c:pt idx="46">
                  <c:v>3.8594000000000167E-7</c:v>
                </c:pt>
                <c:pt idx="47">
                  <c:v>4.0188500000000172E-7</c:v>
                </c:pt>
                <c:pt idx="48">
                  <c:v>4.177740000000024E-7</c:v>
                </c:pt>
                <c:pt idx="49">
                  <c:v>4.3358600000000323E-7</c:v>
                </c:pt>
                <c:pt idx="50">
                  <c:v>4.4931000000000322E-7</c:v>
                </c:pt>
                <c:pt idx="51">
                  <c:v>4.6494500000000239E-7</c:v>
                </c:pt>
                <c:pt idx="52">
                  <c:v>4.8050100000000034E-7</c:v>
                </c:pt>
                <c:pt idx="53">
                  <c:v>4.9600900000000321E-7</c:v>
                </c:pt>
                <c:pt idx="54">
                  <c:v>5.1151700000000131E-7</c:v>
                </c:pt>
                <c:pt idx="55">
                  <c:v>5.2710000000000455E-7</c:v>
                </c:pt>
                <c:pt idx="56">
                  <c:v>5.4287000000000375E-7</c:v>
                </c:pt>
                <c:pt idx="57">
                  <c:v>5.5897900000000478E-7</c:v>
                </c:pt>
                <c:pt idx="58">
                  <c:v>5.7564100000000329E-7</c:v>
                </c:pt>
                <c:pt idx="59">
                  <c:v>5.931470000000053E-7</c:v>
                </c:pt>
                <c:pt idx="60">
                  <c:v>6.1189900000000243E-7</c:v>
                </c:pt>
                <c:pt idx="61">
                  <c:v>6.3245400000000189E-7</c:v>
                </c:pt>
                <c:pt idx="62">
                  <c:v>6.5558900000000395E-7</c:v>
                </c:pt>
                <c:pt idx="63">
                  <c:v>6.8242000000000354E-7</c:v>
                </c:pt>
                <c:pt idx="64">
                  <c:v>6.3052600000000489E-7</c:v>
                </c:pt>
                <c:pt idx="65">
                  <c:v>5.8871300000000192E-7</c:v>
                </c:pt>
                <c:pt idx="66">
                  <c:v>5.3454600000000352E-7</c:v>
                </c:pt>
                <c:pt idx="67">
                  <c:v>4.7483700000000403E-7</c:v>
                </c:pt>
                <c:pt idx="68">
                  <c:v>4.1504000000000152E-7</c:v>
                </c:pt>
                <c:pt idx="69">
                  <c:v>3.586220000000024E-7</c:v>
                </c:pt>
                <c:pt idx="70">
                  <c:v>3.0517400000000141E-7</c:v>
                </c:pt>
                <c:pt idx="71">
                  <c:v>2.5308000000000105E-7</c:v>
                </c:pt>
                <c:pt idx="72">
                  <c:v>2.3487600000000134E-7</c:v>
                </c:pt>
                <c:pt idx="73">
                  <c:v>2.192670000000009E-7</c:v>
                </c:pt>
                <c:pt idx="74">
                  <c:v>2.0539800000000161E-7</c:v>
                </c:pt>
                <c:pt idx="75">
                  <c:v>1.9243800000000153E-7</c:v>
                </c:pt>
                <c:pt idx="76">
                  <c:v>1.79716000000001E-7</c:v>
                </c:pt>
                <c:pt idx="77">
                  <c:v>1.6680900000000124E-7</c:v>
                </c:pt>
                <c:pt idx="78">
                  <c:v>1.5351900000000075E-7</c:v>
                </c:pt>
                <c:pt idx="79">
                  <c:v>1.4358700000000053E-7</c:v>
                </c:pt>
                <c:pt idx="80">
                  <c:v>1.285640000000007E-7</c:v>
                </c:pt>
                <c:pt idx="81">
                  <c:v>1.1206000000000081E-7</c:v>
                </c:pt>
                <c:pt idx="82">
                  <c:v>9.0478500000000422E-8</c:v>
                </c:pt>
                <c:pt idx="83">
                  <c:v>7.2220600000000463E-8</c:v>
                </c:pt>
                <c:pt idx="84">
                  <c:v>5.7047400000000453E-8</c:v>
                </c:pt>
                <c:pt idx="85">
                  <c:v>4.4633500000000351E-8</c:v>
                </c:pt>
                <c:pt idx="86">
                  <c:v>3.4616200000000253E-8</c:v>
                </c:pt>
                <c:pt idx="87">
                  <c:v>2.6631200000000307E-8</c:v>
                </c:pt>
                <c:pt idx="88">
                  <c:v>2.0335300000000198E-8</c:v>
                </c:pt>
                <c:pt idx="89">
                  <c:v>1.5419700000000095E-8</c:v>
                </c:pt>
                <c:pt idx="90">
                  <c:v>1.1616100000000093E-8</c:v>
                </c:pt>
                <c:pt idx="91">
                  <c:v>8.6967000000000732E-9</c:v>
                </c:pt>
                <c:pt idx="92">
                  <c:v>6.4729300000000508E-9</c:v>
                </c:pt>
                <c:pt idx="93">
                  <c:v>4.7915300000000355E-9</c:v>
                </c:pt>
                <c:pt idx="94">
                  <c:v>3.5259700000000306E-9</c:v>
                </c:pt>
                <c:pt idx="95">
                  <c:v>2.5829600000000206E-9</c:v>
                </c:pt>
                <c:pt idx="96">
                  <c:v>1.8822100000000189E-9</c:v>
                </c:pt>
                <c:pt idx="97">
                  <c:v>1.3649000000000113E-9</c:v>
                </c:pt>
                <c:pt idx="98">
                  <c:v>9.8508100000001032E-10</c:v>
                </c:pt>
                <c:pt idx="99">
                  <c:v>7.0766000000000818E-10</c:v>
                </c:pt>
                <c:pt idx="100">
                  <c:v>5.0605900000000383E-10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08128"/>
        <c:axId val="16808704"/>
      </c:scatterChart>
      <c:valAx>
        <c:axId val="16808128"/>
        <c:scaling>
          <c:orientation val="minMax"/>
          <c:max val="4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6808704"/>
        <c:crosses val="autoZero"/>
        <c:crossBetween val="midCat"/>
      </c:valAx>
      <c:valAx>
        <c:axId val="1680870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ρ(</a:t>
                </a: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x,t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1.4705882352941176E-2"/>
              <c:y val="0.42407557009919306"/>
            </c:manualLayout>
          </c:layout>
          <c:overlay val="0"/>
        </c:title>
        <c:numFmt formatCode="0.00E+00" sourceLinked="1"/>
        <c:majorTickMark val="out"/>
        <c:minorTickMark val="none"/>
        <c:tickLblPos val="nextTo"/>
        <c:crossAx val="16808128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0.36563</cdr:x>
      <cdr:y>0.06146</cdr:y>
    </cdr:from>
    <cdr:to>
      <cdr:x>0.43854</cdr:x>
      <cdr:y>0.17535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71638" y="168594"/>
          <a:ext cx="333375" cy="312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0.74971</cdr:x>
      <cdr:y>0.02951</cdr:y>
    </cdr:from>
    <cdr:to>
      <cdr:x>0.81638</cdr:x>
      <cdr:y>0.14062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67126" y="80961"/>
          <a:ext cx="254965" cy="3047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0.36563</cdr:x>
      <cdr:y>0.06146</cdr:y>
    </cdr:from>
    <cdr:to>
      <cdr:x>0.43854</cdr:x>
      <cdr:y>0.17535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71638" y="168594"/>
          <a:ext cx="333375" cy="312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0.75778</cdr:x>
      <cdr:y>0.04687</cdr:y>
    </cdr:from>
    <cdr:to>
      <cdr:x>0.85986</cdr:x>
      <cdr:y>0.14062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44898" y="128586"/>
          <a:ext cx="396704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400" dirty="0"/>
        </a:p>
      </cdr:txBody>
    </cdr:sp>
  </cdr:relSizeAnchor>
  <cdr:relSizeAnchor xmlns:cdr="http://schemas.openxmlformats.org/drawingml/2006/chartDrawing">
    <cdr:from>
      <cdr:x>0.46341</cdr:x>
      <cdr:y>0</cdr:y>
    </cdr:from>
    <cdr:to>
      <cdr:x>0.74695</cdr:x>
      <cdr:y>0.08781</cdr:y>
    </cdr:to>
    <cdr:sp macro="" textlink="">
      <cdr:nvSpPr>
        <cdr:cNvPr id="4" name="TextBox 7"/>
        <cdr:cNvSpPr txBox="1"/>
      </cdr:nvSpPr>
      <cdr:spPr>
        <a:xfrm xmlns:a="http://schemas.openxmlformats.org/drawingml/2006/main">
          <a:off x="2895600" y="0"/>
          <a:ext cx="1771639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m = ħ = </a:t>
          </a:r>
          <a:r>
            <a:rPr lang="el-GR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γ</a:t>
          </a:r>
          <a:r>
            <a:rPr lang="en-US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 =1</a:t>
          </a:r>
          <a:endParaRPr lang="en-US" sz="24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0.45729</cdr:x>
      <cdr:y>0.02604</cdr:y>
    </cdr:from>
    <cdr:to>
      <cdr:x>0.54896</cdr:x>
      <cdr:y>0.15104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90745" y="71424"/>
          <a:ext cx="419115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dirty="0"/>
            <a:t>t = 3</a:t>
          </a:r>
        </a:p>
      </cdr:txBody>
    </cdr:sp>
  </cdr:relSizeAnchor>
  <cdr:relSizeAnchor xmlns:cdr="http://schemas.openxmlformats.org/drawingml/2006/chartDrawing">
    <cdr:from>
      <cdr:x>0.63107</cdr:x>
      <cdr:y>0.1625</cdr:y>
    </cdr:from>
    <cdr:to>
      <cdr:x>0.74565</cdr:x>
      <cdr:y>0.27361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953000" y="990600"/>
          <a:ext cx="899293" cy="6773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dirty="0"/>
            <a:t>t = 4</a:t>
          </a:r>
        </a:p>
      </cdr:txBody>
    </cdr:sp>
  </cdr:relSizeAnchor>
  <cdr:relSizeAnchor xmlns:cdr="http://schemas.openxmlformats.org/drawingml/2006/chartDrawing">
    <cdr:from>
      <cdr:x>0.74479</cdr:x>
      <cdr:y>0.38368</cdr:y>
    </cdr:from>
    <cdr:to>
      <cdr:x>0.88021</cdr:x>
      <cdr:y>0.56771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405188" y="1052513"/>
          <a:ext cx="619125" cy="504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0.82524</cdr:x>
      <cdr:y>0.25</cdr:y>
    </cdr:from>
    <cdr:to>
      <cdr:x>0.91691</cdr:x>
      <cdr:y>0.35416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477000" y="1524000"/>
          <a:ext cx="719481" cy="6349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dirty="0"/>
            <a:t>t =5</a:t>
          </a:r>
        </a:p>
      </cdr:txBody>
    </cdr:sp>
  </cdr:relSizeAnchor>
  <cdr:relSizeAnchor xmlns:cdr="http://schemas.openxmlformats.org/drawingml/2006/chartDrawing">
    <cdr:from>
      <cdr:x>0.2233</cdr:x>
      <cdr:y>0.05</cdr:y>
    </cdr:from>
    <cdr:to>
      <cdr:x>0.40872</cdr:x>
      <cdr:y>0.44583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752600" y="304800"/>
          <a:ext cx="1455287" cy="24129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V(x; a,</a:t>
          </a:r>
          <a:r>
            <a:rPr lang="en-US" sz="1600" baseline="0" dirty="0"/>
            <a:t> </a:t>
          </a:r>
          <a:r>
            <a:rPr lang="en-US" sz="1600" baseline="0" dirty="0" err="1"/>
            <a:t>b,y</a:t>
          </a:r>
          <a:r>
            <a:rPr lang="en-US" sz="1600" baseline="0" dirty="0"/>
            <a:t>)</a:t>
          </a:r>
        </a:p>
        <a:p xmlns:a="http://schemas.openxmlformats.org/drawingml/2006/main">
          <a:r>
            <a:rPr lang="en-US" sz="1600" baseline="0" dirty="0"/>
            <a:t>p</a:t>
          </a:r>
          <a:r>
            <a:rPr lang="en-US" sz="1600" baseline="-25000" dirty="0"/>
            <a:t>i</a:t>
          </a:r>
          <a:r>
            <a:rPr lang="en-US" sz="1600" baseline="0" dirty="0"/>
            <a:t> = 8</a:t>
          </a:r>
        </a:p>
        <a:p xmlns:a="http://schemas.openxmlformats.org/drawingml/2006/main">
          <a:r>
            <a:rPr lang="en-US" sz="1600" baseline="0" dirty="0">
              <a:solidFill>
                <a:srgbClr val="FF0000"/>
              </a:solidFill>
            </a:rPr>
            <a:t>_____  </a:t>
          </a:r>
          <a:r>
            <a:rPr lang="el-GR" sz="1600" baseline="0" dirty="0">
              <a:solidFill>
                <a:srgbClr val="FF0000"/>
              </a:solidFill>
              <a:latin typeface="Calibri"/>
            </a:rPr>
            <a:t>ρ</a:t>
          </a:r>
          <a:r>
            <a:rPr lang="en-US" sz="1600" baseline="-25000" dirty="0">
              <a:solidFill>
                <a:srgbClr val="FF0000"/>
              </a:solidFill>
              <a:latin typeface="Calibri"/>
            </a:rPr>
            <a:t>SC</a:t>
          </a:r>
          <a:endParaRPr lang="en-US" sz="1600" baseline="0" dirty="0">
            <a:solidFill>
              <a:srgbClr val="FF0000"/>
            </a:solidFill>
            <a:latin typeface="Calibri"/>
          </a:endParaRP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baseline="0" dirty="0">
              <a:solidFill>
                <a:srgbClr val="00B050"/>
              </a:solidFill>
              <a:latin typeface="Calibri"/>
            </a:rPr>
            <a:t>_  _  _  </a:t>
          </a:r>
          <a:r>
            <a:rPr lang="el-GR" sz="1600" baseline="0" dirty="0">
              <a:solidFill>
                <a:srgbClr val="00B050"/>
              </a:solidFill>
              <a:effectLst/>
              <a:latin typeface="+mn-lt"/>
              <a:ea typeface="+mn-ea"/>
              <a:cs typeface="+mn-cs"/>
            </a:rPr>
            <a:t>ρ</a:t>
          </a:r>
          <a:r>
            <a:rPr lang="en-US" sz="1600" baseline="-25000" dirty="0" err="1">
              <a:solidFill>
                <a:srgbClr val="00B050"/>
              </a:solidFill>
              <a:effectLst/>
              <a:latin typeface="+mn-lt"/>
              <a:ea typeface="+mn-ea"/>
              <a:cs typeface="+mn-cs"/>
            </a:rPr>
            <a:t>SCa</a:t>
          </a:r>
          <a:endParaRPr lang="en-US" sz="1600" dirty="0">
            <a:solidFill>
              <a:srgbClr val="00B050"/>
            </a:solidFill>
            <a:effectLst/>
          </a:endParaRP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dirty="0">
              <a:solidFill>
                <a:srgbClr val="0070C0"/>
              </a:solidFill>
            </a:rPr>
            <a:t>. . . . . .  </a:t>
          </a:r>
          <a:r>
            <a:rPr lang="el-GR" sz="1600" baseline="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rPr>
            <a:t>ρ</a:t>
          </a:r>
          <a:r>
            <a:rPr lang="en-US" sz="1600" baseline="-250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rPr>
            <a:t>Q</a:t>
          </a:r>
          <a:endParaRPr lang="en-US" sz="1600" dirty="0">
            <a:solidFill>
              <a:srgbClr val="0070C0"/>
            </a:solidFill>
            <a:effectLst/>
          </a:endParaRPr>
        </a:p>
        <a:p xmlns:a="http://schemas.openxmlformats.org/drawingml/2006/main">
          <a:endParaRPr lang="en-US" sz="1600" dirty="0"/>
        </a:p>
      </cdr:txBody>
    </cdr:sp>
  </cdr:relSizeAnchor>
  <cdr:relSizeAnchor xmlns:cdr="http://schemas.openxmlformats.org/drawingml/2006/chartDrawing">
    <cdr:from>
      <cdr:x>0.87396</cdr:x>
      <cdr:y>0.05729</cdr:y>
    </cdr:from>
    <cdr:to>
      <cdr:x>0.98333</cdr:x>
      <cdr:y>0.15104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995738" y="157163"/>
          <a:ext cx="500062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0.40659</cdr:x>
      <cdr:y>0.08333</cdr:y>
    </cdr:from>
    <cdr:to>
      <cdr:x>0.49826</cdr:x>
      <cdr:y>0.20833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19400" y="457200"/>
          <a:ext cx="635659" cy="685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dirty="0"/>
            <a:t>t = 3</a:t>
          </a:r>
        </a:p>
      </cdr:txBody>
    </cdr:sp>
  </cdr:relSizeAnchor>
  <cdr:relSizeAnchor xmlns:cdr="http://schemas.openxmlformats.org/drawingml/2006/chartDrawing">
    <cdr:from>
      <cdr:x>0.57143</cdr:x>
      <cdr:y>0.20833</cdr:y>
    </cdr:from>
    <cdr:to>
      <cdr:x>0.68601</cdr:x>
      <cdr:y>0.31944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62400" y="1143000"/>
          <a:ext cx="794520" cy="6095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dirty="0"/>
            <a:t>t = 4</a:t>
          </a:r>
        </a:p>
      </cdr:txBody>
    </cdr:sp>
  </cdr:relSizeAnchor>
  <cdr:relSizeAnchor xmlns:cdr="http://schemas.openxmlformats.org/drawingml/2006/chartDrawing">
    <cdr:from>
      <cdr:x>0.74479</cdr:x>
      <cdr:y>0.38368</cdr:y>
    </cdr:from>
    <cdr:to>
      <cdr:x>0.88021</cdr:x>
      <cdr:y>0.56771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405188" y="1052513"/>
          <a:ext cx="619125" cy="504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0.79479</cdr:x>
      <cdr:y>0.32466</cdr:y>
    </cdr:from>
    <cdr:to>
      <cdr:x>0.88646</cdr:x>
      <cdr:y>0.42882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633795" y="890595"/>
          <a:ext cx="419115" cy="2857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dirty="0"/>
            <a:t>t =5</a:t>
          </a:r>
        </a:p>
      </cdr:txBody>
    </cdr:sp>
  </cdr:relSizeAnchor>
  <cdr:relSizeAnchor xmlns:cdr="http://schemas.openxmlformats.org/drawingml/2006/chartDrawing">
    <cdr:from>
      <cdr:x>0.19688</cdr:x>
      <cdr:y>0.03993</cdr:y>
    </cdr:from>
    <cdr:to>
      <cdr:x>0.3823</cdr:x>
      <cdr:y>0.43576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900120" y="109527"/>
          <a:ext cx="847740" cy="10858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dirty="0"/>
            <a:t>V(x; a,</a:t>
          </a:r>
          <a:r>
            <a:rPr lang="en-US" sz="1800" baseline="0" dirty="0"/>
            <a:t> </a:t>
          </a:r>
          <a:r>
            <a:rPr lang="en-US" sz="1800" baseline="0" dirty="0" err="1"/>
            <a:t>b,y</a:t>
          </a:r>
          <a:r>
            <a:rPr lang="en-US" sz="1800" baseline="0" dirty="0"/>
            <a:t>)</a:t>
          </a:r>
        </a:p>
        <a:p xmlns:a="http://schemas.openxmlformats.org/drawingml/2006/main">
          <a:r>
            <a:rPr lang="en-US" sz="1800" baseline="0" dirty="0"/>
            <a:t>p</a:t>
          </a:r>
          <a:r>
            <a:rPr lang="en-US" sz="1800" baseline="-25000" dirty="0"/>
            <a:t>i</a:t>
          </a:r>
          <a:r>
            <a:rPr lang="en-US" sz="1800" baseline="0" dirty="0"/>
            <a:t> = 6</a:t>
          </a:r>
        </a:p>
        <a:p xmlns:a="http://schemas.openxmlformats.org/drawingml/2006/main">
          <a:r>
            <a:rPr lang="en-US" sz="1800" baseline="0" dirty="0">
              <a:solidFill>
                <a:srgbClr val="FF0000"/>
              </a:solidFill>
            </a:rPr>
            <a:t>_____  </a:t>
          </a:r>
          <a:r>
            <a:rPr lang="el-GR" sz="1800" baseline="0" dirty="0">
              <a:solidFill>
                <a:srgbClr val="FF0000"/>
              </a:solidFill>
              <a:latin typeface="Calibri"/>
            </a:rPr>
            <a:t>ρ</a:t>
          </a:r>
          <a:r>
            <a:rPr lang="en-US" sz="1800" baseline="-25000" dirty="0">
              <a:solidFill>
                <a:srgbClr val="FF0000"/>
              </a:solidFill>
              <a:latin typeface="Calibri"/>
            </a:rPr>
            <a:t>SC</a:t>
          </a:r>
          <a:endParaRPr lang="en-US" sz="1800" baseline="0" dirty="0">
            <a:solidFill>
              <a:srgbClr val="FF0000"/>
            </a:solidFill>
            <a:latin typeface="Calibri"/>
          </a:endParaRP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baseline="0" dirty="0">
              <a:solidFill>
                <a:srgbClr val="00B050"/>
              </a:solidFill>
              <a:latin typeface="Calibri"/>
            </a:rPr>
            <a:t>_  _  _  </a:t>
          </a:r>
          <a:r>
            <a:rPr lang="el-GR" sz="1800" baseline="0" dirty="0">
              <a:solidFill>
                <a:srgbClr val="00B050"/>
              </a:solidFill>
              <a:effectLst/>
              <a:latin typeface="+mn-lt"/>
              <a:ea typeface="+mn-ea"/>
              <a:cs typeface="+mn-cs"/>
            </a:rPr>
            <a:t>ρ</a:t>
          </a:r>
          <a:r>
            <a:rPr lang="en-US" sz="1800" baseline="-25000" dirty="0" err="1">
              <a:solidFill>
                <a:srgbClr val="00B050"/>
              </a:solidFill>
              <a:effectLst/>
              <a:latin typeface="+mn-lt"/>
              <a:ea typeface="+mn-ea"/>
              <a:cs typeface="+mn-cs"/>
            </a:rPr>
            <a:t>SCa</a:t>
          </a:r>
          <a:endParaRPr lang="en-US" sz="1800" dirty="0">
            <a:solidFill>
              <a:srgbClr val="00B050"/>
            </a:solidFill>
            <a:effectLst/>
          </a:endParaRP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dirty="0">
              <a:solidFill>
                <a:srgbClr val="0070C0"/>
              </a:solidFill>
            </a:rPr>
            <a:t>. . . . . .  </a:t>
          </a:r>
          <a:r>
            <a:rPr lang="el-GR" sz="1800" baseline="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rPr>
            <a:t>ρ</a:t>
          </a:r>
          <a:r>
            <a:rPr lang="en-US" sz="1800" baseline="-250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rPr>
            <a:t>Q</a:t>
          </a:r>
          <a:endParaRPr lang="en-US" sz="1800" dirty="0">
            <a:solidFill>
              <a:srgbClr val="0070C0"/>
            </a:solidFill>
            <a:effectLst/>
          </a:endParaRPr>
        </a:p>
        <a:p xmlns:a="http://schemas.openxmlformats.org/drawingml/2006/main">
          <a:endParaRPr lang="en-US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0.41176</cdr:x>
      <cdr:y>0.1039</cdr:y>
    </cdr:from>
    <cdr:to>
      <cdr:x>0.50342</cdr:x>
      <cdr:y>0.2289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00400" y="609600"/>
          <a:ext cx="712418" cy="733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t = 3</a:t>
          </a:r>
        </a:p>
      </cdr:txBody>
    </cdr:sp>
  </cdr:relSizeAnchor>
  <cdr:relSizeAnchor xmlns:cdr="http://schemas.openxmlformats.org/drawingml/2006/chartDrawing">
    <cdr:from>
      <cdr:x>0.53922</cdr:x>
      <cdr:y>0.27273</cdr:y>
    </cdr:from>
    <cdr:to>
      <cdr:x>0.64547</cdr:x>
      <cdr:y>0.39426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91000" y="1600200"/>
          <a:ext cx="825817" cy="713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t =</a:t>
          </a:r>
          <a:r>
            <a:rPr lang="en-US" sz="16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4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0.78431</cdr:x>
      <cdr:y>0.46753</cdr:y>
    </cdr:from>
    <cdr:to>
      <cdr:x>0.8916</cdr:x>
      <cdr:y>0.56128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096000" y="2743200"/>
          <a:ext cx="833901" cy="550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t = 5</a:t>
          </a:r>
        </a:p>
      </cdr:txBody>
    </cdr:sp>
  </cdr:relSizeAnchor>
  <cdr:relSizeAnchor xmlns:cdr="http://schemas.openxmlformats.org/drawingml/2006/chartDrawing">
    <cdr:from>
      <cdr:x>0.17647</cdr:x>
      <cdr:y>0.03896</cdr:y>
    </cdr:from>
    <cdr:to>
      <cdr:x>0.34313</cdr:x>
      <cdr:y>0.32467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371600" y="228600"/>
          <a:ext cx="1295348" cy="1676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dirty="0">
              <a:latin typeface="Times New Roman" pitchFamily="18" charset="0"/>
              <a:cs typeface="Times New Roman" pitchFamily="18" charset="0"/>
            </a:rPr>
            <a:t>V(x; a,</a:t>
          </a:r>
          <a:r>
            <a:rPr lang="en-US" sz="2000" baseline="0" dirty="0">
              <a:latin typeface="Times New Roman" pitchFamily="18" charset="0"/>
              <a:cs typeface="Times New Roman" pitchFamily="18" charset="0"/>
            </a:rPr>
            <a:t> b, y)</a:t>
          </a:r>
        </a:p>
        <a:p xmlns:a="http://schemas.openxmlformats.org/drawingml/2006/main">
          <a:r>
            <a:rPr lang="en-US" sz="2000" baseline="0" dirty="0">
              <a:latin typeface="Times New Roman" pitchFamily="18" charset="0"/>
              <a:cs typeface="Times New Roman" pitchFamily="18" charset="0"/>
            </a:rPr>
            <a:t>p</a:t>
          </a:r>
          <a:r>
            <a:rPr lang="en-US" sz="2000" baseline="-25000" dirty="0">
              <a:latin typeface="Times New Roman" pitchFamily="18" charset="0"/>
              <a:cs typeface="Times New Roman" pitchFamily="18" charset="0"/>
            </a:rPr>
            <a:t>i</a:t>
          </a:r>
          <a:r>
            <a:rPr lang="en-US" sz="2000" baseline="0" dirty="0">
              <a:latin typeface="Times New Roman" pitchFamily="18" charset="0"/>
              <a:cs typeface="Times New Roman" pitchFamily="18" charset="0"/>
            </a:rPr>
            <a:t> = 4</a:t>
          </a:r>
        </a:p>
        <a:p xmlns:a="http://schemas.openxmlformats.org/drawingml/2006/main">
          <a:r>
            <a:rPr lang="en-US" sz="2000" baseline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_____  </a:t>
          </a:r>
          <a:r>
            <a:rPr lang="el-GR" sz="2000" baseline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ρ</a:t>
          </a:r>
          <a:r>
            <a:rPr lang="en-US" sz="2000" baseline="-25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SC</a:t>
          </a:r>
          <a:endParaRPr lang="en-US" sz="2000" baseline="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aseline="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rPr>
            <a:t>_  _  _  </a:t>
          </a:r>
          <a:r>
            <a:rPr lang="el-GR" sz="2000" baseline="0" dirty="0"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rPr>
            <a:t>ρ</a:t>
          </a:r>
          <a:r>
            <a:rPr lang="en-US" sz="2000" baseline="-25000" dirty="0" err="1"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rPr>
            <a:t>SCa</a:t>
          </a:r>
          <a:endParaRPr lang="en-US" sz="2000" dirty="0">
            <a:solidFill>
              <a:srgbClr val="00B050"/>
            </a:solidFill>
            <a:effectLst/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. . . . . .  </a:t>
          </a:r>
          <a:r>
            <a:rPr lang="el-GR" sz="2000" baseline="0" dirty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rPr>
            <a:t>ρ</a:t>
          </a:r>
          <a:r>
            <a:rPr lang="en-US" sz="2000" baseline="-25000" dirty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rPr>
            <a:t>Q</a:t>
          </a:r>
          <a:endParaRPr lang="en-US" sz="2000" dirty="0">
            <a:solidFill>
              <a:srgbClr val="0070C0"/>
            </a:solidFill>
            <a:effectLst/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15D74F-24BC-444A-9488-32ED8C0EABCE}" type="datetimeFigureOut">
              <a:rPr lang="en-US" smtClean="0"/>
              <a:pPr/>
              <a:t>09/09/2016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85E90-294F-4292-9624-10F48C827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94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85E90-294F-4292-9624-10F48C82720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85E90-294F-4292-9624-10F48C82720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7C38-00DC-417D-AEE7-229D05CD463A}" type="datetimeFigureOut">
              <a:rPr lang="en-US" smtClean="0"/>
              <a:pPr/>
              <a:t>09/09/2016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D92A-285C-4D3E-AA32-E6755BFBAD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7C38-00DC-417D-AEE7-229D05CD463A}" type="datetimeFigureOut">
              <a:rPr lang="en-US" smtClean="0"/>
              <a:pPr/>
              <a:t>09/09/2016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D92A-285C-4D3E-AA32-E6755BFBAD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7C38-00DC-417D-AEE7-229D05CD463A}" type="datetimeFigureOut">
              <a:rPr lang="en-US" smtClean="0"/>
              <a:pPr/>
              <a:t>09/09/2016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D92A-285C-4D3E-AA32-E6755BFBAD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7C38-00DC-417D-AEE7-229D05CD463A}" type="datetimeFigureOut">
              <a:rPr lang="en-US" smtClean="0"/>
              <a:pPr/>
              <a:t>09/09/2016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D92A-285C-4D3E-AA32-E6755BFBAD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7C38-00DC-417D-AEE7-229D05CD463A}" type="datetimeFigureOut">
              <a:rPr lang="en-US" smtClean="0"/>
              <a:pPr/>
              <a:t>09/09/2016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D92A-285C-4D3E-AA32-E6755BFBAD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7C38-00DC-417D-AEE7-229D05CD463A}" type="datetimeFigureOut">
              <a:rPr lang="en-US" smtClean="0"/>
              <a:pPr/>
              <a:t>09/09/2016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D92A-285C-4D3E-AA32-E6755BFBAD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7C38-00DC-417D-AEE7-229D05CD463A}" type="datetimeFigureOut">
              <a:rPr lang="en-US" smtClean="0"/>
              <a:pPr/>
              <a:t>09/09/2016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D92A-285C-4D3E-AA32-E6755BFBAD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7C38-00DC-417D-AEE7-229D05CD463A}" type="datetimeFigureOut">
              <a:rPr lang="en-US" smtClean="0"/>
              <a:pPr/>
              <a:t>09/09/2016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D92A-285C-4D3E-AA32-E6755BFBAD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7C38-00DC-417D-AEE7-229D05CD463A}" type="datetimeFigureOut">
              <a:rPr lang="en-US" smtClean="0"/>
              <a:pPr/>
              <a:t>09/09/2016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D92A-285C-4D3E-AA32-E6755BFBAD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7C38-00DC-417D-AEE7-229D05CD463A}" type="datetimeFigureOut">
              <a:rPr lang="en-US" smtClean="0"/>
              <a:pPr/>
              <a:t>09/09/2016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D92A-285C-4D3E-AA32-E6755BFBAD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7C38-00DC-417D-AEE7-229D05CD463A}" type="datetimeFigureOut">
              <a:rPr lang="en-US" smtClean="0"/>
              <a:pPr/>
              <a:t>09/09/2016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CD92A-285C-4D3E-AA32-E6755BFBAD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D7C38-00DC-417D-AEE7-229D05CD463A}" type="datetimeFigureOut">
              <a:rPr lang="en-US" smtClean="0"/>
              <a:pPr/>
              <a:t>09/09/2016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CD92A-285C-4D3E-AA32-E6755BFBAD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An Approximate </a:t>
            </a:r>
            <a:r>
              <a:rPr lang="en-US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Semiclassical</a:t>
            </a:r>
            <a: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Method that Uses Real Valued</a:t>
            </a:r>
            <a:b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Trajectories for Time Dependent</a:t>
            </a:r>
            <a:b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Tunneling Calculations</a:t>
            </a:r>
            <a:r>
              <a:rPr lang="en-US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819400"/>
            <a:ext cx="7239000" cy="3810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Michael F. Herman</a:t>
            </a:r>
          </a:p>
          <a:p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Department of Chemistry</a:t>
            </a:r>
          </a:p>
          <a:p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Tulane University</a:t>
            </a:r>
          </a:p>
          <a:p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New Orleans, LA 70118</a:t>
            </a:r>
          </a:p>
          <a:p>
            <a:endPara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Material Science and Engineering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Atlanta, GA </a:t>
            </a:r>
          </a:p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September 12, 2016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8458200" cy="5562600"/>
          </a:xfrm>
        </p:spPr>
        <p:txBody>
          <a:bodyPr>
            <a:normAutofit fontScale="77500" lnSpcReduction="20000"/>
          </a:bodyPr>
          <a:lstStyle/>
          <a:p>
            <a:pPr lvl="7">
              <a:buNone/>
            </a:pPr>
            <a:r>
              <a:rPr lang="en-US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Outline </a:t>
            </a:r>
          </a:p>
          <a:p>
            <a:pPr>
              <a:lnSpc>
                <a:spcPct val="150000"/>
              </a:lnSpc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What are </a:t>
            </a:r>
            <a:r>
              <a:rPr lang="en-US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Semiclassical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Methods?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Time Dependent </a:t>
            </a:r>
            <a:r>
              <a:rPr lang="en-US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Semiclassical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Tunneling with Real       </a:t>
            </a: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Trajectories  (not complex valued)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Calculations</a:t>
            </a:r>
          </a:p>
          <a:p>
            <a:pPr>
              <a:lnSpc>
                <a:spcPct val="150000"/>
              </a:lnSpc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4666004"/>
            <a:ext cx="8437416" cy="1734796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6462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-92333"/>
            <a:ext cx="914400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Semiclassical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Methods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Obtain approximate quantum wave functions, transition probabilities, correlation function, ...  using only information from classical trajectories.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Assume ħ is small!!!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                 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(WKB, 1926)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746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90800" y="3878824"/>
            <a:ext cx="2732314" cy="616975"/>
          </a:xfrm>
          <a:prstGeom prst="rect">
            <a:avLst/>
          </a:prstGeom>
          <a:noFill/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746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28800" y="2634816"/>
            <a:ext cx="4916125" cy="946584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998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1066800"/>
            <a:ext cx="1371600" cy="603306"/>
          </a:xfrm>
          <a:prstGeom prst="rect">
            <a:avLst/>
          </a:prstGeom>
          <a:noFill/>
        </p:spPr>
      </p:pic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906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B05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		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0" y="1668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24200" y="152400"/>
            <a:ext cx="2209800" cy="714571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457200" y="304800"/>
            <a:ext cx="1447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ħ</a:t>
            </a:r>
            <a:r>
              <a:rPr lang="en-US" sz="2400" baseline="30000" dirty="0">
                <a:solidFill>
                  <a:srgbClr val="00B050"/>
                </a:solidFill>
              </a:rPr>
              <a:t>0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terms: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388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819400" y="1143000"/>
            <a:ext cx="1981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W(x</a:t>
            </a:r>
            <a:r>
              <a:rPr lang="en-US" sz="2000" baseline="-25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x, E</a:t>
            </a:r>
            <a:r>
              <a:rPr lang="en-US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 =   </a:t>
            </a:r>
            <a:endParaRPr lang="en-US" sz="2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1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411" name="Picture 2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43400" y="1066800"/>
            <a:ext cx="762000" cy="723320"/>
          </a:xfrm>
          <a:prstGeom prst="rect">
            <a:avLst/>
          </a:prstGeom>
          <a:noFill/>
        </p:spPr>
      </p:pic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0" y="59323"/>
            <a:ext cx="1066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413" name="Picture 2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2133600"/>
            <a:ext cx="5334001" cy="609600"/>
          </a:xfrm>
          <a:prstGeom prst="rect">
            <a:avLst/>
          </a:prstGeom>
          <a:noFill/>
        </p:spPr>
      </p:pic>
      <p:sp>
        <p:nvSpPr>
          <p:cNvPr id="16415" name="Rectangle 31"/>
          <p:cNvSpPr>
            <a:spLocks noChangeArrowheads="1"/>
          </p:cNvSpPr>
          <p:nvPr/>
        </p:nvSpPr>
        <p:spPr bwMode="auto">
          <a:xfrm>
            <a:off x="0" y="707023"/>
            <a:ext cx="2776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81000" y="2209800"/>
            <a:ext cx="13290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ħ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terms:</a:t>
            </a:r>
            <a:endParaRPr lang="en-US" sz="2400" dirty="0"/>
          </a:p>
        </p:txBody>
      </p:sp>
      <p:sp>
        <p:nvSpPr>
          <p:cNvPr id="39" name="Rectangle 38"/>
          <p:cNvSpPr/>
          <p:nvPr/>
        </p:nvSpPr>
        <p:spPr>
          <a:xfrm>
            <a:off x="3352800" y="2819400"/>
            <a:ext cx="1304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A ~ p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1F497D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-1/2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  <p:sp>
        <p:nvSpPr>
          <p:cNvPr id="16418" name="Rectangle 34"/>
          <p:cNvSpPr>
            <a:spLocks noChangeArrowheads="1"/>
          </p:cNvSpPr>
          <p:nvPr/>
        </p:nvSpPr>
        <p:spPr bwMode="auto">
          <a:xfrm>
            <a:off x="0" y="388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425" name="Rectangle 4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26" name="Rectangle 42"/>
          <p:cNvSpPr>
            <a:spLocks noChangeArrowheads="1"/>
          </p:cNvSpPr>
          <p:nvPr/>
        </p:nvSpPr>
        <p:spPr bwMode="auto">
          <a:xfrm>
            <a:off x="0" y="388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1F497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428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304800" y="3352800"/>
            <a:ext cx="24600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Ignore ħ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as small.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371600" y="4038600"/>
            <a:ext cx="41937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ψ(x) = [p(x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)/p(x)]</a:t>
            </a:r>
            <a:r>
              <a:rPr lang="en-US" sz="2400" b="1" baseline="30000" dirty="0">
                <a:latin typeface="Times New Roman" pitchFamily="18" charset="0"/>
                <a:cs typeface="Times New Roman" pitchFamily="18" charset="0"/>
              </a:rPr>
              <a:t>1/2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exp(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iW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/ħ)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175329" y="4800600"/>
            <a:ext cx="39453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Can be generalized </a:t>
            </a:r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n-d </a:t>
            </a:r>
            <a:r>
              <a:rPr lang="en-US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case!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86400" y="1143000"/>
            <a:ext cx="3392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Integrate along trajectory!</a:t>
            </a:r>
            <a:endParaRPr lang="en-US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81000" y="5634335"/>
            <a:ext cx="7648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BREAKS DOWN WHEN p(x) → 0 !!    Uniform Approx.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600200" y="152400"/>
            <a:ext cx="5867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Stationary Phase Approximation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914400"/>
            <a:ext cx="2234317" cy="838200"/>
          </a:xfrm>
          <a:prstGeom prst="rect">
            <a:avLst/>
          </a:prstGeom>
          <a:noFill/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304496" y="1016022"/>
            <a:ext cx="709915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with A(x) and φ(x) independent of ħ.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 smtClean="0">
              <a:solidFill>
                <a:srgbClr val="4F81BD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Use 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φ(x) = φ(x</a:t>
            </a:r>
            <a:r>
              <a:rPr lang="en-US" sz="2400" baseline="-250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+ ½</a:t>
            </a:r>
            <a:r>
              <a:rPr lang="el-GR" sz="24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φ″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(x – x</a:t>
            </a:r>
            <a:r>
              <a:rPr lang="en-US" sz="2400" baseline="-250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en-US" sz="2400" baseline="300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  A(x) = A + A′(x – x</a:t>
            </a:r>
            <a:r>
              <a:rPr lang="en-US" sz="2400" baseline="-250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chosen so that </a:t>
            </a:r>
            <a:r>
              <a:rPr lang="el-GR" sz="2400" dirty="0" smtClean="0">
                <a:solidFill>
                  <a:srgbClr val="0070C0"/>
                </a:solidFill>
                <a:latin typeface="Times New Roman"/>
                <a:cs typeface="Times New Roman"/>
              </a:rPr>
              <a:t>φ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′(x</a:t>
            </a:r>
            <a:r>
              <a:rPr lang="en-US" sz="2400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 = 0 !!!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608" y="3151631"/>
            <a:ext cx="4431792" cy="838201"/>
          </a:xfrm>
          <a:prstGeom prst="rect">
            <a:avLst/>
          </a:prstGeom>
          <a:noFill/>
        </p:spPr>
      </p:pic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0" y="10064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65675" y="3014470"/>
            <a:ext cx="2501925" cy="1066800"/>
          </a:xfrm>
          <a:prstGeom prst="rect">
            <a:avLst/>
          </a:prstGeom>
          <a:noFill/>
        </p:spPr>
      </p:pic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838200" y="4260132"/>
            <a:ext cx="56100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If more than one stationary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phase point,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sum contribution for all x</a:t>
            </a:r>
            <a:r>
              <a:rPr kumimoji="0" lang="en-US" sz="2400" b="1" i="0" u="none" strike="noStrike" cap="none" normalizeH="0" baseline="-25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408432" y="5488031"/>
            <a:ext cx="61842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Valid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semiclassical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(i.e., small ħ) approximation.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514600" y="457200"/>
            <a:ext cx="34403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Tunneling problem: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1600200" y="1371600"/>
          <a:ext cx="57150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38200" y="5486400"/>
            <a:ext cx="685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Initial momentum corresponding to top of barrier, </a:t>
            </a:r>
            <a:r>
              <a:rPr lang="en-US" sz="24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aseline="-25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4724400"/>
            <a:ext cx="4232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Scattering boundary conditions!!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371600"/>
            <a:ext cx="7971541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Deficiency in </a:t>
            </a:r>
            <a:r>
              <a:rPr lang="en-US" sz="2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Semiclassical</a:t>
            </a:r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Treatment of Tunneling</a:t>
            </a:r>
          </a:p>
          <a:p>
            <a:endParaRPr lang="en-US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Treatments of Time Dependent Tunneling Almost Always </a:t>
            </a:r>
          </a:p>
          <a:p>
            <a:pPr marL="342900" indent="-342900"/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use Complex Valued Trajectories</a:t>
            </a:r>
          </a:p>
          <a:p>
            <a:pPr marL="342900" indent="-342900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57200" y="990600"/>
            <a:ext cx="818486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Time independent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semiclassical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wave function (1-d, WKB 1926):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381000"/>
            <a:ext cx="32498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Tunneling continued:</a:t>
            </a:r>
            <a:endParaRPr lang="en-US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1752600"/>
            <a:ext cx="662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ψ(x) = [p(x</a:t>
            </a:r>
            <a:r>
              <a:rPr lang="en-US" sz="2400" baseline="-250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)/p(x)]</a:t>
            </a:r>
            <a:r>
              <a:rPr lang="en-US" sz="2400" baseline="300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1/2</a:t>
            </a: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exp(</a:t>
            </a:r>
            <a:r>
              <a:rPr lang="en-US" sz="2400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iW</a:t>
            </a: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/ħ)  with W(x</a:t>
            </a:r>
            <a:r>
              <a:rPr lang="en-US" sz="2400" baseline="-250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, x, p</a:t>
            </a:r>
            <a:r>
              <a:rPr lang="en-US" sz="2400" baseline="-250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) =  </a:t>
            </a:r>
            <a:endParaRPr lang="en-US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373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2000" y="2438400"/>
            <a:ext cx="10246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p(x) = 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685800" y="3121968"/>
            <a:ext cx="4114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If E &gt; V(x), p(x) is real.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47973" y="3718847"/>
            <a:ext cx="32712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If E &lt; V(x), p(x) = </a:t>
            </a:r>
            <a:r>
              <a:rPr lang="en-US" sz="24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i|p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(x)|</a:t>
            </a:r>
            <a:endParaRPr lang="en-US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62000" y="4343400"/>
            <a:ext cx="35766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If E &lt; V(0),  W(x</a:t>
            </a:r>
            <a:r>
              <a:rPr lang="en-US" sz="2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x, p</a:t>
            </a:r>
            <a:r>
              <a:rPr lang="en-US" sz="24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586" name="Picture 1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67200" y="4267200"/>
            <a:ext cx="1048266" cy="762000"/>
          </a:xfrm>
          <a:prstGeom prst="rect">
            <a:avLst/>
          </a:prstGeom>
          <a:noFill/>
        </p:spPr>
      </p:pic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334000" y="4343400"/>
            <a:ext cx="478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+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i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592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1400" y="4267200"/>
            <a:ext cx="990600" cy="779834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7010400" y="43434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+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3810000" y="5029200"/>
            <a:ext cx="19897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= W</a:t>
            </a:r>
            <a:r>
              <a:rPr kumimoji="0" lang="en-US" sz="24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+ </a:t>
            </a:r>
            <a:r>
              <a:rPr lang="en-US" sz="2400" b="1" dirty="0" err="1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W</a:t>
            </a:r>
            <a:r>
              <a:rPr kumimoji="0" lang="en-US" sz="2400" b="1" i="0" u="none" strike="noStrike" cap="none" normalizeH="0" baseline="-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3400" y="5715000"/>
            <a:ext cx="79451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en-US" sz="2400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is to the left of the barrier, x is to the right of the barrier,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TL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is the left turning point and </a:t>
            </a:r>
            <a:r>
              <a:rPr lang="en-US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is the right turning point.</a:t>
            </a:r>
            <a:endParaRPr lang="en-US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1" name="Chart 30"/>
          <p:cNvGraphicFramePr/>
          <p:nvPr/>
        </p:nvGraphicFramePr>
        <p:xfrm>
          <a:off x="6019800" y="2209800"/>
          <a:ext cx="25146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770044" y="1612970"/>
                <a:ext cx="1242712" cy="9382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chemeClr val="accent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accent1"/>
                                  </a:solidFill>
                                  <a:latin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en-US" sz="2400" b="0" i="0" smtClean="0">
                                  <a:solidFill>
                                    <a:schemeClr val="accent1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x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p</m:t>
                          </m:r>
                          <m:r>
                            <a:rPr lang="en-US" sz="2400" b="0" i="0" smtClean="0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chemeClr val="accent1"/>
                              </a:solidFill>
                              <a:latin typeface="Cambria Math"/>
                            </a:rPr>
                            <m:t>dx</m:t>
                          </m:r>
                        </m:e>
                      </m:nary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0044" y="1612970"/>
                <a:ext cx="1242712" cy="93820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559460" y="2455359"/>
                <a:ext cx="1849417" cy="427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b="1" i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𝟐𝐦</m:t>
                          </m:r>
                          <m:r>
                            <a:rPr lang="en-US" b="1" i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[</m:t>
                          </m:r>
                          <m:r>
                            <a:rPr lang="en-US" b="1" i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𝐄</m:t>
                          </m:r>
                          <m:r>
                            <a:rPr lang="en-US" b="1" i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−</m:t>
                          </m:r>
                          <m:r>
                            <a:rPr lang="en-US" b="1" i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𝐕</m:t>
                          </m:r>
                          <m:d>
                            <m:dPr>
                              <m:ctrlP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1" i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𝐱</m:t>
                              </m:r>
                            </m:e>
                          </m:d>
                          <m:r>
                            <a:rPr lang="en-US" b="1" i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]</m:t>
                          </m:r>
                        </m:e>
                      </m:rad>
                    </m:oMath>
                  </m:oMathPara>
                </a14:m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9460" y="2455359"/>
                <a:ext cx="1849417" cy="427746"/>
              </a:xfrm>
              <a:prstGeom prst="rect">
                <a:avLst/>
              </a:prstGeom>
              <a:blipFill rotWithShape="1">
                <a:blip r:embed="rId7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679732" y="4105129"/>
                <a:ext cx="1394741" cy="9358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en-US" sz="2400" b="0" i="0" smtClean="0">
                                  <a:solidFill>
                                    <a:srgbClr val="00B050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x</m:t>
                          </m:r>
                        </m:sup>
                        <m:e>
                          <m:r>
                            <a:rPr lang="en-US" sz="2400" b="0" i="0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p</m:t>
                          </m:r>
                          <m:r>
                            <a:rPr lang="en-US" sz="2400" b="0" i="0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|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00B050"/>
                              </a:solidFill>
                              <a:latin typeface="Cambria Math"/>
                            </a:rPr>
                            <m:t>dx</m:t>
                          </m:r>
                        </m:e>
                      </m:nary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9732" y="4105129"/>
                <a:ext cx="1394741" cy="93589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743888" y="3085392"/>
            <a:ext cx="341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304800"/>
            <a:ext cx="9144000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Time 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ependent 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ave 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acket 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ropagation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Ψ(x, 0) = (2γ/πħ)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1/4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exp[-(γ/ħ)(x 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+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/ħ)(x -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en-US" sz="2400" baseline="-25000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is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verage position and p</a:t>
            </a:r>
            <a:r>
              <a:rPr lang="en-US" sz="2400" baseline="-25000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is the average momentum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373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509279" y="2674680"/>
            <a:ext cx="599074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Ψ(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x,t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=  ∫dp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A(p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ψ(x,p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exp[-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)t/ħ]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ψ(x,p</a:t>
            </a:r>
            <a:r>
              <a:rPr lang="en-US" sz="2400" baseline="-30000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is the 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time independent 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wave function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orresponding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 to initial momentum 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p</a:t>
            </a:r>
            <a:r>
              <a:rPr kumimoji="0" lang="en-US" sz="2400" b="0" i="0" u="none" strike="noStrike" cap="none" normalizeH="0" baseline="-25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0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2005584" y="4571999"/>
            <a:ext cx="47724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A(p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= (2πħ)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-1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∫dx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ψ(x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Ψ(x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,0)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643931" y="5392745"/>
            <a:ext cx="5721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A(p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≈ (2πħ)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-1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(2πħ/γ)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1/4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exp[-(p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/4γħ]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90600" y="0"/>
            <a:ext cx="6858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 the transmitted region, x &gt;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en-US" sz="2400" b="0" i="0" u="none" strike="noStrike" cap="none" normalizeH="0" baseline="-3000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Ψ(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x,t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=  ∫dp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A(p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ψ(x,p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exp[-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)t/ħ]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 C ∫dp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exp[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accent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φ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/ħ]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928557" y="1600200"/>
            <a:ext cx="7433189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ψ(x,p</a:t>
            </a:r>
            <a:r>
              <a:rPr lang="en-US" sz="2200" baseline="-30000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[p(x</a:t>
            </a:r>
            <a:r>
              <a:rPr lang="en-US" sz="2200" baseline="-30000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)/p(x)]</a:t>
            </a:r>
            <a:r>
              <a:rPr lang="en-US" sz="2200" baseline="30000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1/2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exp(</a:t>
            </a:r>
            <a:r>
              <a:rPr lang="en-US" sz="2200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iW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/ħ</a:t>
            </a:r>
            <a:r>
              <a:rPr lang="en-US" sz="22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	 W = W</a:t>
            </a:r>
            <a:r>
              <a:rPr lang="en-US" sz="2200" baseline="-250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</a:t>
            </a:r>
            <a:r>
              <a:rPr lang="en-US" sz="22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</a:t>
            </a:r>
            <a:r>
              <a:rPr lang="en-US" sz="2200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iW</a:t>
            </a:r>
            <a:r>
              <a:rPr lang="en-US" sz="2200" baseline="-25000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lang="en-US" sz="22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φ(x</a:t>
            </a:r>
            <a:r>
              <a:rPr kumimoji="0" lang="en-US" sz="2200" b="0" i="0" u="none" strike="noStrike" cap="none" normalizeH="0" baseline="-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x, p</a:t>
            </a:r>
            <a:r>
              <a:rPr kumimoji="0" lang="en-US" sz="2200" b="0" i="0" u="none" strike="noStrike" cap="none" normalizeH="0" baseline="-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= W(x</a:t>
            </a:r>
            <a:r>
              <a:rPr kumimoji="0" lang="en-US" sz="2200" b="0" i="0" u="none" strike="noStrike" cap="none" normalizeH="0" baseline="-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x, p</a:t>
            </a:r>
            <a:r>
              <a:rPr kumimoji="0" lang="en-US" sz="2200" b="0" i="0" u="none" strike="noStrike" cap="none" normalizeH="0" baseline="-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- E(p</a:t>
            </a:r>
            <a:r>
              <a:rPr kumimoji="0" lang="en-US" sz="2200" b="0" i="0" u="none" strike="noStrike" cap="none" normalizeH="0" baseline="-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)t +</a:t>
            </a:r>
            <a:r>
              <a:rPr kumimoji="0" lang="en-US" sz="2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(p</a:t>
            </a:r>
            <a:r>
              <a:rPr kumimoji="0" lang="en-US" sz="2200" b="0" i="0" u="none" strike="noStrike" cap="none" normalizeH="0" baseline="-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p</a:t>
            </a:r>
            <a:r>
              <a:rPr kumimoji="0" lang="en-US" sz="2200" b="0" i="0" u="none" strike="noStrike" cap="none" normalizeH="0" baseline="-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en-US" sz="22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/4γħ</a:t>
            </a:r>
            <a:r>
              <a:rPr lang="en-US" sz="22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= 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200" baseline="-25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(x</a:t>
            </a:r>
            <a:r>
              <a:rPr lang="en-US" sz="2200" baseline="-25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x, p</a:t>
            </a:r>
            <a:r>
              <a:rPr lang="en-US" sz="2200" baseline="-25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 - E(p</a:t>
            </a:r>
            <a:r>
              <a:rPr lang="en-US" sz="2200" baseline="-25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)t + </a:t>
            </a:r>
            <a:r>
              <a:rPr lang="en-US" sz="2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[W</a:t>
            </a:r>
            <a:r>
              <a:rPr lang="en-US" sz="2200" baseline="-25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(x</a:t>
            </a:r>
            <a:r>
              <a:rPr lang="en-US" sz="2200" baseline="-25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x, p</a:t>
            </a:r>
            <a:r>
              <a:rPr lang="en-US" sz="2200" baseline="-25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 + (p</a:t>
            </a:r>
            <a:r>
              <a:rPr lang="en-US" sz="2200" baseline="-25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p</a:t>
            </a:r>
            <a:r>
              <a:rPr lang="en-US" sz="2200" baseline="-25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200" baseline="30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/4γħ]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= </a:t>
            </a:r>
            <a:r>
              <a:rPr lang="en-US" sz="2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sz="2200" baseline="-25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2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iφ</a:t>
            </a:r>
            <a:r>
              <a:rPr lang="en-US" sz="2200" baseline="-25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2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886200"/>
            <a:ext cx="8077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Standard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Semiclassical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Approach: do p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integration by stationary phase.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Stationary phase condition is:	</a:t>
            </a:r>
            <a:r>
              <a:rPr lang="en-US" sz="2400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dφ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/dp</a:t>
            </a:r>
            <a:r>
              <a:rPr lang="en-US" sz="2400" baseline="-300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</a:t>
            </a:r>
            <a:r>
              <a:rPr lang="en-US" sz="2400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dφ</a:t>
            </a:r>
            <a:r>
              <a:rPr lang="en-US" sz="2400" baseline="-30000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/dp</a:t>
            </a:r>
            <a:r>
              <a:rPr lang="en-US" sz="2400" baseline="-300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+ </a:t>
            </a:r>
            <a:r>
              <a:rPr lang="en-US" sz="2400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dφ</a:t>
            </a:r>
            <a:r>
              <a:rPr lang="en-US" sz="2400" baseline="-30000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/dp</a:t>
            </a:r>
            <a:r>
              <a:rPr lang="en-US" sz="2400" baseline="-300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0</a:t>
            </a:r>
            <a:endParaRPr lang="en-US" sz="24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Gives complex stationary phase point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o,sp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!!!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Results in trajectories, x(t), that start and end at real x</a:t>
            </a:r>
            <a:r>
              <a:rPr lang="en-US" sz="2400" b="1" baseline="-30000" dirty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and x, but have complex valued x(t′) for 0 &lt; t′ &lt; t.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066800" y="258633"/>
            <a:ext cx="7391400" cy="57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Problems that arise with complex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trajectories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Need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V(x) and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dV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dx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at complex valued x.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V(x) can have poles in the complex plane.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Complex trajectory must go past the pole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on the correct side or get wrong result.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“Stokes Phenomena”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066800" y="0"/>
            <a:ext cx="728917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Simple solution:  </a:t>
            </a:r>
            <a:r>
              <a:rPr lang="en-US" sz="2400" dirty="0" err="1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suedo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-stationary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phase approximation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Ψ(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x,t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= C ∫dp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exp[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iφ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/ħ]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φ(x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x, 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= W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(x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x, 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- E(p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)t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    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[W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(x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x, 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+ (p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/4γħ]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400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φ</a:t>
            </a:r>
            <a:r>
              <a:rPr kumimoji="0" lang="en-US" sz="2400" b="0" i="0" u="none" strike="noStrike" cap="none" normalizeH="0" baseline="-3000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+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iφ</a:t>
            </a:r>
            <a:r>
              <a:rPr kumimoji="0" lang="en-US" sz="2400" b="0" i="0" u="none" strike="noStrike" cap="none" normalizeH="0" baseline="-30000" dirty="0" err="1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358140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 quadratic (in p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expansion of φ, but expand around the p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0*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where                 =  0  (rather than where               = 0).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4038600"/>
            <a:ext cx="1050925" cy="350985"/>
          </a:xfrm>
          <a:prstGeom prst="rect">
            <a:avLst/>
          </a:prstGeom>
          <a:noFill/>
        </p:spPr>
      </p:pic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86400" y="4023592"/>
            <a:ext cx="993242" cy="381000"/>
          </a:xfrm>
          <a:prstGeom prst="rect">
            <a:avLst/>
          </a:prstGeom>
          <a:noFill/>
        </p:spPr>
      </p:pic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228600" y="4648200"/>
            <a:ext cx="87213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This gives a real p</a:t>
            </a:r>
            <a:r>
              <a:rPr kumimoji="0" lang="en-US" sz="2400" b="1" i="0" u="none" strike="noStrike" cap="none" normalizeH="0" baseline="-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0*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as expansion pt, and a real valued trajectory.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381000" y="5334000"/>
            <a:ext cx="6969280" cy="579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Sum contributions for all PSP p</a:t>
            </a:r>
            <a:r>
              <a:rPr lang="en-US" sz="2400" b="1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0*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values for each x.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2209800" y="2133600"/>
          <a:ext cx="40386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1752600" y="685800"/>
            <a:ext cx="5724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V(x; A, b)= A/cosh</a:t>
            </a:r>
            <a:r>
              <a:rPr lang="en-US" sz="2400" baseline="300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(x/b)        </a:t>
            </a:r>
            <a:r>
              <a:rPr lang="en-US" sz="24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Eckart</a:t>
            </a:r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Barrier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1371600"/>
            <a:ext cx="830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V(x; A, b, y) = A{(</a:t>
            </a:r>
            <a:r>
              <a:rPr lang="en-US" sz="24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tanh</a:t>
            </a:r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[b(x + y)] + 1) – (</a:t>
            </a:r>
            <a:r>
              <a:rPr lang="en-US" sz="2400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tanh</a:t>
            </a:r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[b(x - y)] + 1)}</a:t>
            </a:r>
            <a:endParaRPr lang="en-US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0" y="3276600"/>
            <a:ext cx="1749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V(x; A, b, y)</a:t>
            </a:r>
            <a:endParaRPr lang="en-US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0"/>
            <a:ext cx="4652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Calculations on two barriers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6019800"/>
            <a:ext cx="6475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M. F. Herman, J. Chem. Phys. 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143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164110 (2015).</a:t>
            </a:r>
            <a:endParaRPr lang="en-US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685800"/>
            <a:ext cx="8591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Pseudo-stationary phase (PSP) p</a:t>
            </a:r>
            <a:r>
              <a:rPr lang="en-US" sz="2400" baseline="-2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for x on transmitted side of barrier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0400" y="3200400"/>
            <a:ext cx="1749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V(x; A, b, y)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990600" y="1219200"/>
          <a:ext cx="59436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6600" y="1295400"/>
            <a:ext cx="1596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aseline="-25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= 4, t = 5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53000" y="6172200"/>
            <a:ext cx="3533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x &gt; 0, in transmitted region</a:t>
            </a:r>
            <a:endParaRPr lang="en-US" sz="24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81800" y="2209800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</a:t>
            </a:r>
            <a:r>
              <a:rPr lang="en-US" sz="2400" baseline="-25000" dirty="0" err="1" smtClean="0"/>
              <a:t>b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152400"/>
            <a:ext cx="7474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PSP condition: choose p</a:t>
            </a:r>
            <a:r>
              <a:rPr lang="en-US" sz="2400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that gives t(x</a:t>
            </a:r>
            <a:r>
              <a:rPr lang="en-US" sz="2400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trL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+ t(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trR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x) = t</a:t>
            </a:r>
            <a:endParaRPr lang="en-US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152400"/>
            <a:ext cx="60848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Problem with PSP points very close to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2133600" y="609600"/>
          <a:ext cx="37338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04800" y="3886200"/>
            <a:ext cx="8839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Green curve goes from </a:t>
            </a:r>
            <a:r>
              <a:rPr lang="en-US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="1" baseline="-25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to ∞, not -∞ to ∞, </a:t>
            </a:r>
          </a:p>
          <a:p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and PSP p</a:t>
            </a:r>
            <a:r>
              <a:rPr lang="en-US" sz="2400" b="1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is very close to </a:t>
            </a:r>
            <a:r>
              <a:rPr lang="en-US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="1" baseline="-25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for much of curve.</a:t>
            </a:r>
          </a:p>
          <a:p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If p</a:t>
            </a:r>
            <a:r>
              <a:rPr lang="en-US" sz="2400" b="1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0*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≈ </a:t>
            </a:r>
            <a:r>
              <a:rPr lang="en-US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="1" baseline="-25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should multiply by ½.     (Lower limit is </a:t>
            </a:r>
            <a:r>
              <a:rPr lang="en-US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="1" baseline="-25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If p</a:t>
            </a:r>
            <a:r>
              <a:rPr lang="en-US" sz="2400" b="1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0*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&gt;&gt; </a:t>
            </a:r>
            <a:r>
              <a:rPr lang="en-US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="1" baseline="-25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should multiply by 1.</a:t>
            </a:r>
          </a:p>
          <a:p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Interpolate between these too extremes.  </a:t>
            </a:r>
          </a:p>
          <a:p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 = min[1, ½(1+ |p</a:t>
            </a:r>
            <a:r>
              <a:rPr lang="en-US" sz="2400" b="1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0*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="1" baseline="-25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|/σ)], where σ is taken to be  (|Re φ″|)</a:t>
            </a:r>
            <a:r>
              <a:rPr lang="en-US" sz="2400" b="1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-1/2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This simple approximation will be source of error in calculations.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9400" y="1524000"/>
            <a:ext cx="22828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SP integration is </a:t>
            </a:r>
          </a:p>
          <a:p>
            <a:r>
              <a:rPr lang="en-US" sz="2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from  -∞ to ∞</a:t>
            </a:r>
            <a:endParaRPr lang="en-US" sz="24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657600"/>
            <a:ext cx="6891630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SC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x,t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x,t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x,t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x,t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n-US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SC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∫ |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SC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x,t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)|</a:t>
            </a:r>
            <a:r>
              <a:rPr lang="en-US" sz="2400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 </a:t>
            </a:r>
          </a:p>
          <a:p>
            <a:endParaRPr lang="en-US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aseline="-25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SCa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∫ |ψ</a:t>
            </a:r>
            <a:r>
              <a:rPr lang="en-US" sz="2400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x,t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)|</a:t>
            </a:r>
            <a:r>
              <a:rPr lang="en-US" sz="2400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dx + ∫ |ψ</a:t>
            </a:r>
            <a:r>
              <a:rPr lang="en-US" sz="2400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x,t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)|</a:t>
            </a:r>
            <a:r>
              <a:rPr lang="en-US" sz="2400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dx + ∫ |ψ</a:t>
            </a:r>
            <a:r>
              <a:rPr lang="en-US" sz="2400" baseline="-25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x,t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)|</a:t>
            </a:r>
            <a:r>
              <a:rPr lang="en-US" sz="2400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dx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="1" baseline="-25000" dirty="0" err="1" smtClean="0">
                <a:latin typeface="Times New Roman" pitchFamily="18" charset="0"/>
                <a:cs typeface="Times New Roman" pitchFamily="18" charset="0"/>
              </a:rPr>
              <a:t>SCa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can be evaluated using Monte Carlo sampling.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685800" y="0"/>
          <a:ext cx="43434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10400" y="1066800"/>
            <a:ext cx="174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V(x, A, b, y)</a:t>
            </a:r>
            <a:endParaRPr lang="en-US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0" y="5410200"/>
            <a:ext cx="45336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____    P</a:t>
            </a:r>
            <a:r>
              <a:rPr lang="en-US" sz="2400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- - -    P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|</a:t>
            </a:r>
            <a:r>
              <a:rPr lang="el-G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l-G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l-G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 sz="24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...........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aseline="-25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SCa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|</a:t>
            </a:r>
            <a:r>
              <a:rPr lang="el-GR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+ |</a:t>
            </a:r>
            <a:r>
              <a:rPr lang="el-GR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+ |</a:t>
            </a:r>
            <a:r>
              <a:rPr lang="el-GR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en-US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1066800" y="0"/>
          <a:ext cx="61722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24600" y="228600"/>
            <a:ext cx="1771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 = ħ = </a:t>
            </a:r>
            <a:r>
              <a:rPr lang="el-GR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=1</a:t>
            </a:r>
            <a:endParaRPr lang="en-US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533400" y="304800"/>
          <a:ext cx="62484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90800" y="5410200"/>
            <a:ext cx="45336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____    P</a:t>
            </a:r>
            <a:r>
              <a:rPr lang="en-US" sz="2400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- - -    P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|</a:t>
            </a:r>
            <a:r>
              <a:rPr lang="el-G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l-G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l-GR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 sz="2400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...........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aseline="-25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SCa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= |</a:t>
            </a:r>
            <a:r>
              <a:rPr lang="el-GR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+ |</a:t>
            </a:r>
            <a:r>
              <a:rPr lang="el-GR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+ |</a:t>
            </a:r>
            <a:r>
              <a:rPr lang="el-GR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en-US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34200" y="1905000"/>
            <a:ext cx="1493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V(x, A, b</a:t>
            </a:r>
            <a:r>
              <a:rPr lang="en-US" sz="2400" dirty="0" smtClean="0">
                <a:solidFill>
                  <a:srgbClr val="7030A0"/>
                </a:solidFill>
              </a:rPr>
              <a:t>) </a:t>
            </a:r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838200" y="533400"/>
          <a:ext cx="78486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838200" y="457200"/>
          <a:ext cx="69342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609600" y="304800"/>
          <a:ext cx="77724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81000" y="43934"/>
            <a:ext cx="81534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Transmission probabilities for V(x;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A, b, y),  m = 1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	    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    	   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en-US" sz="2400" b="0" i="0" u="none" strike="noStrike" cap="none" normalizeH="0" baseline="-3000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SCa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   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Q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3       5	2.71x10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-7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2.62x10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-7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3.39x10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-7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4	5	7.70x10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-6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6.21x10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-6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8.08x10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-6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5	5	2.44x10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-4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1.58x10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-4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2.20x10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-4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6	5	4.63x10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3.02x10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4.17x10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-3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7	4	3.97x10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3.29x10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4.26x10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8	4	1.91x10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-1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1.88x10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-1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	2.16x10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-1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3429000"/>
            <a:ext cx="84582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Tunneling transmission probabilities with V(x;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A,b,y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),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 = 2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p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t               P</a:t>
            </a:r>
            <a:r>
              <a:rPr lang="en-US" sz="2400" baseline="-300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SC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en-US" sz="2400" b="0" i="0" u="none" strike="noStrike" cap="none" normalizeH="0" baseline="-3000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SCa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P</a:t>
            </a:r>
            <a:r>
              <a:rPr lang="en-US" sz="2400" baseline="-300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Q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3        8          3.64x10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-12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3.64x10</a:t>
            </a:r>
            <a:r>
              <a:rPr kumimoji="0" lang="en-US" sz="2400" b="0" i="0" u="none" strike="noStrike" cap="none" normalizeH="0" baseline="3000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-12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4.52x10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-12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4        8  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4.31x10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-11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4.31x10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-11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5.44x10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-11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5        8   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6.60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-10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6.59x10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-10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8.00x10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-10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6        8        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1.43x10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-8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1.41x10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-8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1.63x10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-8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7        8   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4.95x10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-7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4.22x10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-7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5.09x10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-8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8        8  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2.22x10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-6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1.44x10</a:t>
            </a:r>
            <a:r>
              <a:rPr lang="en-US" sz="2400" baseline="300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-6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1.97x10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-6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5410200"/>
            <a:ext cx="77123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 to the organizers of Material Science and</a:t>
            </a:r>
          </a:p>
          <a:p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Engineering Conference!!!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252948"/>
            <a:ext cx="8609088" cy="4955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Conclusions: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PSP evaluation of the p</a:t>
            </a:r>
            <a:r>
              <a:rPr lang="en-US" sz="2400" baseline="-25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integral gives good results using only</a:t>
            </a:r>
          </a:p>
          <a:p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 valued trajectories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Contributions from PSP trajectories corresponding p</a:t>
            </a:r>
            <a:r>
              <a:rPr lang="en-US" sz="2400" baseline="-25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≈ </a:t>
            </a:r>
            <a:r>
              <a:rPr lang="en-US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baseline="-25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not as 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ccurate as contribution from p</a:t>
            </a:r>
            <a:r>
              <a:rPr lang="en-US" sz="2400" baseline="-25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baseline="-25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PSP trajectory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(Should be able</a:t>
            </a:r>
          </a:p>
          <a:p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come up with better approximation for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≈ </a:t>
            </a:r>
            <a:r>
              <a:rPr lang="en-US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baseline="-25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n-US" sz="2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PSP approximation expected to be less accurate for deep tunneling,</a:t>
            </a:r>
          </a:p>
          <a:p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 the decline in accuracy appears be quite slow.</a:t>
            </a:r>
          </a:p>
          <a:p>
            <a:endParaRPr lang="en-US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F. Herman, J. Chem. Phys.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143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164110 (2015)</a:t>
            </a:r>
            <a:endParaRPr lang="en-US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1467</TotalTime>
  <Words>1216</Words>
  <Application>Microsoft Office PowerPoint</Application>
  <PresentationFormat>On-screen Show (4:3)</PresentationFormat>
  <Paragraphs>228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An Approximate Semiclassical Method that Uses Real Valued Trajectories for Time Dependent Tunneling Calculations      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Dependent SemiclassicalTunneling Calculations Using Only Real Trajectories</dc:title>
  <dc:creator>mike</dc:creator>
  <cp:lastModifiedBy>Mike</cp:lastModifiedBy>
  <cp:revision>157</cp:revision>
  <dcterms:created xsi:type="dcterms:W3CDTF">2015-12-06T15:17:14Z</dcterms:created>
  <dcterms:modified xsi:type="dcterms:W3CDTF">2016-09-09T14:08:05Z</dcterms:modified>
</cp:coreProperties>
</file>